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6" r:id="rId1"/>
  </p:sldMasterIdLst>
  <p:notesMasterIdLst>
    <p:notesMasterId r:id="rId141"/>
  </p:notesMasterIdLst>
  <p:sldIdLst>
    <p:sldId id="294" r:id="rId2"/>
    <p:sldId id="297" r:id="rId3"/>
    <p:sldId id="295" r:id="rId4"/>
    <p:sldId id="257" r:id="rId5"/>
    <p:sldId id="263" r:id="rId6"/>
    <p:sldId id="272" r:id="rId7"/>
    <p:sldId id="282" r:id="rId8"/>
    <p:sldId id="259" r:id="rId9"/>
    <p:sldId id="265" r:id="rId10"/>
    <p:sldId id="266" r:id="rId11"/>
    <p:sldId id="645" r:id="rId12"/>
    <p:sldId id="267" r:id="rId13"/>
    <p:sldId id="292" r:id="rId14"/>
    <p:sldId id="293" r:id="rId15"/>
    <p:sldId id="283" r:id="rId16"/>
    <p:sldId id="284" r:id="rId17"/>
    <p:sldId id="286" r:id="rId18"/>
    <p:sldId id="287" r:id="rId19"/>
    <p:sldId id="289" r:id="rId20"/>
    <p:sldId id="290" r:id="rId21"/>
    <p:sldId id="291" r:id="rId22"/>
    <p:sldId id="277" r:id="rId23"/>
    <p:sldId id="279" r:id="rId24"/>
    <p:sldId id="280" r:id="rId25"/>
    <p:sldId id="519" r:id="rId26"/>
    <p:sldId id="520" r:id="rId27"/>
    <p:sldId id="523" r:id="rId28"/>
    <p:sldId id="524" r:id="rId29"/>
    <p:sldId id="526" r:id="rId30"/>
    <p:sldId id="521" r:id="rId31"/>
    <p:sldId id="522" r:id="rId32"/>
    <p:sldId id="525" r:id="rId33"/>
    <p:sldId id="527" r:id="rId34"/>
    <p:sldId id="298" r:id="rId35"/>
    <p:sldId id="646" r:id="rId36"/>
    <p:sldId id="647" r:id="rId37"/>
    <p:sldId id="618" r:id="rId38"/>
    <p:sldId id="642" r:id="rId39"/>
    <p:sldId id="546" r:id="rId40"/>
    <p:sldId id="648" r:id="rId41"/>
    <p:sldId id="650" r:id="rId42"/>
    <p:sldId id="581" r:id="rId43"/>
    <p:sldId id="582" r:id="rId44"/>
    <p:sldId id="583" r:id="rId45"/>
    <p:sldId id="584" r:id="rId46"/>
    <p:sldId id="586" r:id="rId47"/>
    <p:sldId id="304" r:id="rId48"/>
    <p:sldId id="619" r:id="rId49"/>
    <p:sldId id="587" r:id="rId50"/>
    <p:sldId id="305" r:id="rId51"/>
    <p:sldId id="703" r:id="rId52"/>
    <p:sldId id="634" r:id="rId53"/>
    <p:sldId id="651" r:id="rId54"/>
    <p:sldId id="635" r:id="rId55"/>
    <p:sldId id="594" r:id="rId56"/>
    <p:sldId id="652" r:id="rId57"/>
    <p:sldId id="653" r:id="rId58"/>
    <p:sldId id="308" r:id="rId59"/>
    <p:sldId id="654" r:id="rId60"/>
    <p:sldId id="549" r:id="rId61"/>
    <p:sldId id="310" r:id="rId62"/>
    <p:sldId id="553" r:id="rId63"/>
    <p:sldId id="550" r:id="rId64"/>
    <p:sldId id="551" r:id="rId65"/>
    <p:sldId id="655" r:id="rId66"/>
    <p:sldId id="498" r:id="rId67"/>
    <p:sldId id="499" r:id="rId68"/>
    <p:sldId id="500" r:id="rId69"/>
    <p:sldId id="501" r:id="rId70"/>
    <p:sldId id="539" r:id="rId71"/>
    <p:sldId id="540" r:id="rId72"/>
    <p:sldId id="541" r:id="rId73"/>
    <p:sldId id="542" r:id="rId74"/>
    <p:sldId id="612" r:id="rId75"/>
    <p:sldId id="543" r:id="rId76"/>
    <p:sldId id="657" r:id="rId77"/>
    <p:sldId id="544" r:id="rId78"/>
    <p:sldId id="611" r:id="rId79"/>
    <p:sldId id="511" r:id="rId80"/>
    <p:sldId id="512" r:id="rId81"/>
    <p:sldId id="704" r:id="rId82"/>
    <p:sldId id="514" r:id="rId83"/>
    <p:sldId id="515" r:id="rId84"/>
    <p:sldId id="516" r:id="rId85"/>
    <p:sldId id="517" r:id="rId86"/>
    <p:sldId id="518" r:id="rId87"/>
    <p:sldId id="643" r:id="rId88"/>
    <p:sldId id="636" r:id="rId89"/>
    <p:sldId id="660" r:id="rId90"/>
    <p:sldId id="621" r:id="rId91"/>
    <p:sldId id="556" r:id="rId92"/>
    <p:sldId id="644" r:id="rId93"/>
    <p:sldId id="637" r:id="rId94"/>
    <p:sldId id="638" r:id="rId95"/>
    <p:sldId id="661" r:id="rId96"/>
    <p:sldId id="630" r:id="rId97"/>
    <p:sldId id="558" r:id="rId98"/>
    <p:sldId id="557" r:id="rId99"/>
    <p:sldId id="639" r:id="rId100"/>
    <p:sldId id="610" r:id="rId101"/>
    <p:sldId id="529" r:id="rId102"/>
    <p:sldId id="530" r:id="rId103"/>
    <p:sldId id="531" r:id="rId104"/>
    <p:sldId id="532" r:id="rId105"/>
    <p:sldId id="533" r:id="rId106"/>
    <p:sldId id="534" r:id="rId107"/>
    <p:sldId id="535" r:id="rId108"/>
    <p:sldId id="536" r:id="rId109"/>
    <p:sldId id="537" r:id="rId110"/>
    <p:sldId id="538" r:id="rId111"/>
    <p:sldId id="632" r:id="rId112"/>
    <p:sldId id="691" r:id="rId113"/>
    <p:sldId id="668" r:id="rId114"/>
    <p:sldId id="669" r:id="rId115"/>
    <p:sldId id="688" r:id="rId116"/>
    <p:sldId id="671" r:id="rId117"/>
    <p:sldId id="672" r:id="rId118"/>
    <p:sldId id="675" r:id="rId119"/>
    <p:sldId id="676" r:id="rId120"/>
    <p:sldId id="673" r:id="rId121"/>
    <p:sldId id="678" r:id="rId122"/>
    <p:sldId id="680" r:id="rId123"/>
    <p:sldId id="681" r:id="rId124"/>
    <p:sldId id="682" r:id="rId125"/>
    <p:sldId id="685" r:id="rId126"/>
    <p:sldId id="686" r:id="rId127"/>
    <p:sldId id="695" r:id="rId128"/>
    <p:sldId id="696" r:id="rId129"/>
    <p:sldId id="697" r:id="rId130"/>
    <p:sldId id="698" r:id="rId131"/>
    <p:sldId id="699" r:id="rId132"/>
    <p:sldId id="700" r:id="rId133"/>
    <p:sldId id="701" r:id="rId134"/>
    <p:sldId id="702" r:id="rId135"/>
    <p:sldId id="693" r:id="rId136"/>
    <p:sldId id="694" r:id="rId137"/>
    <p:sldId id="692" r:id="rId138"/>
    <p:sldId id="528" r:id="rId139"/>
    <p:sldId id="640" r:id="rId140"/>
  </p:sldIdLst>
  <p:sldSz cx="9144000" cy="5143500" type="screen16x9"/>
  <p:notesSz cx="9144000" cy="6858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75" autoAdjust="0"/>
    <p:restoredTop sz="91536" autoAdjust="0"/>
  </p:normalViewPr>
  <p:slideViewPr>
    <p:cSldViewPr>
      <p:cViewPr>
        <p:scale>
          <a:sx n="110" d="100"/>
          <a:sy n="110" d="100"/>
        </p:scale>
        <p:origin x="-595" y="-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2035" y="-86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theme" Target="theme/theme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020EFC-718D-4838-A765-1ABC277F638A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8695CCC-6648-440F-B14D-2355C9B47CC9}">
      <dgm:prSet phldrT="[Text]"/>
      <dgm:spPr/>
      <dgm:t>
        <a:bodyPr/>
        <a:lstStyle/>
        <a:p>
          <a:r>
            <a:rPr lang="bg-BG" dirty="0" smtClean="0"/>
            <a:t>Задачи:</a:t>
          </a:r>
          <a:endParaRPr lang="en-US" dirty="0"/>
        </a:p>
      </dgm:t>
    </dgm:pt>
    <dgm:pt modelId="{7BDEB579-6B0C-4B53-AE6F-6F836E7FE19C}" type="parTrans" cxnId="{092002D9-DE89-4B3A-9683-0E318E1719F0}">
      <dgm:prSet/>
      <dgm:spPr/>
      <dgm:t>
        <a:bodyPr/>
        <a:lstStyle/>
        <a:p>
          <a:endParaRPr lang="en-US"/>
        </a:p>
      </dgm:t>
    </dgm:pt>
    <dgm:pt modelId="{D2E66974-0A46-4907-9C3A-9F37B65D41EA}" type="sibTrans" cxnId="{092002D9-DE89-4B3A-9683-0E318E1719F0}">
      <dgm:prSet/>
      <dgm:spPr/>
      <dgm:t>
        <a:bodyPr/>
        <a:lstStyle/>
        <a:p>
          <a:endParaRPr lang="en-US"/>
        </a:p>
      </dgm:t>
    </dgm:pt>
    <dgm:pt modelId="{0D3C2D29-709B-44F6-9062-0D5FCE2F3E5B}">
      <dgm:prSet phldrT="[Text]"/>
      <dgm:spPr/>
      <dgm:t>
        <a:bodyPr/>
        <a:lstStyle/>
        <a:p>
          <a:r>
            <a:rPr lang="bg-BG" altLang="en-US" b="1" dirty="0" smtClean="0">
              <a:latin typeface="+mn-lt"/>
            </a:rPr>
            <a:t>за изучаване на естествените числа и свойствата на множеството  на естествените числа</a:t>
          </a:r>
          <a:endParaRPr lang="en-US" dirty="0"/>
        </a:p>
      </dgm:t>
    </dgm:pt>
    <dgm:pt modelId="{6DF5A525-83E1-497B-8B20-87F1AB8200A5}" type="parTrans" cxnId="{7899A486-1EA2-4492-8B4D-87E7FF59AB2F}">
      <dgm:prSet/>
      <dgm:spPr/>
      <dgm:t>
        <a:bodyPr/>
        <a:lstStyle/>
        <a:p>
          <a:endParaRPr lang="en-US"/>
        </a:p>
      </dgm:t>
    </dgm:pt>
    <dgm:pt modelId="{7A12302D-B56C-4B2E-A563-B05AB5018C4C}" type="sibTrans" cxnId="{7899A486-1EA2-4492-8B4D-87E7FF59AB2F}">
      <dgm:prSet/>
      <dgm:spPr/>
      <dgm:t>
        <a:bodyPr/>
        <a:lstStyle/>
        <a:p>
          <a:endParaRPr lang="en-US"/>
        </a:p>
      </dgm:t>
    </dgm:pt>
    <dgm:pt modelId="{CAD5AA4F-1643-43A2-A2D7-409CA047B3B0}">
      <dgm:prSet phldrT="[Text]" custT="1"/>
      <dgm:spPr/>
      <dgm:t>
        <a:bodyPr/>
        <a:lstStyle/>
        <a:p>
          <a:r>
            <a:rPr lang="bg-BG" altLang="en-US" sz="1400" dirty="0" smtClean="0">
              <a:latin typeface="+mn-lt"/>
            </a:rPr>
            <a:t>Образуване, четене и писане на естествени числа</a:t>
          </a:r>
          <a:endParaRPr lang="en-US" sz="1400" dirty="0"/>
        </a:p>
      </dgm:t>
    </dgm:pt>
    <dgm:pt modelId="{4BDBB199-CECE-4B4C-A3B6-F5416CA221C7}" type="parTrans" cxnId="{40329226-9C86-4583-BE62-8E86E29ACF45}">
      <dgm:prSet/>
      <dgm:spPr/>
      <dgm:t>
        <a:bodyPr/>
        <a:lstStyle/>
        <a:p>
          <a:endParaRPr lang="en-US"/>
        </a:p>
      </dgm:t>
    </dgm:pt>
    <dgm:pt modelId="{AC5981BD-F082-4366-AE62-848B8B07A3AA}" type="sibTrans" cxnId="{40329226-9C86-4583-BE62-8E86E29ACF45}">
      <dgm:prSet/>
      <dgm:spPr/>
      <dgm:t>
        <a:bodyPr/>
        <a:lstStyle/>
        <a:p>
          <a:endParaRPr lang="en-US"/>
        </a:p>
      </dgm:t>
    </dgm:pt>
    <dgm:pt modelId="{4EAE8103-9940-4C36-8D79-0B1914AB5D5D}">
      <dgm:prSet phldrT="[Text]" custT="1"/>
      <dgm:spPr/>
      <dgm:t>
        <a:bodyPr/>
        <a:lstStyle/>
        <a:p>
          <a:r>
            <a:rPr lang="bg-BG" altLang="en-US" sz="1400" dirty="0" smtClean="0">
              <a:latin typeface="+mn-lt"/>
            </a:rPr>
            <a:t>Наредба на естествените</a:t>
          </a:r>
          <a:r>
            <a:rPr lang="en-US" altLang="en-US" sz="1400" dirty="0" smtClean="0">
              <a:latin typeface="+mn-lt"/>
            </a:rPr>
            <a:t> </a:t>
          </a:r>
          <a:r>
            <a:rPr lang="bg-BG" altLang="en-US" sz="1400" dirty="0" smtClean="0">
              <a:latin typeface="+mn-lt"/>
            </a:rPr>
            <a:t>числа</a:t>
          </a:r>
          <a:endParaRPr lang="en-US" sz="1400" dirty="0"/>
        </a:p>
      </dgm:t>
    </dgm:pt>
    <dgm:pt modelId="{73618F9B-F6CE-46B7-95C6-E0A10F284E28}" type="parTrans" cxnId="{22ACE51E-804E-4169-97A8-B82026F90E56}">
      <dgm:prSet/>
      <dgm:spPr/>
      <dgm:t>
        <a:bodyPr/>
        <a:lstStyle/>
        <a:p>
          <a:endParaRPr lang="en-US"/>
        </a:p>
      </dgm:t>
    </dgm:pt>
    <dgm:pt modelId="{D9654893-B8BF-40B1-B3E4-9F66A1E4AA2D}" type="sibTrans" cxnId="{22ACE51E-804E-4169-97A8-B82026F90E56}">
      <dgm:prSet/>
      <dgm:spPr/>
      <dgm:t>
        <a:bodyPr/>
        <a:lstStyle/>
        <a:p>
          <a:endParaRPr lang="en-US"/>
        </a:p>
      </dgm:t>
    </dgm:pt>
    <dgm:pt modelId="{F2DE93B6-8C08-4292-B892-B7C1A92393AE}">
      <dgm:prSet phldrT="[Text]"/>
      <dgm:spPr/>
      <dgm:t>
        <a:bodyPr/>
        <a:lstStyle/>
        <a:p>
          <a:r>
            <a:rPr lang="bg-BG" altLang="en-US" b="1" dirty="0" smtClean="0">
              <a:latin typeface="+mn-lt"/>
            </a:rPr>
            <a:t>за изучаване на действията с естествени числа</a:t>
          </a:r>
          <a:endParaRPr lang="en-US" dirty="0"/>
        </a:p>
      </dgm:t>
    </dgm:pt>
    <dgm:pt modelId="{DE566EC6-E7C9-4928-B4FA-3EBFF6B35997}" type="parTrans" cxnId="{A2A86054-32C2-415A-9793-842E7D9C8ABD}">
      <dgm:prSet/>
      <dgm:spPr/>
      <dgm:t>
        <a:bodyPr/>
        <a:lstStyle/>
        <a:p>
          <a:endParaRPr lang="en-US"/>
        </a:p>
      </dgm:t>
    </dgm:pt>
    <dgm:pt modelId="{5A9FAF18-71EE-46EE-8879-6A2DAD499B26}" type="sibTrans" cxnId="{A2A86054-32C2-415A-9793-842E7D9C8ABD}">
      <dgm:prSet/>
      <dgm:spPr/>
      <dgm:t>
        <a:bodyPr/>
        <a:lstStyle/>
        <a:p>
          <a:endParaRPr lang="en-US"/>
        </a:p>
      </dgm:t>
    </dgm:pt>
    <dgm:pt modelId="{FA63DB63-72CE-4DF2-B3F5-55EA454445A6}">
      <dgm:prSet phldrT="[Text]" custT="1"/>
      <dgm:spPr/>
      <dgm:t>
        <a:bodyPr/>
        <a:lstStyle/>
        <a:p>
          <a:r>
            <a:rPr lang="bg-BG" altLang="en-US" sz="1400" dirty="0" smtClean="0">
              <a:latin typeface="+mn-lt"/>
            </a:rPr>
            <a:t>Алгоритми  за смятане</a:t>
          </a:r>
          <a:endParaRPr lang="en-US" sz="1400" dirty="0"/>
        </a:p>
      </dgm:t>
    </dgm:pt>
    <dgm:pt modelId="{C72561BF-C4DC-4D57-A914-E04EEC4D75FF}" type="parTrans" cxnId="{6F7B9142-0C3E-49A6-AB3B-5D026B829DA0}">
      <dgm:prSet/>
      <dgm:spPr/>
      <dgm:t>
        <a:bodyPr/>
        <a:lstStyle/>
        <a:p>
          <a:endParaRPr lang="en-US"/>
        </a:p>
      </dgm:t>
    </dgm:pt>
    <dgm:pt modelId="{AE172DCF-9127-462D-B13F-9DA3A2B04C6A}" type="sibTrans" cxnId="{6F7B9142-0C3E-49A6-AB3B-5D026B829DA0}">
      <dgm:prSet/>
      <dgm:spPr/>
      <dgm:t>
        <a:bodyPr/>
        <a:lstStyle/>
        <a:p>
          <a:endParaRPr lang="en-US"/>
        </a:p>
      </dgm:t>
    </dgm:pt>
    <dgm:pt modelId="{BEB434E4-F986-48AF-B641-05C2A328E268}">
      <dgm:prSet/>
      <dgm:spPr/>
      <dgm:t>
        <a:bodyPr/>
        <a:lstStyle/>
        <a:p>
          <a:r>
            <a:rPr lang="bg-BG" altLang="en-US" b="1" dirty="0" smtClean="0">
              <a:latin typeface="+mn-lt"/>
            </a:rPr>
            <a:t>за изучаване на елементи от геометрия</a:t>
          </a:r>
          <a:endParaRPr lang="en-US" dirty="0"/>
        </a:p>
      </dgm:t>
    </dgm:pt>
    <dgm:pt modelId="{A5862CB2-DEE9-407F-9659-A4BFEF5663F4}" type="parTrans" cxnId="{542EFD59-8025-480E-8BB7-86CBA569BEF2}">
      <dgm:prSet/>
      <dgm:spPr/>
      <dgm:t>
        <a:bodyPr/>
        <a:lstStyle/>
        <a:p>
          <a:endParaRPr lang="en-US"/>
        </a:p>
      </dgm:t>
    </dgm:pt>
    <dgm:pt modelId="{F491131C-404C-4520-897D-ECE2232AC047}" type="sibTrans" cxnId="{542EFD59-8025-480E-8BB7-86CBA569BEF2}">
      <dgm:prSet/>
      <dgm:spPr/>
      <dgm:t>
        <a:bodyPr/>
        <a:lstStyle/>
        <a:p>
          <a:endParaRPr lang="en-US"/>
        </a:p>
      </dgm:t>
    </dgm:pt>
    <dgm:pt modelId="{5B78A147-2ED0-4B4C-A2A3-4913F8F6DD1B}">
      <dgm:prSet custT="1"/>
      <dgm:spPr/>
      <dgm:t>
        <a:bodyPr/>
        <a:lstStyle/>
        <a:p>
          <a:r>
            <a:rPr lang="bg-BG" altLang="en-US" sz="1400" dirty="0" smtClean="0">
              <a:latin typeface="+mn-lt"/>
            </a:rPr>
            <a:t>Ред на действията</a:t>
          </a:r>
          <a:endParaRPr lang="en-US" sz="1400" dirty="0"/>
        </a:p>
      </dgm:t>
    </dgm:pt>
    <dgm:pt modelId="{67705B1A-7198-45A5-943D-A0814343F4BF}" type="parTrans" cxnId="{9429F258-024B-4F3F-B59E-7E2F65E6082D}">
      <dgm:prSet/>
      <dgm:spPr/>
      <dgm:t>
        <a:bodyPr/>
        <a:lstStyle/>
        <a:p>
          <a:endParaRPr lang="en-US"/>
        </a:p>
      </dgm:t>
    </dgm:pt>
    <dgm:pt modelId="{954CE280-B021-49CF-B052-DBD651CED072}" type="sibTrans" cxnId="{9429F258-024B-4F3F-B59E-7E2F65E6082D}">
      <dgm:prSet/>
      <dgm:spPr/>
      <dgm:t>
        <a:bodyPr/>
        <a:lstStyle/>
        <a:p>
          <a:endParaRPr lang="en-US"/>
        </a:p>
      </dgm:t>
    </dgm:pt>
    <dgm:pt modelId="{67F4C1D2-05CF-4628-B63D-C880E9DE3E0C}">
      <dgm:prSet custT="1"/>
      <dgm:spPr/>
      <dgm:t>
        <a:bodyPr/>
        <a:lstStyle/>
        <a:p>
          <a:r>
            <a:rPr lang="bg-BG" altLang="en-US" sz="1400" dirty="0" smtClean="0">
              <a:latin typeface="+mn-lt"/>
            </a:rPr>
            <a:t>Свойства на аритметичните действия</a:t>
          </a:r>
          <a:endParaRPr lang="en-US" sz="1400" dirty="0"/>
        </a:p>
      </dgm:t>
    </dgm:pt>
    <dgm:pt modelId="{67DFF628-0809-4D65-9591-73C8C513C8F0}" type="parTrans" cxnId="{3422A17C-60FC-4B9D-9139-12F680EF5659}">
      <dgm:prSet/>
      <dgm:spPr/>
      <dgm:t>
        <a:bodyPr/>
        <a:lstStyle/>
        <a:p>
          <a:endParaRPr lang="en-US"/>
        </a:p>
      </dgm:t>
    </dgm:pt>
    <dgm:pt modelId="{6296080C-417C-48F0-9C31-7169D1E01C7A}" type="sibTrans" cxnId="{3422A17C-60FC-4B9D-9139-12F680EF5659}">
      <dgm:prSet/>
      <dgm:spPr/>
      <dgm:t>
        <a:bodyPr/>
        <a:lstStyle/>
        <a:p>
          <a:endParaRPr lang="en-US"/>
        </a:p>
      </dgm:t>
    </dgm:pt>
    <dgm:pt modelId="{A0A8468D-CB64-4AAB-88F7-7130D2A9CAF9}">
      <dgm:prSet custT="1"/>
      <dgm:spPr/>
      <dgm:t>
        <a:bodyPr/>
        <a:lstStyle/>
        <a:p>
          <a:r>
            <a:rPr lang="bg-BG" altLang="en-US" sz="1400" dirty="0" smtClean="0">
              <a:latin typeface="+mn-lt"/>
            </a:rPr>
            <a:t>Практическо приложение (текстови задачи) </a:t>
          </a:r>
          <a:endParaRPr lang="en-US" sz="1400" dirty="0"/>
        </a:p>
      </dgm:t>
    </dgm:pt>
    <dgm:pt modelId="{0D580AA6-895C-4130-A6E4-FD89E76A74AD}" type="parTrans" cxnId="{9861099C-B095-4B46-BD94-1381F88F4A4B}">
      <dgm:prSet/>
      <dgm:spPr/>
      <dgm:t>
        <a:bodyPr/>
        <a:lstStyle/>
        <a:p>
          <a:endParaRPr lang="en-US"/>
        </a:p>
      </dgm:t>
    </dgm:pt>
    <dgm:pt modelId="{60C844E7-ABA0-475A-B3C9-720B6252DD40}" type="sibTrans" cxnId="{9861099C-B095-4B46-BD94-1381F88F4A4B}">
      <dgm:prSet/>
      <dgm:spPr/>
      <dgm:t>
        <a:bodyPr/>
        <a:lstStyle/>
        <a:p>
          <a:endParaRPr lang="en-US"/>
        </a:p>
      </dgm:t>
    </dgm:pt>
    <dgm:pt modelId="{27315EC3-4C12-4F68-9333-150C99114FC0}">
      <dgm:prSet custT="1"/>
      <dgm:spPr/>
      <dgm:t>
        <a:bodyPr/>
        <a:lstStyle/>
        <a:p>
          <a:r>
            <a:rPr lang="bg-BG" altLang="en-US" sz="1400" dirty="0" smtClean="0">
              <a:latin typeface="+mn-lt"/>
            </a:rPr>
            <a:t>Формиране на представи за равнинните</a:t>
          </a:r>
          <a:br>
            <a:rPr lang="bg-BG" altLang="en-US" sz="1400" dirty="0" smtClean="0">
              <a:latin typeface="+mn-lt"/>
            </a:rPr>
          </a:br>
          <a:r>
            <a:rPr lang="bg-BG" altLang="en-US" sz="1400" dirty="0" smtClean="0">
              <a:latin typeface="+mn-lt"/>
            </a:rPr>
            <a:t> геометрични фигури</a:t>
          </a:r>
          <a:endParaRPr lang="en-US" sz="1400" dirty="0"/>
        </a:p>
      </dgm:t>
    </dgm:pt>
    <dgm:pt modelId="{F40B56FF-26CC-486E-8E0E-9CC6A5480E0A}" type="parTrans" cxnId="{7CAA17BE-B164-4F4B-A8D7-FE94247A3BE5}">
      <dgm:prSet/>
      <dgm:spPr/>
      <dgm:t>
        <a:bodyPr/>
        <a:lstStyle/>
        <a:p>
          <a:endParaRPr lang="en-US"/>
        </a:p>
      </dgm:t>
    </dgm:pt>
    <dgm:pt modelId="{EAC9C2F6-2DA7-4171-9327-38E6EEC48AEC}" type="sibTrans" cxnId="{7CAA17BE-B164-4F4B-A8D7-FE94247A3BE5}">
      <dgm:prSet/>
      <dgm:spPr/>
      <dgm:t>
        <a:bodyPr/>
        <a:lstStyle/>
        <a:p>
          <a:endParaRPr lang="en-US"/>
        </a:p>
      </dgm:t>
    </dgm:pt>
    <dgm:pt modelId="{32064D85-1EB4-49F8-B8BE-7B97695771D2}">
      <dgm:prSet custT="1"/>
      <dgm:spPr/>
      <dgm:t>
        <a:bodyPr/>
        <a:lstStyle/>
        <a:p>
          <a:r>
            <a:rPr lang="bg-BG" altLang="en-US" sz="1400" dirty="0" smtClean="0">
              <a:latin typeface="+mn-lt"/>
            </a:rPr>
            <a:t>Лице и обиколка на геометрична фигура</a:t>
          </a:r>
          <a:endParaRPr lang="en-US" sz="1400" dirty="0"/>
        </a:p>
      </dgm:t>
    </dgm:pt>
    <dgm:pt modelId="{575F2558-B6CF-4B91-8736-71E743E321DC}" type="parTrans" cxnId="{8E1D2217-4D4B-4950-AF3B-DAF5D9F13726}">
      <dgm:prSet/>
      <dgm:spPr/>
      <dgm:t>
        <a:bodyPr/>
        <a:lstStyle/>
        <a:p>
          <a:endParaRPr lang="en-US"/>
        </a:p>
      </dgm:t>
    </dgm:pt>
    <dgm:pt modelId="{F38AB34D-B464-4CE6-BE64-5555FE7EFAB0}" type="sibTrans" cxnId="{8E1D2217-4D4B-4950-AF3B-DAF5D9F13726}">
      <dgm:prSet/>
      <dgm:spPr/>
      <dgm:t>
        <a:bodyPr/>
        <a:lstStyle/>
        <a:p>
          <a:endParaRPr lang="en-US"/>
        </a:p>
      </dgm:t>
    </dgm:pt>
    <dgm:pt modelId="{5E0BFFE7-1748-48B7-8DA9-39A11D4C91BD}">
      <dgm:prSet custT="1"/>
      <dgm:spPr/>
      <dgm:t>
        <a:bodyPr/>
        <a:lstStyle/>
        <a:p>
          <a:r>
            <a:rPr lang="bg-BG" altLang="en-US" sz="1400" dirty="0" smtClean="0">
              <a:latin typeface="+mn-lt"/>
            </a:rPr>
            <a:t>Връзка между аритметичните действия</a:t>
          </a:r>
          <a:endParaRPr lang="bg-BG" altLang="en-US" sz="1400" dirty="0">
            <a:latin typeface="+mn-lt"/>
          </a:endParaRPr>
        </a:p>
      </dgm:t>
    </dgm:pt>
    <dgm:pt modelId="{AB5F227A-22CF-450D-91C3-AEF2A5241780}" type="parTrans" cxnId="{58F2BE63-EB4F-4065-9387-02E470E1E07E}">
      <dgm:prSet/>
      <dgm:spPr/>
      <dgm:t>
        <a:bodyPr/>
        <a:lstStyle/>
        <a:p>
          <a:endParaRPr lang="en-US"/>
        </a:p>
      </dgm:t>
    </dgm:pt>
    <dgm:pt modelId="{6E063270-7945-4BC3-AA02-70216697CF87}" type="sibTrans" cxnId="{58F2BE63-EB4F-4065-9387-02E470E1E07E}">
      <dgm:prSet/>
      <dgm:spPr/>
      <dgm:t>
        <a:bodyPr/>
        <a:lstStyle/>
        <a:p>
          <a:endParaRPr lang="en-US"/>
        </a:p>
      </dgm:t>
    </dgm:pt>
    <dgm:pt modelId="{2405A2B3-D114-4CAA-808D-7DF3CABA282D}">
      <dgm:prSet custT="1"/>
      <dgm:spPr/>
      <dgm:t>
        <a:bodyPr/>
        <a:lstStyle/>
        <a:p>
          <a:r>
            <a:rPr lang="bg-BG" altLang="en-US" sz="1400" dirty="0" smtClean="0">
              <a:latin typeface="+mn-lt"/>
            </a:rPr>
            <a:t>Практическо</a:t>
          </a:r>
          <a:r>
            <a:rPr lang="en-US" altLang="en-US" sz="1400" dirty="0" smtClean="0">
              <a:latin typeface="+mn-lt"/>
            </a:rPr>
            <a:t> </a:t>
          </a:r>
          <a:r>
            <a:rPr lang="bg-BG" altLang="en-US" sz="1400" dirty="0" smtClean="0">
              <a:latin typeface="+mn-lt"/>
            </a:rPr>
            <a:t>приложение (чертане, ориентиране</a:t>
          </a:r>
          <a:r>
            <a:rPr lang="en-GB" altLang="en-US" sz="1400" dirty="0" smtClean="0">
              <a:latin typeface="+mn-lt"/>
            </a:rPr>
            <a:t> </a:t>
          </a:r>
          <a:r>
            <a:rPr lang="bg-BG" altLang="en-US" sz="1400" dirty="0" smtClean="0">
              <a:latin typeface="+mn-lt"/>
            </a:rPr>
            <a:t>и др.)</a:t>
          </a:r>
          <a:endParaRPr lang="en-US" sz="1400" dirty="0"/>
        </a:p>
      </dgm:t>
    </dgm:pt>
    <dgm:pt modelId="{8D41BDAE-D885-46D8-84D9-0B84E15268F6}" type="parTrans" cxnId="{796DF078-6C36-4D69-A15A-5EC73F79CE66}">
      <dgm:prSet/>
      <dgm:spPr/>
      <dgm:t>
        <a:bodyPr/>
        <a:lstStyle/>
        <a:p>
          <a:endParaRPr lang="en-US"/>
        </a:p>
      </dgm:t>
    </dgm:pt>
    <dgm:pt modelId="{DAE5AD9C-F2D3-4ABD-8708-976C0714683C}" type="sibTrans" cxnId="{796DF078-6C36-4D69-A15A-5EC73F79CE66}">
      <dgm:prSet/>
      <dgm:spPr/>
      <dgm:t>
        <a:bodyPr/>
        <a:lstStyle/>
        <a:p>
          <a:endParaRPr lang="en-US"/>
        </a:p>
      </dgm:t>
    </dgm:pt>
    <dgm:pt modelId="{80F09178-13F8-4158-8A8C-8A585C0318DA}" type="pres">
      <dgm:prSet presAssocID="{9A020EFC-718D-4838-A765-1ABC277F638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9CE7FE0-1A9A-48BF-A26B-0D358C20FCC6}" type="pres">
      <dgm:prSet presAssocID="{E8695CCC-6648-440F-B14D-2355C9B47CC9}" presName="thickLine" presStyleLbl="alignNode1" presStyleIdx="0" presStyleCnt="1"/>
      <dgm:spPr/>
    </dgm:pt>
    <dgm:pt modelId="{5129F232-5EA6-4BF9-BD21-E57FCAFAFFD6}" type="pres">
      <dgm:prSet presAssocID="{E8695CCC-6648-440F-B14D-2355C9B47CC9}" presName="horz1" presStyleCnt="0"/>
      <dgm:spPr/>
    </dgm:pt>
    <dgm:pt modelId="{88ECD906-3A2C-42A7-8079-786BACF4DCC5}" type="pres">
      <dgm:prSet presAssocID="{E8695CCC-6648-440F-B14D-2355C9B47CC9}" presName="tx1" presStyleLbl="revTx" presStyleIdx="0" presStyleCnt="14"/>
      <dgm:spPr/>
      <dgm:t>
        <a:bodyPr/>
        <a:lstStyle/>
        <a:p>
          <a:endParaRPr lang="en-US"/>
        </a:p>
      </dgm:t>
    </dgm:pt>
    <dgm:pt modelId="{854F597C-F6D6-4FC9-A59D-18CA7AFC3323}" type="pres">
      <dgm:prSet presAssocID="{E8695CCC-6648-440F-B14D-2355C9B47CC9}" presName="vert1" presStyleCnt="0"/>
      <dgm:spPr/>
    </dgm:pt>
    <dgm:pt modelId="{8D1AFCD9-AA73-436B-A003-308828FA8B33}" type="pres">
      <dgm:prSet presAssocID="{0D3C2D29-709B-44F6-9062-0D5FCE2F3E5B}" presName="vertSpace2a" presStyleCnt="0"/>
      <dgm:spPr/>
    </dgm:pt>
    <dgm:pt modelId="{E05C55E5-925A-4D9D-A5F8-7861C7A7C08F}" type="pres">
      <dgm:prSet presAssocID="{0D3C2D29-709B-44F6-9062-0D5FCE2F3E5B}" presName="horz2" presStyleCnt="0"/>
      <dgm:spPr/>
    </dgm:pt>
    <dgm:pt modelId="{B917A8D2-87D6-4EC5-B305-2E5DC80D75B9}" type="pres">
      <dgm:prSet presAssocID="{0D3C2D29-709B-44F6-9062-0D5FCE2F3E5B}" presName="horzSpace2" presStyleCnt="0"/>
      <dgm:spPr/>
    </dgm:pt>
    <dgm:pt modelId="{AFB0A384-53E5-45A6-9EEA-D8F387B41CFE}" type="pres">
      <dgm:prSet presAssocID="{0D3C2D29-709B-44F6-9062-0D5FCE2F3E5B}" presName="tx2" presStyleLbl="revTx" presStyleIdx="1" presStyleCnt="14"/>
      <dgm:spPr/>
      <dgm:t>
        <a:bodyPr/>
        <a:lstStyle/>
        <a:p>
          <a:endParaRPr lang="en-US"/>
        </a:p>
      </dgm:t>
    </dgm:pt>
    <dgm:pt modelId="{1D2D0519-2FD0-4988-A3F0-1CFB33350EE2}" type="pres">
      <dgm:prSet presAssocID="{0D3C2D29-709B-44F6-9062-0D5FCE2F3E5B}" presName="vert2" presStyleCnt="0"/>
      <dgm:spPr/>
    </dgm:pt>
    <dgm:pt modelId="{6F1B18CC-2B96-4C84-921E-3F9F8753B23A}" type="pres">
      <dgm:prSet presAssocID="{CAD5AA4F-1643-43A2-A2D7-409CA047B3B0}" presName="horz3" presStyleCnt="0"/>
      <dgm:spPr/>
    </dgm:pt>
    <dgm:pt modelId="{075A5230-C167-416B-AB6A-9DF99A9FDC9B}" type="pres">
      <dgm:prSet presAssocID="{CAD5AA4F-1643-43A2-A2D7-409CA047B3B0}" presName="horzSpace3" presStyleCnt="0"/>
      <dgm:spPr/>
    </dgm:pt>
    <dgm:pt modelId="{E0A42D9D-4AB5-4F6B-BB7C-1C303B938984}" type="pres">
      <dgm:prSet presAssocID="{CAD5AA4F-1643-43A2-A2D7-409CA047B3B0}" presName="tx3" presStyleLbl="revTx" presStyleIdx="2" presStyleCnt="14"/>
      <dgm:spPr/>
      <dgm:t>
        <a:bodyPr/>
        <a:lstStyle/>
        <a:p>
          <a:endParaRPr lang="en-US"/>
        </a:p>
      </dgm:t>
    </dgm:pt>
    <dgm:pt modelId="{34F4A6A3-9E33-417E-A95E-1AC20C2752D7}" type="pres">
      <dgm:prSet presAssocID="{CAD5AA4F-1643-43A2-A2D7-409CA047B3B0}" presName="vert3" presStyleCnt="0"/>
      <dgm:spPr/>
    </dgm:pt>
    <dgm:pt modelId="{0B772DFF-D47B-47A7-9D94-DA5C168907F3}" type="pres">
      <dgm:prSet presAssocID="{AC5981BD-F082-4366-AE62-848B8B07A3AA}" presName="thinLine3" presStyleLbl="callout" presStyleIdx="0" presStyleCnt="10"/>
      <dgm:spPr/>
    </dgm:pt>
    <dgm:pt modelId="{100515D7-A941-4325-ABB0-5E32508689B8}" type="pres">
      <dgm:prSet presAssocID="{4EAE8103-9940-4C36-8D79-0B1914AB5D5D}" presName="horz3" presStyleCnt="0"/>
      <dgm:spPr/>
    </dgm:pt>
    <dgm:pt modelId="{DC9947E9-19BB-4D99-91B2-A18DF4B2E994}" type="pres">
      <dgm:prSet presAssocID="{4EAE8103-9940-4C36-8D79-0B1914AB5D5D}" presName="horzSpace3" presStyleCnt="0"/>
      <dgm:spPr/>
    </dgm:pt>
    <dgm:pt modelId="{49E24733-378C-43AD-8548-5964808177A5}" type="pres">
      <dgm:prSet presAssocID="{4EAE8103-9940-4C36-8D79-0B1914AB5D5D}" presName="tx3" presStyleLbl="revTx" presStyleIdx="3" presStyleCnt="14"/>
      <dgm:spPr/>
      <dgm:t>
        <a:bodyPr/>
        <a:lstStyle/>
        <a:p>
          <a:endParaRPr lang="en-US"/>
        </a:p>
      </dgm:t>
    </dgm:pt>
    <dgm:pt modelId="{2641AA6C-B1F2-4FC2-955E-90F4EE0F7896}" type="pres">
      <dgm:prSet presAssocID="{4EAE8103-9940-4C36-8D79-0B1914AB5D5D}" presName="vert3" presStyleCnt="0"/>
      <dgm:spPr/>
    </dgm:pt>
    <dgm:pt modelId="{8C8EE823-7729-45DF-8CC9-9EB9DB6546F2}" type="pres">
      <dgm:prSet presAssocID="{0D3C2D29-709B-44F6-9062-0D5FCE2F3E5B}" presName="thinLine2b" presStyleLbl="callout" presStyleIdx="1" presStyleCnt="10"/>
      <dgm:spPr/>
    </dgm:pt>
    <dgm:pt modelId="{C4540C01-22BA-44F3-8B2C-34BB939FA9AA}" type="pres">
      <dgm:prSet presAssocID="{0D3C2D29-709B-44F6-9062-0D5FCE2F3E5B}" presName="vertSpace2b" presStyleCnt="0"/>
      <dgm:spPr/>
    </dgm:pt>
    <dgm:pt modelId="{25E02FAE-6B91-4ACE-9F20-DCB703EAF09D}" type="pres">
      <dgm:prSet presAssocID="{F2DE93B6-8C08-4292-B892-B7C1A92393AE}" presName="horz2" presStyleCnt="0"/>
      <dgm:spPr/>
    </dgm:pt>
    <dgm:pt modelId="{CBEC095F-8233-463D-BCC6-3C4046BFC69E}" type="pres">
      <dgm:prSet presAssocID="{F2DE93B6-8C08-4292-B892-B7C1A92393AE}" presName="horzSpace2" presStyleCnt="0"/>
      <dgm:spPr/>
    </dgm:pt>
    <dgm:pt modelId="{B8A680DE-3052-4A26-B22E-C4E27B5C641C}" type="pres">
      <dgm:prSet presAssocID="{F2DE93B6-8C08-4292-B892-B7C1A92393AE}" presName="tx2" presStyleLbl="revTx" presStyleIdx="4" presStyleCnt="14"/>
      <dgm:spPr/>
      <dgm:t>
        <a:bodyPr/>
        <a:lstStyle/>
        <a:p>
          <a:endParaRPr lang="en-US"/>
        </a:p>
      </dgm:t>
    </dgm:pt>
    <dgm:pt modelId="{AB50D208-0079-40FA-A624-10459DDF0994}" type="pres">
      <dgm:prSet presAssocID="{F2DE93B6-8C08-4292-B892-B7C1A92393AE}" presName="vert2" presStyleCnt="0"/>
      <dgm:spPr/>
    </dgm:pt>
    <dgm:pt modelId="{3863BA25-D290-464F-80DB-090355EB0E6A}" type="pres">
      <dgm:prSet presAssocID="{FA63DB63-72CE-4DF2-B3F5-55EA454445A6}" presName="horz3" presStyleCnt="0"/>
      <dgm:spPr/>
    </dgm:pt>
    <dgm:pt modelId="{9CE15E03-6438-4BC4-991D-21509BAF5304}" type="pres">
      <dgm:prSet presAssocID="{FA63DB63-72CE-4DF2-B3F5-55EA454445A6}" presName="horzSpace3" presStyleCnt="0"/>
      <dgm:spPr/>
    </dgm:pt>
    <dgm:pt modelId="{82515C0A-C700-4418-945C-2DE918F2CA09}" type="pres">
      <dgm:prSet presAssocID="{FA63DB63-72CE-4DF2-B3F5-55EA454445A6}" presName="tx3" presStyleLbl="revTx" presStyleIdx="5" presStyleCnt="14"/>
      <dgm:spPr/>
      <dgm:t>
        <a:bodyPr/>
        <a:lstStyle/>
        <a:p>
          <a:endParaRPr lang="en-US"/>
        </a:p>
      </dgm:t>
    </dgm:pt>
    <dgm:pt modelId="{07C46C25-C09C-4EF0-A446-6E8A9CC0CA3F}" type="pres">
      <dgm:prSet presAssocID="{FA63DB63-72CE-4DF2-B3F5-55EA454445A6}" presName="vert3" presStyleCnt="0"/>
      <dgm:spPr/>
    </dgm:pt>
    <dgm:pt modelId="{22943FA6-154E-4865-B947-B71A5A2B127D}" type="pres">
      <dgm:prSet presAssocID="{AE172DCF-9127-462D-B13F-9DA3A2B04C6A}" presName="thinLine3" presStyleLbl="callout" presStyleIdx="2" presStyleCnt="10"/>
      <dgm:spPr/>
    </dgm:pt>
    <dgm:pt modelId="{AAB840FA-CBF5-4077-83B7-DDCB4C5D64F9}" type="pres">
      <dgm:prSet presAssocID="{5B78A147-2ED0-4B4C-A2A3-4913F8F6DD1B}" presName="horz3" presStyleCnt="0"/>
      <dgm:spPr/>
    </dgm:pt>
    <dgm:pt modelId="{0CF818D4-CFCA-49AE-B416-2DADC829F15E}" type="pres">
      <dgm:prSet presAssocID="{5B78A147-2ED0-4B4C-A2A3-4913F8F6DD1B}" presName="horzSpace3" presStyleCnt="0"/>
      <dgm:spPr/>
    </dgm:pt>
    <dgm:pt modelId="{F3BD4FF1-C463-468E-8BDE-EEE0DD5B6414}" type="pres">
      <dgm:prSet presAssocID="{5B78A147-2ED0-4B4C-A2A3-4913F8F6DD1B}" presName="tx3" presStyleLbl="revTx" presStyleIdx="6" presStyleCnt="14"/>
      <dgm:spPr/>
      <dgm:t>
        <a:bodyPr/>
        <a:lstStyle/>
        <a:p>
          <a:endParaRPr lang="en-US"/>
        </a:p>
      </dgm:t>
    </dgm:pt>
    <dgm:pt modelId="{17A848AF-E2A6-4683-B7AB-1E2A3E68C7D7}" type="pres">
      <dgm:prSet presAssocID="{5B78A147-2ED0-4B4C-A2A3-4913F8F6DD1B}" presName="vert3" presStyleCnt="0"/>
      <dgm:spPr/>
    </dgm:pt>
    <dgm:pt modelId="{6E4EB3F5-E635-43DC-9B95-346D2AD68E80}" type="pres">
      <dgm:prSet presAssocID="{954CE280-B021-49CF-B052-DBD651CED072}" presName="thinLine3" presStyleLbl="callout" presStyleIdx="3" presStyleCnt="10"/>
      <dgm:spPr/>
    </dgm:pt>
    <dgm:pt modelId="{F7417EF7-FE09-466E-B87B-B2B0E21D517F}" type="pres">
      <dgm:prSet presAssocID="{5E0BFFE7-1748-48B7-8DA9-39A11D4C91BD}" presName="horz3" presStyleCnt="0"/>
      <dgm:spPr/>
    </dgm:pt>
    <dgm:pt modelId="{0E5AF551-378A-4FED-821F-DD6ACB33A9EE}" type="pres">
      <dgm:prSet presAssocID="{5E0BFFE7-1748-48B7-8DA9-39A11D4C91BD}" presName="horzSpace3" presStyleCnt="0"/>
      <dgm:spPr/>
    </dgm:pt>
    <dgm:pt modelId="{EB744AA2-9E7C-41CB-B5CC-DD6C08FD0E9B}" type="pres">
      <dgm:prSet presAssocID="{5E0BFFE7-1748-48B7-8DA9-39A11D4C91BD}" presName="tx3" presStyleLbl="revTx" presStyleIdx="7" presStyleCnt="14" custScaleX="151501"/>
      <dgm:spPr/>
      <dgm:t>
        <a:bodyPr/>
        <a:lstStyle/>
        <a:p>
          <a:endParaRPr lang="en-US"/>
        </a:p>
      </dgm:t>
    </dgm:pt>
    <dgm:pt modelId="{B2ED5AE3-8CB6-4FBE-B67D-BF7B18135AED}" type="pres">
      <dgm:prSet presAssocID="{5E0BFFE7-1748-48B7-8DA9-39A11D4C91BD}" presName="vert3" presStyleCnt="0"/>
      <dgm:spPr/>
    </dgm:pt>
    <dgm:pt modelId="{CB88C3AC-5CC8-4E4F-B2D2-D35EFF8B5134}" type="pres">
      <dgm:prSet presAssocID="{6E063270-7945-4BC3-AA02-70216697CF87}" presName="thinLine3" presStyleLbl="callout" presStyleIdx="4" presStyleCnt="10"/>
      <dgm:spPr/>
    </dgm:pt>
    <dgm:pt modelId="{312B36B5-CC56-4E2A-AA63-F7E1E29EC139}" type="pres">
      <dgm:prSet presAssocID="{67F4C1D2-05CF-4628-B63D-C880E9DE3E0C}" presName="horz3" presStyleCnt="0"/>
      <dgm:spPr/>
    </dgm:pt>
    <dgm:pt modelId="{B915C621-C105-4F04-B9EF-1847C07A4D33}" type="pres">
      <dgm:prSet presAssocID="{67F4C1D2-05CF-4628-B63D-C880E9DE3E0C}" presName="horzSpace3" presStyleCnt="0"/>
      <dgm:spPr/>
    </dgm:pt>
    <dgm:pt modelId="{D9037601-8D6C-42AD-A675-981878BFC12A}" type="pres">
      <dgm:prSet presAssocID="{67F4C1D2-05CF-4628-B63D-C880E9DE3E0C}" presName="tx3" presStyleLbl="revTx" presStyleIdx="8" presStyleCnt="14" custScaleX="160864"/>
      <dgm:spPr/>
      <dgm:t>
        <a:bodyPr/>
        <a:lstStyle/>
        <a:p>
          <a:endParaRPr lang="en-US"/>
        </a:p>
      </dgm:t>
    </dgm:pt>
    <dgm:pt modelId="{BB907D76-F3C4-469F-AAC3-DA1A91E78ED8}" type="pres">
      <dgm:prSet presAssocID="{67F4C1D2-05CF-4628-B63D-C880E9DE3E0C}" presName="vert3" presStyleCnt="0"/>
      <dgm:spPr/>
    </dgm:pt>
    <dgm:pt modelId="{B16E1442-58A3-45B1-A4F4-2F056C9ABFB0}" type="pres">
      <dgm:prSet presAssocID="{6296080C-417C-48F0-9C31-7169D1E01C7A}" presName="thinLine3" presStyleLbl="callout" presStyleIdx="5" presStyleCnt="10"/>
      <dgm:spPr/>
    </dgm:pt>
    <dgm:pt modelId="{1D8D43DA-0089-4882-A49A-0B020313F431}" type="pres">
      <dgm:prSet presAssocID="{A0A8468D-CB64-4AAB-88F7-7130D2A9CAF9}" presName="horz3" presStyleCnt="0"/>
      <dgm:spPr/>
    </dgm:pt>
    <dgm:pt modelId="{62F9404D-3EB1-4A11-90C2-D772EA725F21}" type="pres">
      <dgm:prSet presAssocID="{A0A8468D-CB64-4AAB-88F7-7130D2A9CAF9}" presName="horzSpace3" presStyleCnt="0"/>
      <dgm:spPr/>
    </dgm:pt>
    <dgm:pt modelId="{F715261A-B296-4F34-AFD3-ABC47175AC54}" type="pres">
      <dgm:prSet presAssocID="{A0A8468D-CB64-4AAB-88F7-7130D2A9CAF9}" presName="tx3" presStyleLbl="revTx" presStyleIdx="9" presStyleCnt="14" custScaleX="174432"/>
      <dgm:spPr/>
      <dgm:t>
        <a:bodyPr/>
        <a:lstStyle/>
        <a:p>
          <a:endParaRPr lang="en-US"/>
        </a:p>
      </dgm:t>
    </dgm:pt>
    <dgm:pt modelId="{5FEB9498-20FD-482C-91A7-CB5E36C9C5A5}" type="pres">
      <dgm:prSet presAssocID="{A0A8468D-CB64-4AAB-88F7-7130D2A9CAF9}" presName="vert3" presStyleCnt="0"/>
      <dgm:spPr/>
    </dgm:pt>
    <dgm:pt modelId="{F4BEE367-B066-4E24-AE09-8E8C8CEFE2F1}" type="pres">
      <dgm:prSet presAssocID="{F2DE93B6-8C08-4292-B892-B7C1A92393AE}" presName="thinLine2b" presStyleLbl="callout" presStyleIdx="6" presStyleCnt="10"/>
      <dgm:spPr/>
    </dgm:pt>
    <dgm:pt modelId="{3C93DBDD-5B73-49E7-95A6-559A3F144ADA}" type="pres">
      <dgm:prSet presAssocID="{F2DE93B6-8C08-4292-B892-B7C1A92393AE}" presName="vertSpace2b" presStyleCnt="0"/>
      <dgm:spPr/>
    </dgm:pt>
    <dgm:pt modelId="{51EB1C67-0C35-4EF9-90BD-655701CA9599}" type="pres">
      <dgm:prSet presAssocID="{BEB434E4-F986-48AF-B641-05C2A328E268}" presName="horz2" presStyleCnt="0"/>
      <dgm:spPr/>
    </dgm:pt>
    <dgm:pt modelId="{589A435E-F81B-43B5-B267-2968F4937CAA}" type="pres">
      <dgm:prSet presAssocID="{BEB434E4-F986-48AF-B641-05C2A328E268}" presName="horzSpace2" presStyleCnt="0"/>
      <dgm:spPr/>
    </dgm:pt>
    <dgm:pt modelId="{4681EECB-2088-487C-8BE8-80B8CC019A8D}" type="pres">
      <dgm:prSet presAssocID="{BEB434E4-F986-48AF-B641-05C2A328E268}" presName="tx2" presStyleLbl="revTx" presStyleIdx="10" presStyleCnt="14"/>
      <dgm:spPr/>
      <dgm:t>
        <a:bodyPr/>
        <a:lstStyle/>
        <a:p>
          <a:endParaRPr lang="en-US"/>
        </a:p>
      </dgm:t>
    </dgm:pt>
    <dgm:pt modelId="{BE4BFC42-25BA-427D-90CB-95B08532E757}" type="pres">
      <dgm:prSet presAssocID="{BEB434E4-F986-48AF-B641-05C2A328E268}" presName="vert2" presStyleCnt="0"/>
      <dgm:spPr/>
    </dgm:pt>
    <dgm:pt modelId="{A21CA778-EE04-459C-8D4D-9016B4BF473D}" type="pres">
      <dgm:prSet presAssocID="{27315EC3-4C12-4F68-9333-150C99114FC0}" presName="horz3" presStyleCnt="0"/>
      <dgm:spPr/>
    </dgm:pt>
    <dgm:pt modelId="{09B4C61F-BAF1-4C46-AFBE-33D504C116DF}" type="pres">
      <dgm:prSet presAssocID="{27315EC3-4C12-4F68-9333-150C99114FC0}" presName="horzSpace3" presStyleCnt="0"/>
      <dgm:spPr/>
    </dgm:pt>
    <dgm:pt modelId="{D00FA6E9-26E0-4421-BC48-A4041B09EFEC}" type="pres">
      <dgm:prSet presAssocID="{27315EC3-4C12-4F68-9333-150C99114FC0}" presName="tx3" presStyleLbl="revTx" presStyleIdx="11" presStyleCnt="14" custScaleX="185971"/>
      <dgm:spPr/>
      <dgm:t>
        <a:bodyPr/>
        <a:lstStyle/>
        <a:p>
          <a:endParaRPr lang="en-US"/>
        </a:p>
      </dgm:t>
    </dgm:pt>
    <dgm:pt modelId="{1273FFE9-D88A-4F1A-8026-E813A27A0294}" type="pres">
      <dgm:prSet presAssocID="{27315EC3-4C12-4F68-9333-150C99114FC0}" presName="vert3" presStyleCnt="0"/>
      <dgm:spPr/>
    </dgm:pt>
    <dgm:pt modelId="{11DF46C2-F848-44FE-A3CD-D5DCAEF1477B}" type="pres">
      <dgm:prSet presAssocID="{EAC9C2F6-2DA7-4171-9327-38E6EEC48AEC}" presName="thinLine3" presStyleLbl="callout" presStyleIdx="7" presStyleCnt="10"/>
      <dgm:spPr/>
    </dgm:pt>
    <dgm:pt modelId="{B76EA7F7-A31E-43E2-A57D-3F1D538BFF9C}" type="pres">
      <dgm:prSet presAssocID="{32064D85-1EB4-49F8-B8BE-7B97695771D2}" presName="horz3" presStyleCnt="0"/>
      <dgm:spPr/>
    </dgm:pt>
    <dgm:pt modelId="{12FE2421-46F2-4D8C-A4BF-8C36AC54C3A6}" type="pres">
      <dgm:prSet presAssocID="{32064D85-1EB4-49F8-B8BE-7B97695771D2}" presName="horzSpace3" presStyleCnt="0"/>
      <dgm:spPr/>
    </dgm:pt>
    <dgm:pt modelId="{7247930F-7CF6-4EA9-B182-7E83313FA5D1}" type="pres">
      <dgm:prSet presAssocID="{32064D85-1EB4-49F8-B8BE-7B97695771D2}" presName="tx3" presStyleLbl="revTx" presStyleIdx="12" presStyleCnt="14"/>
      <dgm:spPr/>
      <dgm:t>
        <a:bodyPr/>
        <a:lstStyle/>
        <a:p>
          <a:endParaRPr lang="en-US"/>
        </a:p>
      </dgm:t>
    </dgm:pt>
    <dgm:pt modelId="{274F731F-3BDD-42C4-A382-5699049B65A7}" type="pres">
      <dgm:prSet presAssocID="{32064D85-1EB4-49F8-B8BE-7B97695771D2}" presName="vert3" presStyleCnt="0"/>
      <dgm:spPr/>
    </dgm:pt>
    <dgm:pt modelId="{3D14B347-E3F3-45EB-A8A4-5FDC064AAB87}" type="pres">
      <dgm:prSet presAssocID="{F38AB34D-B464-4CE6-BE64-5555FE7EFAB0}" presName="thinLine3" presStyleLbl="callout" presStyleIdx="8" presStyleCnt="10"/>
      <dgm:spPr/>
    </dgm:pt>
    <dgm:pt modelId="{FB2DEA62-88EB-4CD2-BE64-D38B3D8104D1}" type="pres">
      <dgm:prSet presAssocID="{2405A2B3-D114-4CAA-808D-7DF3CABA282D}" presName="horz3" presStyleCnt="0"/>
      <dgm:spPr/>
    </dgm:pt>
    <dgm:pt modelId="{D5D7C0BE-6155-4CF9-91DB-71C82BBD8FD4}" type="pres">
      <dgm:prSet presAssocID="{2405A2B3-D114-4CAA-808D-7DF3CABA282D}" presName="horzSpace3" presStyleCnt="0"/>
      <dgm:spPr/>
    </dgm:pt>
    <dgm:pt modelId="{4871C181-6C68-4E6D-AF74-4A98176FA26F}" type="pres">
      <dgm:prSet presAssocID="{2405A2B3-D114-4CAA-808D-7DF3CABA282D}" presName="tx3" presStyleLbl="revTx" presStyleIdx="13" presStyleCnt="14" custScaleX="145900"/>
      <dgm:spPr/>
      <dgm:t>
        <a:bodyPr/>
        <a:lstStyle/>
        <a:p>
          <a:endParaRPr lang="en-US"/>
        </a:p>
      </dgm:t>
    </dgm:pt>
    <dgm:pt modelId="{673E6887-97D6-483B-964B-6A96461C9FA9}" type="pres">
      <dgm:prSet presAssocID="{2405A2B3-D114-4CAA-808D-7DF3CABA282D}" presName="vert3" presStyleCnt="0"/>
      <dgm:spPr/>
    </dgm:pt>
    <dgm:pt modelId="{9E4E7398-D59A-409D-8385-92EF2CC2B96D}" type="pres">
      <dgm:prSet presAssocID="{BEB434E4-F986-48AF-B641-05C2A328E268}" presName="thinLine2b" presStyleLbl="callout" presStyleIdx="9" presStyleCnt="10"/>
      <dgm:spPr/>
    </dgm:pt>
    <dgm:pt modelId="{CED01BBC-5D2D-40E6-A873-493B132D17EA}" type="pres">
      <dgm:prSet presAssocID="{BEB434E4-F986-48AF-B641-05C2A328E268}" presName="vertSpace2b" presStyleCnt="0"/>
      <dgm:spPr/>
    </dgm:pt>
  </dgm:ptLst>
  <dgm:cxnLst>
    <dgm:cxn modelId="{59CE9CDE-552E-40CF-8657-390F9A2CABA3}" type="presOf" srcId="{2405A2B3-D114-4CAA-808D-7DF3CABA282D}" destId="{4871C181-6C68-4E6D-AF74-4A98176FA26F}" srcOrd="0" destOrd="0" presId="urn:microsoft.com/office/officeart/2008/layout/LinedList"/>
    <dgm:cxn modelId="{542EFD59-8025-480E-8BB7-86CBA569BEF2}" srcId="{E8695CCC-6648-440F-B14D-2355C9B47CC9}" destId="{BEB434E4-F986-48AF-B641-05C2A328E268}" srcOrd="2" destOrd="0" parTransId="{A5862CB2-DEE9-407F-9659-A4BFEF5663F4}" sibTransId="{F491131C-404C-4520-897D-ECE2232AC047}"/>
    <dgm:cxn modelId="{8E1D2217-4D4B-4950-AF3B-DAF5D9F13726}" srcId="{BEB434E4-F986-48AF-B641-05C2A328E268}" destId="{32064D85-1EB4-49F8-B8BE-7B97695771D2}" srcOrd="1" destOrd="0" parTransId="{575F2558-B6CF-4B91-8736-71E743E321DC}" sibTransId="{F38AB34D-B464-4CE6-BE64-5555FE7EFAB0}"/>
    <dgm:cxn modelId="{796DF078-6C36-4D69-A15A-5EC73F79CE66}" srcId="{BEB434E4-F986-48AF-B641-05C2A328E268}" destId="{2405A2B3-D114-4CAA-808D-7DF3CABA282D}" srcOrd="2" destOrd="0" parTransId="{8D41BDAE-D885-46D8-84D9-0B84E15268F6}" sibTransId="{DAE5AD9C-F2D3-4ABD-8708-976C0714683C}"/>
    <dgm:cxn modelId="{092002D9-DE89-4B3A-9683-0E318E1719F0}" srcId="{9A020EFC-718D-4838-A765-1ABC277F638A}" destId="{E8695CCC-6648-440F-B14D-2355C9B47CC9}" srcOrd="0" destOrd="0" parTransId="{7BDEB579-6B0C-4B53-AE6F-6F836E7FE19C}" sibTransId="{D2E66974-0A46-4907-9C3A-9F37B65D41EA}"/>
    <dgm:cxn modelId="{4E807421-38D9-477D-9227-222F30E95C03}" type="presOf" srcId="{32064D85-1EB4-49F8-B8BE-7B97695771D2}" destId="{7247930F-7CF6-4EA9-B182-7E83313FA5D1}" srcOrd="0" destOrd="0" presId="urn:microsoft.com/office/officeart/2008/layout/LinedList"/>
    <dgm:cxn modelId="{7BCE151A-6805-43F3-BB1A-71DAD367DB31}" type="presOf" srcId="{9A020EFC-718D-4838-A765-1ABC277F638A}" destId="{80F09178-13F8-4158-8A8C-8A585C0318DA}" srcOrd="0" destOrd="0" presId="urn:microsoft.com/office/officeart/2008/layout/LinedList"/>
    <dgm:cxn modelId="{3422A17C-60FC-4B9D-9139-12F680EF5659}" srcId="{F2DE93B6-8C08-4292-B892-B7C1A92393AE}" destId="{67F4C1D2-05CF-4628-B63D-C880E9DE3E0C}" srcOrd="3" destOrd="0" parTransId="{67DFF628-0809-4D65-9591-73C8C513C8F0}" sibTransId="{6296080C-417C-48F0-9C31-7169D1E01C7A}"/>
    <dgm:cxn modelId="{F18B6855-024D-40AF-BBEA-A40F44B87917}" type="presOf" srcId="{0D3C2D29-709B-44F6-9062-0D5FCE2F3E5B}" destId="{AFB0A384-53E5-45A6-9EEA-D8F387B41CFE}" srcOrd="0" destOrd="0" presId="urn:microsoft.com/office/officeart/2008/layout/LinedList"/>
    <dgm:cxn modelId="{40329226-9C86-4583-BE62-8E86E29ACF45}" srcId="{0D3C2D29-709B-44F6-9062-0D5FCE2F3E5B}" destId="{CAD5AA4F-1643-43A2-A2D7-409CA047B3B0}" srcOrd="0" destOrd="0" parTransId="{4BDBB199-CECE-4B4C-A3B6-F5416CA221C7}" sibTransId="{AC5981BD-F082-4366-AE62-848B8B07A3AA}"/>
    <dgm:cxn modelId="{D1009632-FD03-449F-BF7A-F77AFCDA40AE}" type="presOf" srcId="{5E0BFFE7-1748-48B7-8DA9-39A11D4C91BD}" destId="{EB744AA2-9E7C-41CB-B5CC-DD6C08FD0E9B}" srcOrd="0" destOrd="0" presId="urn:microsoft.com/office/officeart/2008/layout/LinedList"/>
    <dgm:cxn modelId="{58F2BE63-EB4F-4065-9387-02E470E1E07E}" srcId="{F2DE93B6-8C08-4292-B892-B7C1A92393AE}" destId="{5E0BFFE7-1748-48B7-8DA9-39A11D4C91BD}" srcOrd="2" destOrd="0" parTransId="{AB5F227A-22CF-450D-91C3-AEF2A5241780}" sibTransId="{6E063270-7945-4BC3-AA02-70216697CF87}"/>
    <dgm:cxn modelId="{7899A486-1EA2-4492-8B4D-87E7FF59AB2F}" srcId="{E8695CCC-6648-440F-B14D-2355C9B47CC9}" destId="{0D3C2D29-709B-44F6-9062-0D5FCE2F3E5B}" srcOrd="0" destOrd="0" parTransId="{6DF5A525-83E1-497B-8B20-87F1AB8200A5}" sibTransId="{7A12302D-B56C-4B2E-A563-B05AB5018C4C}"/>
    <dgm:cxn modelId="{7CAA17BE-B164-4F4B-A8D7-FE94247A3BE5}" srcId="{BEB434E4-F986-48AF-B641-05C2A328E268}" destId="{27315EC3-4C12-4F68-9333-150C99114FC0}" srcOrd="0" destOrd="0" parTransId="{F40B56FF-26CC-486E-8E0E-9CC6A5480E0A}" sibTransId="{EAC9C2F6-2DA7-4171-9327-38E6EEC48AEC}"/>
    <dgm:cxn modelId="{73990698-B0A0-4F6C-A8DC-6FA16B752157}" type="presOf" srcId="{4EAE8103-9940-4C36-8D79-0B1914AB5D5D}" destId="{49E24733-378C-43AD-8548-5964808177A5}" srcOrd="0" destOrd="0" presId="urn:microsoft.com/office/officeart/2008/layout/LinedList"/>
    <dgm:cxn modelId="{4265EF9A-C1BA-49B4-8076-EE6237D2BD33}" type="presOf" srcId="{27315EC3-4C12-4F68-9333-150C99114FC0}" destId="{D00FA6E9-26E0-4421-BC48-A4041B09EFEC}" srcOrd="0" destOrd="0" presId="urn:microsoft.com/office/officeart/2008/layout/LinedList"/>
    <dgm:cxn modelId="{BD787AA9-63D2-409D-B40C-2E34051CCC29}" type="presOf" srcId="{CAD5AA4F-1643-43A2-A2D7-409CA047B3B0}" destId="{E0A42D9D-4AB5-4F6B-BB7C-1C303B938984}" srcOrd="0" destOrd="0" presId="urn:microsoft.com/office/officeart/2008/layout/LinedList"/>
    <dgm:cxn modelId="{BA87FD12-6EA4-422E-BECE-07E80B039AB4}" type="presOf" srcId="{A0A8468D-CB64-4AAB-88F7-7130D2A9CAF9}" destId="{F715261A-B296-4F34-AFD3-ABC47175AC54}" srcOrd="0" destOrd="0" presId="urn:microsoft.com/office/officeart/2008/layout/LinedList"/>
    <dgm:cxn modelId="{9429F258-024B-4F3F-B59E-7E2F65E6082D}" srcId="{F2DE93B6-8C08-4292-B892-B7C1A92393AE}" destId="{5B78A147-2ED0-4B4C-A2A3-4913F8F6DD1B}" srcOrd="1" destOrd="0" parTransId="{67705B1A-7198-45A5-943D-A0814343F4BF}" sibTransId="{954CE280-B021-49CF-B052-DBD651CED072}"/>
    <dgm:cxn modelId="{9861099C-B095-4B46-BD94-1381F88F4A4B}" srcId="{F2DE93B6-8C08-4292-B892-B7C1A92393AE}" destId="{A0A8468D-CB64-4AAB-88F7-7130D2A9CAF9}" srcOrd="4" destOrd="0" parTransId="{0D580AA6-895C-4130-A6E4-FD89E76A74AD}" sibTransId="{60C844E7-ABA0-475A-B3C9-720B6252DD40}"/>
    <dgm:cxn modelId="{3BF2F046-57AD-4F99-AE9E-04EFF25AECAF}" type="presOf" srcId="{E8695CCC-6648-440F-B14D-2355C9B47CC9}" destId="{88ECD906-3A2C-42A7-8079-786BACF4DCC5}" srcOrd="0" destOrd="0" presId="urn:microsoft.com/office/officeart/2008/layout/LinedList"/>
    <dgm:cxn modelId="{A2A86054-32C2-415A-9793-842E7D9C8ABD}" srcId="{E8695CCC-6648-440F-B14D-2355C9B47CC9}" destId="{F2DE93B6-8C08-4292-B892-B7C1A92393AE}" srcOrd="1" destOrd="0" parTransId="{DE566EC6-E7C9-4928-B4FA-3EBFF6B35997}" sibTransId="{5A9FAF18-71EE-46EE-8879-6A2DAD499B26}"/>
    <dgm:cxn modelId="{22ACE51E-804E-4169-97A8-B82026F90E56}" srcId="{0D3C2D29-709B-44F6-9062-0D5FCE2F3E5B}" destId="{4EAE8103-9940-4C36-8D79-0B1914AB5D5D}" srcOrd="1" destOrd="0" parTransId="{73618F9B-F6CE-46B7-95C6-E0A10F284E28}" sibTransId="{D9654893-B8BF-40B1-B3E4-9F66A1E4AA2D}"/>
    <dgm:cxn modelId="{2101A278-E4BB-468E-A61A-301B837D9D59}" type="presOf" srcId="{BEB434E4-F986-48AF-B641-05C2A328E268}" destId="{4681EECB-2088-487C-8BE8-80B8CC019A8D}" srcOrd="0" destOrd="0" presId="urn:microsoft.com/office/officeart/2008/layout/LinedList"/>
    <dgm:cxn modelId="{D73D8178-49E6-4CC1-8BD3-84304E08D4C2}" type="presOf" srcId="{FA63DB63-72CE-4DF2-B3F5-55EA454445A6}" destId="{82515C0A-C700-4418-945C-2DE918F2CA09}" srcOrd="0" destOrd="0" presId="urn:microsoft.com/office/officeart/2008/layout/LinedList"/>
    <dgm:cxn modelId="{40E09FEE-9AC7-448B-8528-929B72E75C62}" type="presOf" srcId="{67F4C1D2-05CF-4628-B63D-C880E9DE3E0C}" destId="{D9037601-8D6C-42AD-A675-981878BFC12A}" srcOrd="0" destOrd="0" presId="urn:microsoft.com/office/officeart/2008/layout/LinedList"/>
    <dgm:cxn modelId="{D0C7515B-BBFB-4663-8804-77A96E9D92D9}" type="presOf" srcId="{F2DE93B6-8C08-4292-B892-B7C1A92393AE}" destId="{B8A680DE-3052-4A26-B22E-C4E27B5C641C}" srcOrd="0" destOrd="0" presId="urn:microsoft.com/office/officeart/2008/layout/LinedList"/>
    <dgm:cxn modelId="{6F7B9142-0C3E-49A6-AB3B-5D026B829DA0}" srcId="{F2DE93B6-8C08-4292-B892-B7C1A92393AE}" destId="{FA63DB63-72CE-4DF2-B3F5-55EA454445A6}" srcOrd="0" destOrd="0" parTransId="{C72561BF-C4DC-4D57-A914-E04EEC4D75FF}" sibTransId="{AE172DCF-9127-462D-B13F-9DA3A2B04C6A}"/>
    <dgm:cxn modelId="{749A8F89-7863-41AE-9336-9864DC59647A}" type="presOf" srcId="{5B78A147-2ED0-4B4C-A2A3-4913F8F6DD1B}" destId="{F3BD4FF1-C463-468E-8BDE-EEE0DD5B6414}" srcOrd="0" destOrd="0" presId="urn:microsoft.com/office/officeart/2008/layout/LinedList"/>
    <dgm:cxn modelId="{3F7A1BBC-77E7-4891-AA80-A6FBEF9C6497}" type="presParOf" srcId="{80F09178-13F8-4158-8A8C-8A585C0318DA}" destId="{09CE7FE0-1A9A-48BF-A26B-0D358C20FCC6}" srcOrd="0" destOrd="0" presId="urn:microsoft.com/office/officeart/2008/layout/LinedList"/>
    <dgm:cxn modelId="{95BF4394-259E-4273-9F49-BAA8F9887EB7}" type="presParOf" srcId="{80F09178-13F8-4158-8A8C-8A585C0318DA}" destId="{5129F232-5EA6-4BF9-BD21-E57FCAFAFFD6}" srcOrd="1" destOrd="0" presId="urn:microsoft.com/office/officeart/2008/layout/LinedList"/>
    <dgm:cxn modelId="{CA662295-C5AE-4E0E-B8A8-FD8991FCFCAD}" type="presParOf" srcId="{5129F232-5EA6-4BF9-BD21-E57FCAFAFFD6}" destId="{88ECD906-3A2C-42A7-8079-786BACF4DCC5}" srcOrd="0" destOrd="0" presId="urn:microsoft.com/office/officeart/2008/layout/LinedList"/>
    <dgm:cxn modelId="{B185374E-7A25-4DD1-A972-225064CA8C58}" type="presParOf" srcId="{5129F232-5EA6-4BF9-BD21-E57FCAFAFFD6}" destId="{854F597C-F6D6-4FC9-A59D-18CA7AFC3323}" srcOrd="1" destOrd="0" presId="urn:microsoft.com/office/officeart/2008/layout/LinedList"/>
    <dgm:cxn modelId="{0AD16D6E-3C7E-49FB-8940-6F7B61EDAA9F}" type="presParOf" srcId="{854F597C-F6D6-4FC9-A59D-18CA7AFC3323}" destId="{8D1AFCD9-AA73-436B-A003-308828FA8B33}" srcOrd="0" destOrd="0" presId="urn:microsoft.com/office/officeart/2008/layout/LinedList"/>
    <dgm:cxn modelId="{D09F0F3A-F6FC-487C-B2EB-677BDFFAF05B}" type="presParOf" srcId="{854F597C-F6D6-4FC9-A59D-18CA7AFC3323}" destId="{E05C55E5-925A-4D9D-A5F8-7861C7A7C08F}" srcOrd="1" destOrd="0" presId="urn:microsoft.com/office/officeart/2008/layout/LinedList"/>
    <dgm:cxn modelId="{7ABAD2F2-5642-47D0-906B-C131F7D443EB}" type="presParOf" srcId="{E05C55E5-925A-4D9D-A5F8-7861C7A7C08F}" destId="{B917A8D2-87D6-4EC5-B305-2E5DC80D75B9}" srcOrd="0" destOrd="0" presId="urn:microsoft.com/office/officeart/2008/layout/LinedList"/>
    <dgm:cxn modelId="{6D0C15FC-2EA7-4FC1-9585-D62948A92D2D}" type="presParOf" srcId="{E05C55E5-925A-4D9D-A5F8-7861C7A7C08F}" destId="{AFB0A384-53E5-45A6-9EEA-D8F387B41CFE}" srcOrd="1" destOrd="0" presId="urn:microsoft.com/office/officeart/2008/layout/LinedList"/>
    <dgm:cxn modelId="{B53304AC-8421-4EC9-ABB9-A4130BEADD94}" type="presParOf" srcId="{E05C55E5-925A-4D9D-A5F8-7861C7A7C08F}" destId="{1D2D0519-2FD0-4988-A3F0-1CFB33350EE2}" srcOrd="2" destOrd="0" presId="urn:microsoft.com/office/officeart/2008/layout/LinedList"/>
    <dgm:cxn modelId="{95009F7C-3969-4C47-B598-ACA398AA23DB}" type="presParOf" srcId="{1D2D0519-2FD0-4988-A3F0-1CFB33350EE2}" destId="{6F1B18CC-2B96-4C84-921E-3F9F8753B23A}" srcOrd="0" destOrd="0" presId="urn:microsoft.com/office/officeart/2008/layout/LinedList"/>
    <dgm:cxn modelId="{A5B862A1-5172-4905-B1BD-C9FF69DDCFCB}" type="presParOf" srcId="{6F1B18CC-2B96-4C84-921E-3F9F8753B23A}" destId="{075A5230-C167-416B-AB6A-9DF99A9FDC9B}" srcOrd="0" destOrd="0" presId="urn:microsoft.com/office/officeart/2008/layout/LinedList"/>
    <dgm:cxn modelId="{71B4B7F6-6DCE-4BEB-82CC-36244995F55A}" type="presParOf" srcId="{6F1B18CC-2B96-4C84-921E-3F9F8753B23A}" destId="{E0A42D9D-4AB5-4F6B-BB7C-1C303B938984}" srcOrd="1" destOrd="0" presId="urn:microsoft.com/office/officeart/2008/layout/LinedList"/>
    <dgm:cxn modelId="{112550E3-4B04-440F-84E5-6F7F80E7AE0F}" type="presParOf" srcId="{6F1B18CC-2B96-4C84-921E-3F9F8753B23A}" destId="{34F4A6A3-9E33-417E-A95E-1AC20C2752D7}" srcOrd="2" destOrd="0" presId="urn:microsoft.com/office/officeart/2008/layout/LinedList"/>
    <dgm:cxn modelId="{A1EB3FC3-B0C7-4DCC-871B-C0F60FA86C55}" type="presParOf" srcId="{1D2D0519-2FD0-4988-A3F0-1CFB33350EE2}" destId="{0B772DFF-D47B-47A7-9D94-DA5C168907F3}" srcOrd="1" destOrd="0" presId="urn:microsoft.com/office/officeart/2008/layout/LinedList"/>
    <dgm:cxn modelId="{DCACF17A-4795-4373-8F9A-7F6A34314F6D}" type="presParOf" srcId="{1D2D0519-2FD0-4988-A3F0-1CFB33350EE2}" destId="{100515D7-A941-4325-ABB0-5E32508689B8}" srcOrd="2" destOrd="0" presId="urn:microsoft.com/office/officeart/2008/layout/LinedList"/>
    <dgm:cxn modelId="{0622DB1E-0753-457C-ACA0-2BC4C4792046}" type="presParOf" srcId="{100515D7-A941-4325-ABB0-5E32508689B8}" destId="{DC9947E9-19BB-4D99-91B2-A18DF4B2E994}" srcOrd="0" destOrd="0" presId="urn:microsoft.com/office/officeart/2008/layout/LinedList"/>
    <dgm:cxn modelId="{FC079CE6-F0B3-4B58-8D8B-536A2D40DCFD}" type="presParOf" srcId="{100515D7-A941-4325-ABB0-5E32508689B8}" destId="{49E24733-378C-43AD-8548-5964808177A5}" srcOrd="1" destOrd="0" presId="urn:microsoft.com/office/officeart/2008/layout/LinedList"/>
    <dgm:cxn modelId="{5F100FF3-278A-4298-BBFB-4216F2638BD9}" type="presParOf" srcId="{100515D7-A941-4325-ABB0-5E32508689B8}" destId="{2641AA6C-B1F2-4FC2-955E-90F4EE0F7896}" srcOrd="2" destOrd="0" presId="urn:microsoft.com/office/officeart/2008/layout/LinedList"/>
    <dgm:cxn modelId="{6B11F359-32CB-44B2-9901-7A9F68D2B20A}" type="presParOf" srcId="{854F597C-F6D6-4FC9-A59D-18CA7AFC3323}" destId="{8C8EE823-7729-45DF-8CC9-9EB9DB6546F2}" srcOrd="2" destOrd="0" presId="urn:microsoft.com/office/officeart/2008/layout/LinedList"/>
    <dgm:cxn modelId="{C2F93E65-221B-455D-8BFF-C733C032A5D4}" type="presParOf" srcId="{854F597C-F6D6-4FC9-A59D-18CA7AFC3323}" destId="{C4540C01-22BA-44F3-8B2C-34BB939FA9AA}" srcOrd="3" destOrd="0" presId="urn:microsoft.com/office/officeart/2008/layout/LinedList"/>
    <dgm:cxn modelId="{DE81D7D1-E3D1-4F2D-A539-DB036F6082EA}" type="presParOf" srcId="{854F597C-F6D6-4FC9-A59D-18CA7AFC3323}" destId="{25E02FAE-6B91-4ACE-9F20-DCB703EAF09D}" srcOrd="4" destOrd="0" presId="urn:microsoft.com/office/officeart/2008/layout/LinedList"/>
    <dgm:cxn modelId="{305F8860-31E0-49F7-B985-D51D481CD4D8}" type="presParOf" srcId="{25E02FAE-6B91-4ACE-9F20-DCB703EAF09D}" destId="{CBEC095F-8233-463D-BCC6-3C4046BFC69E}" srcOrd="0" destOrd="0" presId="urn:microsoft.com/office/officeart/2008/layout/LinedList"/>
    <dgm:cxn modelId="{274BC8CB-0BFC-4804-9718-955B2E42985F}" type="presParOf" srcId="{25E02FAE-6B91-4ACE-9F20-DCB703EAF09D}" destId="{B8A680DE-3052-4A26-B22E-C4E27B5C641C}" srcOrd="1" destOrd="0" presId="urn:microsoft.com/office/officeart/2008/layout/LinedList"/>
    <dgm:cxn modelId="{9B40ECB2-19D3-48B1-832C-A6B3D2364DFF}" type="presParOf" srcId="{25E02FAE-6B91-4ACE-9F20-DCB703EAF09D}" destId="{AB50D208-0079-40FA-A624-10459DDF0994}" srcOrd="2" destOrd="0" presId="urn:microsoft.com/office/officeart/2008/layout/LinedList"/>
    <dgm:cxn modelId="{BD130E71-D181-406C-AFA8-1E40CE86AA2B}" type="presParOf" srcId="{AB50D208-0079-40FA-A624-10459DDF0994}" destId="{3863BA25-D290-464F-80DB-090355EB0E6A}" srcOrd="0" destOrd="0" presId="urn:microsoft.com/office/officeart/2008/layout/LinedList"/>
    <dgm:cxn modelId="{9CF483FE-72EB-4B2A-BC8E-9B17A6C5F66E}" type="presParOf" srcId="{3863BA25-D290-464F-80DB-090355EB0E6A}" destId="{9CE15E03-6438-4BC4-991D-21509BAF5304}" srcOrd="0" destOrd="0" presId="urn:microsoft.com/office/officeart/2008/layout/LinedList"/>
    <dgm:cxn modelId="{8F3326D4-3F0B-4E49-8EF9-6FC070D92E71}" type="presParOf" srcId="{3863BA25-D290-464F-80DB-090355EB0E6A}" destId="{82515C0A-C700-4418-945C-2DE918F2CA09}" srcOrd="1" destOrd="0" presId="urn:microsoft.com/office/officeart/2008/layout/LinedList"/>
    <dgm:cxn modelId="{0D857FFE-1362-4D2A-A3FC-81B7D2B4FD7D}" type="presParOf" srcId="{3863BA25-D290-464F-80DB-090355EB0E6A}" destId="{07C46C25-C09C-4EF0-A446-6E8A9CC0CA3F}" srcOrd="2" destOrd="0" presId="urn:microsoft.com/office/officeart/2008/layout/LinedList"/>
    <dgm:cxn modelId="{1EE2B185-9D3E-49BA-B238-FE6A190FB695}" type="presParOf" srcId="{AB50D208-0079-40FA-A624-10459DDF0994}" destId="{22943FA6-154E-4865-B947-B71A5A2B127D}" srcOrd="1" destOrd="0" presId="urn:microsoft.com/office/officeart/2008/layout/LinedList"/>
    <dgm:cxn modelId="{56B81891-BDF5-47DB-A994-F2E9BE9261C4}" type="presParOf" srcId="{AB50D208-0079-40FA-A624-10459DDF0994}" destId="{AAB840FA-CBF5-4077-83B7-DDCB4C5D64F9}" srcOrd="2" destOrd="0" presId="urn:microsoft.com/office/officeart/2008/layout/LinedList"/>
    <dgm:cxn modelId="{34109271-2D73-4A69-8A2F-FC4ADA8529AC}" type="presParOf" srcId="{AAB840FA-CBF5-4077-83B7-DDCB4C5D64F9}" destId="{0CF818D4-CFCA-49AE-B416-2DADC829F15E}" srcOrd="0" destOrd="0" presId="urn:microsoft.com/office/officeart/2008/layout/LinedList"/>
    <dgm:cxn modelId="{411EC7DA-CD8B-46D8-9074-DE0026C44810}" type="presParOf" srcId="{AAB840FA-CBF5-4077-83B7-DDCB4C5D64F9}" destId="{F3BD4FF1-C463-468E-8BDE-EEE0DD5B6414}" srcOrd="1" destOrd="0" presId="urn:microsoft.com/office/officeart/2008/layout/LinedList"/>
    <dgm:cxn modelId="{3B243A6E-CCF6-407E-94EF-FCF7DAC532AE}" type="presParOf" srcId="{AAB840FA-CBF5-4077-83B7-DDCB4C5D64F9}" destId="{17A848AF-E2A6-4683-B7AB-1E2A3E68C7D7}" srcOrd="2" destOrd="0" presId="urn:microsoft.com/office/officeart/2008/layout/LinedList"/>
    <dgm:cxn modelId="{BB1CCE7B-D40A-439E-B9C3-9DA88C01C955}" type="presParOf" srcId="{AB50D208-0079-40FA-A624-10459DDF0994}" destId="{6E4EB3F5-E635-43DC-9B95-346D2AD68E80}" srcOrd="3" destOrd="0" presId="urn:microsoft.com/office/officeart/2008/layout/LinedList"/>
    <dgm:cxn modelId="{559D39BF-9417-4F2E-9E64-35F5723071A3}" type="presParOf" srcId="{AB50D208-0079-40FA-A624-10459DDF0994}" destId="{F7417EF7-FE09-466E-B87B-B2B0E21D517F}" srcOrd="4" destOrd="0" presId="urn:microsoft.com/office/officeart/2008/layout/LinedList"/>
    <dgm:cxn modelId="{8A669ACC-DF7F-4CA4-879F-C1C7639A2837}" type="presParOf" srcId="{F7417EF7-FE09-466E-B87B-B2B0E21D517F}" destId="{0E5AF551-378A-4FED-821F-DD6ACB33A9EE}" srcOrd="0" destOrd="0" presId="urn:microsoft.com/office/officeart/2008/layout/LinedList"/>
    <dgm:cxn modelId="{C4D9BF8E-8176-44F0-A57C-7DC684D70CD6}" type="presParOf" srcId="{F7417EF7-FE09-466E-B87B-B2B0E21D517F}" destId="{EB744AA2-9E7C-41CB-B5CC-DD6C08FD0E9B}" srcOrd="1" destOrd="0" presId="urn:microsoft.com/office/officeart/2008/layout/LinedList"/>
    <dgm:cxn modelId="{8A596E4E-BCBB-4EE9-931B-A6EAE8281727}" type="presParOf" srcId="{F7417EF7-FE09-466E-B87B-B2B0E21D517F}" destId="{B2ED5AE3-8CB6-4FBE-B67D-BF7B18135AED}" srcOrd="2" destOrd="0" presId="urn:microsoft.com/office/officeart/2008/layout/LinedList"/>
    <dgm:cxn modelId="{4DBB3069-E0AA-4EBD-A0D4-AB58E3D24508}" type="presParOf" srcId="{AB50D208-0079-40FA-A624-10459DDF0994}" destId="{CB88C3AC-5CC8-4E4F-B2D2-D35EFF8B5134}" srcOrd="5" destOrd="0" presId="urn:microsoft.com/office/officeart/2008/layout/LinedList"/>
    <dgm:cxn modelId="{79F436F1-9153-4C7E-B58C-8BA8DAE96611}" type="presParOf" srcId="{AB50D208-0079-40FA-A624-10459DDF0994}" destId="{312B36B5-CC56-4E2A-AA63-F7E1E29EC139}" srcOrd="6" destOrd="0" presId="urn:microsoft.com/office/officeart/2008/layout/LinedList"/>
    <dgm:cxn modelId="{481F2C2C-C93C-4521-8CEF-BD6726DC14F7}" type="presParOf" srcId="{312B36B5-CC56-4E2A-AA63-F7E1E29EC139}" destId="{B915C621-C105-4F04-B9EF-1847C07A4D33}" srcOrd="0" destOrd="0" presId="urn:microsoft.com/office/officeart/2008/layout/LinedList"/>
    <dgm:cxn modelId="{EA583852-0E76-43E3-88AE-D290E4359EBA}" type="presParOf" srcId="{312B36B5-CC56-4E2A-AA63-F7E1E29EC139}" destId="{D9037601-8D6C-42AD-A675-981878BFC12A}" srcOrd="1" destOrd="0" presId="urn:microsoft.com/office/officeart/2008/layout/LinedList"/>
    <dgm:cxn modelId="{1AE7F3C3-16F6-45FD-B214-8EFD447F207D}" type="presParOf" srcId="{312B36B5-CC56-4E2A-AA63-F7E1E29EC139}" destId="{BB907D76-F3C4-469F-AAC3-DA1A91E78ED8}" srcOrd="2" destOrd="0" presId="urn:microsoft.com/office/officeart/2008/layout/LinedList"/>
    <dgm:cxn modelId="{4B5AB075-91A8-4A67-B484-CB2AB5749BC7}" type="presParOf" srcId="{AB50D208-0079-40FA-A624-10459DDF0994}" destId="{B16E1442-58A3-45B1-A4F4-2F056C9ABFB0}" srcOrd="7" destOrd="0" presId="urn:microsoft.com/office/officeart/2008/layout/LinedList"/>
    <dgm:cxn modelId="{DF35A6F5-A2FC-4AA4-BA5A-5292AF493A11}" type="presParOf" srcId="{AB50D208-0079-40FA-A624-10459DDF0994}" destId="{1D8D43DA-0089-4882-A49A-0B020313F431}" srcOrd="8" destOrd="0" presId="urn:microsoft.com/office/officeart/2008/layout/LinedList"/>
    <dgm:cxn modelId="{E2ACC477-6561-40F1-B399-28C5D650456A}" type="presParOf" srcId="{1D8D43DA-0089-4882-A49A-0B020313F431}" destId="{62F9404D-3EB1-4A11-90C2-D772EA725F21}" srcOrd="0" destOrd="0" presId="urn:microsoft.com/office/officeart/2008/layout/LinedList"/>
    <dgm:cxn modelId="{35638744-DB6B-4C15-AA5F-E1AC9476B565}" type="presParOf" srcId="{1D8D43DA-0089-4882-A49A-0B020313F431}" destId="{F715261A-B296-4F34-AFD3-ABC47175AC54}" srcOrd="1" destOrd="0" presId="urn:microsoft.com/office/officeart/2008/layout/LinedList"/>
    <dgm:cxn modelId="{2DC5E76C-A5FD-4799-B02D-8FF15A8D525D}" type="presParOf" srcId="{1D8D43DA-0089-4882-A49A-0B020313F431}" destId="{5FEB9498-20FD-482C-91A7-CB5E36C9C5A5}" srcOrd="2" destOrd="0" presId="urn:microsoft.com/office/officeart/2008/layout/LinedList"/>
    <dgm:cxn modelId="{4AF34141-0619-46C1-9FE5-5777E82C1C51}" type="presParOf" srcId="{854F597C-F6D6-4FC9-A59D-18CA7AFC3323}" destId="{F4BEE367-B066-4E24-AE09-8E8C8CEFE2F1}" srcOrd="5" destOrd="0" presId="urn:microsoft.com/office/officeart/2008/layout/LinedList"/>
    <dgm:cxn modelId="{2FC884E3-4BA8-4647-A58B-3D33DBA4BBDA}" type="presParOf" srcId="{854F597C-F6D6-4FC9-A59D-18CA7AFC3323}" destId="{3C93DBDD-5B73-49E7-95A6-559A3F144ADA}" srcOrd="6" destOrd="0" presId="urn:microsoft.com/office/officeart/2008/layout/LinedList"/>
    <dgm:cxn modelId="{345C066A-A4E8-4C05-B512-55F26721672C}" type="presParOf" srcId="{854F597C-F6D6-4FC9-A59D-18CA7AFC3323}" destId="{51EB1C67-0C35-4EF9-90BD-655701CA9599}" srcOrd="7" destOrd="0" presId="urn:microsoft.com/office/officeart/2008/layout/LinedList"/>
    <dgm:cxn modelId="{014EAB2E-2C5D-43A9-A2BA-4BC9AE617695}" type="presParOf" srcId="{51EB1C67-0C35-4EF9-90BD-655701CA9599}" destId="{589A435E-F81B-43B5-B267-2968F4937CAA}" srcOrd="0" destOrd="0" presId="urn:microsoft.com/office/officeart/2008/layout/LinedList"/>
    <dgm:cxn modelId="{60B03295-D898-4D88-9EE3-DC20C436C0BF}" type="presParOf" srcId="{51EB1C67-0C35-4EF9-90BD-655701CA9599}" destId="{4681EECB-2088-487C-8BE8-80B8CC019A8D}" srcOrd="1" destOrd="0" presId="urn:microsoft.com/office/officeart/2008/layout/LinedList"/>
    <dgm:cxn modelId="{34A13E13-A207-4539-A330-C05138489515}" type="presParOf" srcId="{51EB1C67-0C35-4EF9-90BD-655701CA9599}" destId="{BE4BFC42-25BA-427D-90CB-95B08532E757}" srcOrd="2" destOrd="0" presId="urn:microsoft.com/office/officeart/2008/layout/LinedList"/>
    <dgm:cxn modelId="{D8EF8442-0614-4E53-980E-4BD805585050}" type="presParOf" srcId="{BE4BFC42-25BA-427D-90CB-95B08532E757}" destId="{A21CA778-EE04-459C-8D4D-9016B4BF473D}" srcOrd="0" destOrd="0" presId="urn:microsoft.com/office/officeart/2008/layout/LinedList"/>
    <dgm:cxn modelId="{F28CD383-1393-4A54-B3F1-EAD73237D682}" type="presParOf" srcId="{A21CA778-EE04-459C-8D4D-9016B4BF473D}" destId="{09B4C61F-BAF1-4C46-AFBE-33D504C116DF}" srcOrd="0" destOrd="0" presId="urn:microsoft.com/office/officeart/2008/layout/LinedList"/>
    <dgm:cxn modelId="{6BE03E14-1916-4986-8A14-7588F0F4C5AE}" type="presParOf" srcId="{A21CA778-EE04-459C-8D4D-9016B4BF473D}" destId="{D00FA6E9-26E0-4421-BC48-A4041B09EFEC}" srcOrd="1" destOrd="0" presId="urn:microsoft.com/office/officeart/2008/layout/LinedList"/>
    <dgm:cxn modelId="{00A13A74-905C-47D1-AB95-CB41A2D5A7DE}" type="presParOf" srcId="{A21CA778-EE04-459C-8D4D-9016B4BF473D}" destId="{1273FFE9-D88A-4F1A-8026-E813A27A0294}" srcOrd="2" destOrd="0" presId="urn:microsoft.com/office/officeart/2008/layout/LinedList"/>
    <dgm:cxn modelId="{2588856F-6338-44EE-9ABF-20172293F4F5}" type="presParOf" srcId="{BE4BFC42-25BA-427D-90CB-95B08532E757}" destId="{11DF46C2-F848-44FE-A3CD-D5DCAEF1477B}" srcOrd="1" destOrd="0" presId="urn:microsoft.com/office/officeart/2008/layout/LinedList"/>
    <dgm:cxn modelId="{15E743B3-2E3F-43D0-B429-737146026A80}" type="presParOf" srcId="{BE4BFC42-25BA-427D-90CB-95B08532E757}" destId="{B76EA7F7-A31E-43E2-A57D-3F1D538BFF9C}" srcOrd="2" destOrd="0" presId="urn:microsoft.com/office/officeart/2008/layout/LinedList"/>
    <dgm:cxn modelId="{E5F34A0A-8BA5-43C7-B8BE-5C61B1F2A13A}" type="presParOf" srcId="{B76EA7F7-A31E-43E2-A57D-3F1D538BFF9C}" destId="{12FE2421-46F2-4D8C-A4BF-8C36AC54C3A6}" srcOrd="0" destOrd="0" presId="urn:microsoft.com/office/officeart/2008/layout/LinedList"/>
    <dgm:cxn modelId="{58CFA552-5A3F-430B-8615-92E0EB01BCA6}" type="presParOf" srcId="{B76EA7F7-A31E-43E2-A57D-3F1D538BFF9C}" destId="{7247930F-7CF6-4EA9-B182-7E83313FA5D1}" srcOrd="1" destOrd="0" presId="urn:microsoft.com/office/officeart/2008/layout/LinedList"/>
    <dgm:cxn modelId="{7C1699EA-6DB0-49DF-AE39-9E8914AE2EDF}" type="presParOf" srcId="{B76EA7F7-A31E-43E2-A57D-3F1D538BFF9C}" destId="{274F731F-3BDD-42C4-A382-5699049B65A7}" srcOrd="2" destOrd="0" presId="urn:microsoft.com/office/officeart/2008/layout/LinedList"/>
    <dgm:cxn modelId="{CC6DED17-6275-4EAE-A114-B274C6FD9411}" type="presParOf" srcId="{BE4BFC42-25BA-427D-90CB-95B08532E757}" destId="{3D14B347-E3F3-45EB-A8A4-5FDC064AAB87}" srcOrd="3" destOrd="0" presId="urn:microsoft.com/office/officeart/2008/layout/LinedList"/>
    <dgm:cxn modelId="{C256E908-0570-44DF-AC81-EDC09D21F555}" type="presParOf" srcId="{BE4BFC42-25BA-427D-90CB-95B08532E757}" destId="{FB2DEA62-88EB-4CD2-BE64-D38B3D8104D1}" srcOrd="4" destOrd="0" presId="urn:microsoft.com/office/officeart/2008/layout/LinedList"/>
    <dgm:cxn modelId="{F940B443-8DA2-40CD-BB15-8E31B41BAC7E}" type="presParOf" srcId="{FB2DEA62-88EB-4CD2-BE64-D38B3D8104D1}" destId="{D5D7C0BE-6155-4CF9-91DB-71C82BBD8FD4}" srcOrd="0" destOrd="0" presId="urn:microsoft.com/office/officeart/2008/layout/LinedList"/>
    <dgm:cxn modelId="{BC58BB65-B146-4AB4-850B-0675C419E074}" type="presParOf" srcId="{FB2DEA62-88EB-4CD2-BE64-D38B3D8104D1}" destId="{4871C181-6C68-4E6D-AF74-4A98176FA26F}" srcOrd="1" destOrd="0" presId="urn:microsoft.com/office/officeart/2008/layout/LinedList"/>
    <dgm:cxn modelId="{D67D4ABC-BA00-499F-AEFD-756345C136F8}" type="presParOf" srcId="{FB2DEA62-88EB-4CD2-BE64-D38B3D8104D1}" destId="{673E6887-97D6-483B-964B-6A96461C9FA9}" srcOrd="2" destOrd="0" presId="urn:microsoft.com/office/officeart/2008/layout/LinedList"/>
    <dgm:cxn modelId="{72880F21-F1C9-4B19-AAB1-27F3EE236087}" type="presParOf" srcId="{854F597C-F6D6-4FC9-A59D-18CA7AFC3323}" destId="{9E4E7398-D59A-409D-8385-92EF2CC2B96D}" srcOrd="8" destOrd="0" presId="urn:microsoft.com/office/officeart/2008/layout/LinedList"/>
    <dgm:cxn modelId="{4DA4A9CB-3AFF-46E5-A8D3-6BF2C15754D7}" type="presParOf" srcId="{854F597C-F6D6-4FC9-A59D-18CA7AFC3323}" destId="{CED01BBC-5D2D-40E6-A873-493B132D17EA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D3BFCFC-0DDC-4E7B-AFCE-80980417C0A9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FE6B29-B3F9-49AA-BC6D-1100D74208BB}">
      <dgm:prSet phldrT="[Text]" custT="1"/>
      <dgm:spPr/>
      <dgm:t>
        <a:bodyPr/>
        <a:lstStyle/>
        <a:p>
          <a:r>
            <a:rPr lang="bg-BG" altLang="en-US" sz="2800" dirty="0" smtClean="0">
              <a:latin typeface="+mn-lt"/>
            </a:rPr>
            <a:t>ЗАДАЧИ С ПРАКТИЧЕСКО ПРИЛОЖЕНИЕ (ТЕКСТОВИ ЗАДАЧИ)</a:t>
          </a:r>
          <a:endParaRPr lang="en-US" sz="2800" dirty="0"/>
        </a:p>
      </dgm:t>
    </dgm:pt>
    <dgm:pt modelId="{25F1529A-3155-43B0-979E-1538282EB02E}" type="parTrans" cxnId="{5A5BD6C1-FCDA-4460-A391-6045C7109E3D}">
      <dgm:prSet/>
      <dgm:spPr/>
      <dgm:t>
        <a:bodyPr/>
        <a:lstStyle/>
        <a:p>
          <a:endParaRPr lang="en-US"/>
        </a:p>
      </dgm:t>
    </dgm:pt>
    <dgm:pt modelId="{4BB4E8C2-5B24-4AD9-BED7-2E1C52FE0F7F}" type="sibTrans" cxnId="{5A5BD6C1-FCDA-4460-A391-6045C7109E3D}">
      <dgm:prSet/>
      <dgm:spPr/>
      <dgm:t>
        <a:bodyPr/>
        <a:lstStyle/>
        <a:p>
          <a:endParaRPr lang="en-US"/>
        </a:p>
      </dgm:t>
    </dgm:pt>
    <dgm:pt modelId="{B6C23169-AFE2-4A9B-B5DA-A5EAE5F237B1}" type="asst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g-BG" altLang="en-US" sz="2400" dirty="0" smtClean="0">
              <a:latin typeface="+mn-lt"/>
            </a:rPr>
            <a:t>Прости текстови задачи</a:t>
          </a:r>
          <a:endParaRPr lang="en-US" sz="18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FC8FBC69-B7EB-4353-BFBD-DCFA536CEE3B}" type="parTrans" cxnId="{60AC6210-E094-47DA-AEC9-D893D987DD79}">
      <dgm:prSet/>
      <dgm:spPr/>
      <dgm:t>
        <a:bodyPr/>
        <a:lstStyle/>
        <a:p>
          <a:endParaRPr lang="en-US"/>
        </a:p>
      </dgm:t>
    </dgm:pt>
    <dgm:pt modelId="{C5D5CBCD-70ED-46EE-BD16-F533301ED84B}" type="sibTrans" cxnId="{60AC6210-E094-47DA-AEC9-D893D987DD79}">
      <dgm:prSet/>
      <dgm:spPr/>
      <dgm:t>
        <a:bodyPr/>
        <a:lstStyle/>
        <a:p>
          <a:endParaRPr lang="en-US"/>
        </a:p>
      </dgm:t>
    </dgm:pt>
    <dgm:pt modelId="{F0E5A7A2-BA6C-4910-BAB5-FA9B17056A84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g-BG" altLang="en-US" sz="2400" dirty="0" smtClean="0">
              <a:latin typeface="+mn-lt"/>
            </a:rPr>
            <a:t>Сложни (съставни) текстови задачи</a:t>
          </a:r>
          <a:endParaRPr lang="bg-BG" altLang="en-US" sz="1800" dirty="0"/>
        </a:p>
      </dgm:t>
    </dgm:pt>
    <dgm:pt modelId="{8C74B189-2721-4F7A-848F-2F8BD540AAEA}" type="parTrans" cxnId="{10F6461E-7E06-4C00-8A82-8475DA4718A5}">
      <dgm:prSet/>
      <dgm:spPr/>
      <dgm:t>
        <a:bodyPr/>
        <a:lstStyle/>
        <a:p>
          <a:endParaRPr lang="en-US"/>
        </a:p>
      </dgm:t>
    </dgm:pt>
    <dgm:pt modelId="{DB795205-49DD-40AD-9501-1306AFF8383C}" type="sibTrans" cxnId="{10F6461E-7E06-4C00-8A82-8475DA4718A5}">
      <dgm:prSet/>
      <dgm:spPr/>
      <dgm:t>
        <a:bodyPr/>
        <a:lstStyle/>
        <a:p>
          <a:endParaRPr lang="en-US"/>
        </a:p>
      </dgm:t>
    </dgm:pt>
    <dgm:pt modelId="{B635E35A-AE0F-460B-9C39-1FAA776BE49B}" type="pres">
      <dgm:prSet presAssocID="{ED3BFCFC-0DDC-4E7B-AFCE-80980417C0A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4203CD5-D904-45BF-8EE7-23B9DD2290A0}" type="pres">
      <dgm:prSet presAssocID="{7CFE6B29-B3F9-49AA-BC6D-1100D74208BB}" presName="vertOne" presStyleCnt="0"/>
      <dgm:spPr/>
    </dgm:pt>
    <dgm:pt modelId="{B3D2B162-A6C7-4EED-BA46-9754BC6DE466}" type="pres">
      <dgm:prSet presAssocID="{7CFE6B29-B3F9-49AA-BC6D-1100D74208BB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576BDFF-3F7E-4295-B08A-04182BE4A465}" type="pres">
      <dgm:prSet presAssocID="{7CFE6B29-B3F9-49AA-BC6D-1100D74208BB}" presName="parTransOne" presStyleCnt="0"/>
      <dgm:spPr/>
    </dgm:pt>
    <dgm:pt modelId="{3DEE1D65-E471-4CFE-89C0-4FC977DB110C}" type="pres">
      <dgm:prSet presAssocID="{7CFE6B29-B3F9-49AA-BC6D-1100D74208BB}" presName="horzOne" presStyleCnt="0"/>
      <dgm:spPr/>
    </dgm:pt>
    <dgm:pt modelId="{0073408E-C98C-49D0-B351-FCA75F6B161F}" type="pres">
      <dgm:prSet presAssocID="{B6C23169-AFE2-4A9B-B5DA-A5EAE5F237B1}" presName="vertTwo" presStyleCnt="0"/>
      <dgm:spPr/>
    </dgm:pt>
    <dgm:pt modelId="{A8B8A52E-DA4E-487A-9AE8-C0FF8096072D}" type="pres">
      <dgm:prSet presAssocID="{B6C23169-AFE2-4A9B-B5DA-A5EAE5F237B1}" presName="txTwo" presStyleLbl="asst1" presStyleIdx="0" presStyleCnt="1" custLinFactNeighborX="-1875" custLinFactNeighborY="174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BB4607-C8D7-4EC9-A647-194B7E3449BD}" type="pres">
      <dgm:prSet presAssocID="{B6C23169-AFE2-4A9B-B5DA-A5EAE5F237B1}" presName="horzTwo" presStyleCnt="0"/>
      <dgm:spPr/>
    </dgm:pt>
    <dgm:pt modelId="{F5843341-5F13-4A95-BF24-00E53819E4A6}" type="pres">
      <dgm:prSet presAssocID="{C5D5CBCD-70ED-46EE-BD16-F533301ED84B}" presName="sibSpaceTwo" presStyleCnt="0"/>
      <dgm:spPr/>
    </dgm:pt>
    <dgm:pt modelId="{27527708-8BB8-427E-8F0D-274FFB1DEC5F}" type="pres">
      <dgm:prSet presAssocID="{F0E5A7A2-BA6C-4910-BAB5-FA9B17056A84}" presName="vertTwo" presStyleCnt="0"/>
      <dgm:spPr/>
    </dgm:pt>
    <dgm:pt modelId="{5D20B8E7-FAE1-498C-A104-37D381F8352F}" type="pres">
      <dgm:prSet presAssocID="{F0E5A7A2-BA6C-4910-BAB5-FA9B17056A84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F8A3E93-8D45-47F0-8686-E6C493D909F0}" type="pres">
      <dgm:prSet presAssocID="{F0E5A7A2-BA6C-4910-BAB5-FA9B17056A84}" presName="horzTwo" presStyleCnt="0"/>
      <dgm:spPr/>
    </dgm:pt>
  </dgm:ptLst>
  <dgm:cxnLst>
    <dgm:cxn modelId="{5A5BD6C1-FCDA-4460-A391-6045C7109E3D}" srcId="{ED3BFCFC-0DDC-4E7B-AFCE-80980417C0A9}" destId="{7CFE6B29-B3F9-49AA-BC6D-1100D74208BB}" srcOrd="0" destOrd="0" parTransId="{25F1529A-3155-43B0-979E-1538282EB02E}" sibTransId="{4BB4E8C2-5B24-4AD9-BED7-2E1C52FE0F7F}"/>
    <dgm:cxn modelId="{10F6461E-7E06-4C00-8A82-8475DA4718A5}" srcId="{7CFE6B29-B3F9-49AA-BC6D-1100D74208BB}" destId="{F0E5A7A2-BA6C-4910-BAB5-FA9B17056A84}" srcOrd="1" destOrd="0" parTransId="{8C74B189-2721-4F7A-848F-2F8BD540AAEA}" sibTransId="{DB795205-49DD-40AD-9501-1306AFF8383C}"/>
    <dgm:cxn modelId="{C59B5240-D66C-4A8C-B73E-C8C3FEDB1911}" type="presOf" srcId="{F0E5A7A2-BA6C-4910-BAB5-FA9B17056A84}" destId="{5D20B8E7-FAE1-498C-A104-37D381F8352F}" srcOrd="0" destOrd="0" presId="urn:microsoft.com/office/officeart/2005/8/layout/hierarchy4"/>
    <dgm:cxn modelId="{B8409F87-3FA9-484F-A267-BA4DA80616BC}" type="presOf" srcId="{ED3BFCFC-0DDC-4E7B-AFCE-80980417C0A9}" destId="{B635E35A-AE0F-460B-9C39-1FAA776BE49B}" srcOrd="0" destOrd="0" presId="urn:microsoft.com/office/officeart/2005/8/layout/hierarchy4"/>
    <dgm:cxn modelId="{C23E911F-EEAB-4A8A-AD26-20E0A5E9863C}" type="presOf" srcId="{7CFE6B29-B3F9-49AA-BC6D-1100D74208BB}" destId="{B3D2B162-A6C7-4EED-BA46-9754BC6DE466}" srcOrd="0" destOrd="0" presId="urn:microsoft.com/office/officeart/2005/8/layout/hierarchy4"/>
    <dgm:cxn modelId="{FD913F8A-DAB7-4950-B31F-AC9AFAAA710A}" type="presOf" srcId="{B6C23169-AFE2-4A9B-B5DA-A5EAE5F237B1}" destId="{A8B8A52E-DA4E-487A-9AE8-C0FF8096072D}" srcOrd="0" destOrd="0" presId="urn:microsoft.com/office/officeart/2005/8/layout/hierarchy4"/>
    <dgm:cxn modelId="{60AC6210-E094-47DA-AEC9-D893D987DD79}" srcId="{7CFE6B29-B3F9-49AA-BC6D-1100D74208BB}" destId="{B6C23169-AFE2-4A9B-B5DA-A5EAE5F237B1}" srcOrd="0" destOrd="0" parTransId="{FC8FBC69-B7EB-4353-BFBD-DCFA536CEE3B}" sibTransId="{C5D5CBCD-70ED-46EE-BD16-F533301ED84B}"/>
    <dgm:cxn modelId="{F6A18DFD-9689-481C-BFC9-2B4044ED78A0}" type="presParOf" srcId="{B635E35A-AE0F-460B-9C39-1FAA776BE49B}" destId="{04203CD5-D904-45BF-8EE7-23B9DD2290A0}" srcOrd="0" destOrd="0" presId="urn:microsoft.com/office/officeart/2005/8/layout/hierarchy4"/>
    <dgm:cxn modelId="{9D444FB7-C3FD-4008-97E3-29E13153E521}" type="presParOf" srcId="{04203CD5-D904-45BF-8EE7-23B9DD2290A0}" destId="{B3D2B162-A6C7-4EED-BA46-9754BC6DE466}" srcOrd="0" destOrd="0" presId="urn:microsoft.com/office/officeart/2005/8/layout/hierarchy4"/>
    <dgm:cxn modelId="{7B53D8F6-C436-4005-BC6F-7F09E5AC0AEB}" type="presParOf" srcId="{04203CD5-D904-45BF-8EE7-23B9DD2290A0}" destId="{E576BDFF-3F7E-4295-B08A-04182BE4A465}" srcOrd="1" destOrd="0" presId="urn:microsoft.com/office/officeart/2005/8/layout/hierarchy4"/>
    <dgm:cxn modelId="{77A2FC41-E614-472A-9436-E992A8B42CDE}" type="presParOf" srcId="{04203CD5-D904-45BF-8EE7-23B9DD2290A0}" destId="{3DEE1D65-E471-4CFE-89C0-4FC977DB110C}" srcOrd="2" destOrd="0" presId="urn:microsoft.com/office/officeart/2005/8/layout/hierarchy4"/>
    <dgm:cxn modelId="{5EACCC51-25E2-406A-B1A9-23C61538A32E}" type="presParOf" srcId="{3DEE1D65-E471-4CFE-89C0-4FC977DB110C}" destId="{0073408E-C98C-49D0-B351-FCA75F6B161F}" srcOrd="0" destOrd="0" presId="urn:microsoft.com/office/officeart/2005/8/layout/hierarchy4"/>
    <dgm:cxn modelId="{3E02EF0D-F9F4-4210-A200-9EF22BD3C2FC}" type="presParOf" srcId="{0073408E-C98C-49D0-B351-FCA75F6B161F}" destId="{A8B8A52E-DA4E-487A-9AE8-C0FF8096072D}" srcOrd="0" destOrd="0" presId="urn:microsoft.com/office/officeart/2005/8/layout/hierarchy4"/>
    <dgm:cxn modelId="{6EA6ACE2-B5E4-4482-8D21-6A981A7C6462}" type="presParOf" srcId="{0073408E-C98C-49D0-B351-FCA75F6B161F}" destId="{3ABB4607-C8D7-4EC9-A647-194B7E3449BD}" srcOrd="1" destOrd="0" presId="urn:microsoft.com/office/officeart/2005/8/layout/hierarchy4"/>
    <dgm:cxn modelId="{F7AB3FF4-8369-4C85-B886-0765273209D1}" type="presParOf" srcId="{3DEE1D65-E471-4CFE-89C0-4FC977DB110C}" destId="{F5843341-5F13-4A95-BF24-00E53819E4A6}" srcOrd="1" destOrd="0" presId="urn:microsoft.com/office/officeart/2005/8/layout/hierarchy4"/>
    <dgm:cxn modelId="{8887239D-E288-4ABC-A3B0-4CFF0D8669CF}" type="presParOf" srcId="{3DEE1D65-E471-4CFE-89C0-4FC977DB110C}" destId="{27527708-8BB8-427E-8F0D-274FFB1DEC5F}" srcOrd="2" destOrd="0" presId="urn:microsoft.com/office/officeart/2005/8/layout/hierarchy4"/>
    <dgm:cxn modelId="{59368F19-CEF2-4A55-A84D-3A453BE270B8}" type="presParOf" srcId="{27527708-8BB8-427E-8F0D-274FFB1DEC5F}" destId="{5D20B8E7-FAE1-498C-A104-37D381F8352F}" srcOrd="0" destOrd="0" presId="urn:microsoft.com/office/officeart/2005/8/layout/hierarchy4"/>
    <dgm:cxn modelId="{D4C039BA-0861-445B-9D9F-F07506B9E567}" type="presParOf" srcId="{27527708-8BB8-427E-8F0D-274FFB1DEC5F}" destId="{5F8A3E93-8D45-47F0-8686-E6C493D909F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7376A96-39AA-4CF4-A6D8-4F4177C2D7DC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8ADD50-7BF3-46A6-AFD0-46D1DB8A630E}">
      <dgm:prSet phldrT="[Text]"/>
      <dgm:spPr/>
      <dgm:t>
        <a:bodyPr/>
        <a:lstStyle/>
        <a:p>
          <a:r>
            <a:rPr lang="bg-BG" altLang="en-US" dirty="0" smtClean="0">
              <a:latin typeface="+mn-lt"/>
            </a:rPr>
            <a:t>СЪСТАВНА ТЕКСТОВА ЗАДАЧА</a:t>
          </a:r>
          <a:endParaRPr lang="en-US" dirty="0"/>
        </a:p>
      </dgm:t>
    </dgm:pt>
    <dgm:pt modelId="{0D10BFB7-DC78-42D5-A6F8-239310642DF0}" type="parTrans" cxnId="{6319CDC4-F8B8-4116-BFBF-5B81EB3418F8}">
      <dgm:prSet/>
      <dgm:spPr/>
      <dgm:t>
        <a:bodyPr/>
        <a:lstStyle/>
        <a:p>
          <a:endParaRPr lang="en-US"/>
        </a:p>
      </dgm:t>
    </dgm:pt>
    <dgm:pt modelId="{BDE6B50E-DDC9-45A2-98C4-8052A2E15708}" type="sibTrans" cxnId="{6319CDC4-F8B8-4116-BFBF-5B81EB3418F8}">
      <dgm:prSet/>
      <dgm:spPr/>
      <dgm:t>
        <a:bodyPr/>
        <a:lstStyle/>
        <a:p>
          <a:endParaRPr lang="en-US"/>
        </a:p>
      </dgm:t>
    </dgm:pt>
    <dgm:pt modelId="{68A6C928-A510-4967-930E-B37FF831988D}">
      <dgm:prSet phldrT="[Text]" custT="1"/>
      <dgm:spPr/>
      <dgm:t>
        <a:bodyPr/>
        <a:lstStyle/>
        <a:p>
          <a:r>
            <a:rPr lang="bg-BG" altLang="en-US" sz="2400" dirty="0" smtClean="0">
              <a:latin typeface="+mn-lt"/>
            </a:rPr>
            <a:t>Задаване на друг въпрос към дадена проста текстова задача</a:t>
          </a:r>
          <a:endParaRPr lang="en-US" sz="2400" dirty="0"/>
        </a:p>
      </dgm:t>
    </dgm:pt>
    <dgm:pt modelId="{123EB4F6-4F99-4C4C-BE02-69F68AAC151B}" type="parTrans" cxnId="{E778FC64-6EE7-4074-B3EE-A25FACF3ACE2}">
      <dgm:prSet/>
      <dgm:spPr/>
      <dgm:t>
        <a:bodyPr/>
        <a:lstStyle/>
        <a:p>
          <a:endParaRPr lang="en-US"/>
        </a:p>
      </dgm:t>
    </dgm:pt>
    <dgm:pt modelId="{E90A1DC1-1E6F-4127-A5F8-475D1C9EDF3F}" type="sibTrans" cxnId="{E778FC64-6EE7-4074-B3EE-A25FACF3ACE2}">
      <dgm:prSet/>
      <dgm:spPr/>
      <dgm:t>
        <a:bodyPr/>
        <a:lstStyle/>
        <a:p>
          <a:endParaRPr lang="en-US"/>
        </a:p>
      </dgm:t>
    </dgm:pt>
    <dgm:pt modelId="{74AACD0E-0117-45EE-83E3-C93FC950C402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g-BG" altLang="en-US" sz="1800" dirty="0" smtClean="0">
              <a:latin typeface="+mn-lt"/>
            </a:rPr>
            <a:t>Позната и лесна дейност.</a:t>
          </a:r>
          <a:r>
            <a:rPr lang="en-GB" altLang="en-US" sz="1800" dirty="0" smtClean="0">
              <a:latin typeface="+mn-lt"/>
            </a:rPr>
            <a:t> </a:t>
          </a:r>
        </a:p>
        <a:p>
          <a:r>
            <a:rPr lang="bg-BG" altLang="en-US" sz="1800" b="1" dirty="0" smtClean="0">
              <a:solidFill>
                <a:schemeClr val="tx2"/>
              </a:solidFill>
              <a:latin typeface="+mn-lt"/>
            </a:rPr>
            <a:t>Изпускане</a:t>
          </a:r>
          <a:r>
            <a:rPr lang="bg-BG" altLang="en-US" sz="1800" dirty="0" smtClean="0">
              <a:solidFill>
                <a:schemeClr val="tx2"/>
              </a:solidFill>
              <a:latin typeface="+mn-lt"/>
            </a:rPr>
            <a:t> </a:t>
          </a:r>
          <a:r>
            <a:rPr lang="bg-BG" altLang="en-US" sz="1800" dirty="0" smtClean="0">
              <a:latin typeface="+mn-lt"/>
            </a:rPr>
            <a:t>на едно от пресмятанията.</a:t>
          </a:r>
          <a:endParaRPr lang="en-US" sz="1800" dirty="0"/>
        </a:p>
      </dgm:t>
    </dgm:pt>
    <dgm:pt modelId="{87B0866F-0BC0-4BB6-8032-CC465B64184C}" type="parTrans" cxnId="{BAD621C0-4F5F-4F66-8FD8-3DB021785AF9}">
      <dgm:prSet/>
      <dgm:spPr/>
      <dgm:t>
        <a:bodyPr/>
        <a:lstStyle/>
        <a:p>
          <a:endParaRPr lang="en-US"/>
        </a:p>
      </dgm:t>
    </dgm:pt>
    <dgm:pt modelId="{9FB7D337-AAA0-4209-BD68-B15A542361E1}" type="sibTrans" cxnId="{BAD621C0-4F5F-4F66-8FD8-3DB021785AF9}">
      <dgm:prSet/>
      <dgm:spPr/>
      <dgm:t>
        <a:bodyPr/>
        <a:lstStyle/>
        <a:p>
          <a:endParaRPr lang="en-US"/>
        </a:p>
      </dgm:t>
    </dgm:pt>
    <dgm:pt modelId="{8DE5BDE2-9FBF-45D0-B615-478D9F07A0ED}">
      <dgm:prSet phldrT="[Text]" custT="1"/>
      <dgm:spPr/>
      <dgm:t>
        <a:bodyPr/>
        <a:lstStyle/>
        <a:p>
          <a:r>
            <a:rPr lang="bg-BG" altLang="en-US" sz="2400" dirty="0" smtClean="0">
              <a:latin typeface="+mn-lt"/>
            </a:rPr>
            <a:t>Обединяване на две прости текстови задачи в една съставна</a:t>
          </a:r>
          <a:endParaRPr lang="en-US" sz="2400" dirty="0"/>
        </a:p>
      </dgm:t>
    </dgm:pt>
    <dgm:pt modelId="{C856DB5C-A16E-4BD9-B3D2-3756EE549415}" type="parTrans" cxnId="{D8EA846C-E2AA-4EAF-8D33-79F04E13AA28}">
      <dgm:prSet/>
      <dgm:spPr/>
      <dgm:t>
        <a:bodyPr/>
        <a:lstStyle/>
        <a:p>
          <a:endParaRPr lang="en-US"/>
        </a:p>
      </dgm:t>
    </dgm:pt>
    <dgm:pt modelId="{F0C96905-FD8F-494B-889B-61DE7C1B9825}" type="sibTrans" cxnId="{D8EA846C-E2AA-4EAF-8D33-79F04E13AA28}">
      <dgm:prSet/>
      <dgm:spPr/>
      <dgm:t>
        <a:bodyPr/>
        <a:lstStyle/>
        <a:p>
          <a:endParaRPr lang="en-US"/>
        </a:p>
      </dgm:t>
    </dgm:pt>
    <dgm:pt modelId="{DE8B7B00-BD3F-4FEE-AC52-A8D027F8DC7E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g-BG" altLang="en-US" sz="1800" dirty="0" smtClean="0">
              <a:latin typeface="+mn-lt"/>
            </a:rPr>
            <a:t>По-сложна формулировка на получената задача.</a:t>
          </a:r>
          <a:endParaRPr lang="en-GB" altLang="en-US" sz="1800" dirty="0" smtClean="0">
            <a:latin typeface="+mn-lt"/>
          </a:endParaRPr>
        </a:p>
        <a:p>
          <a:r>
            <a:rPr lang="bg-BG" altLang="en-US" sz="1800" b="1" dirty="0" smtClean="0">
              <a:solidFill>
                <a:schemeClr val="tx2"/>
              </a:solidFill>
              <a:latin typeface="+mn-lt"/>
            </a:rPr>
            <a:t>Не се изпуска </a:t>
          </a:r>
          <a:r>
            <a:rPr lang="bg-BG" altLang="en-US" sz="1800" dirty="0" smtClean="0">
              <a:latin typeface="+mn-lt"/>
            </a:rPr>
            <a:t>пресмятане.</a:t>
          </a:r>
          <a:endParaRPr lang="en-US" sz="1800" dirty="0"/>
        </a:p>
      </dgm:t>
    </dgm:pt>
    <dgm:pt modelId="{DB0B0458-E44C-4E8B-811A-4F7B4211E0C7}" type="parTrans" cxnId="{54F4BB04-CB8C-4B8B-B42F-632C8D61FA27}">
      <dgm:prSet/>
      <dgm:spPr/>
      <dgm:t>
        <a:bodyPr/>
        <a:lstStyle/>
        <a:p>
          <a:endParaRPr lang="en-US"/>
        </a:p>
      </dgm:t>
    </dgm:pt>
    <dgm:pt modelId="{D4D119E2-AABB-4B00-8495-4D0062AF63B6}" type="sibTrans" cxnId="{54F4BB04-CB8C-4B8B-B42F-632C8D61FA27}">
      <dgm:prSet/>
      <dgm:spPr/>
      <dgm:t>
        <a:bodyPr/>
        <a:lstStyle/>
        <a:p>
          <a:endParaRPr lang="en-US"/>
        </a:p>
      </dgm:t>
    </dgm:pt>
    <dgm:pt modelId="{B1D15EA3-8235-468C-9CCB-FDC4745EE162}" type="pres">
      <dgm:prSet presAssocID="{C7376A96-39AA-4CF4-A6D8-4F4177C2D7D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A610E93-C81D-480E-A32D-5EFC8DBEA75A}" type="pres">
      <dgm:prSet presAssocID="{908ADD50-7BF3-46A6-AFD0-46D1DB8A630E}" presName="vertOne" presStyleCnt="0"/>
      <dgm:spPr/>
    </dgm:pt>
    <dgm:pt modelId="{EE877AD5-3CEA-4670-9C06-CD871088A895}" type="pres">
      <dgm:prSet presAssocID="{908ADD50-7BF3-46A6-AFD0-46D1DB8A630E}" presName="txOne" presStyleLbl="node0" presStyleIdx="0" presStyleCnt="1" custScaleY="5783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9950BE-B347-432B-984E-81D80B50552D}" type="pres">
      <dgm:prSet presAssocID="{908ADD50-7BF3-46A6-AFD0-46D1DB8A630E}" presName="parTransOne" presStyleCnt="0"/>
      <dgm:spPr/>
    </dgm:pt>
    <dgm:pt modelId="{FE63F28C-A8B0-464F-A415-FFDAFB8E957B}" type="pres">
      <dgm:prSet presAssocID="{908ADD50-7BF3-46A6-AFD0-46D1DB8A630E}" presName="horzOne" presStyleCnt="0"/>
      <dgm:spPr/>
    </dgm:pt>
    <dgm:pt modelId="{EC07935E-0C31-4E5A-B767-71421F027E2F}" type="pres">
      <dgm:prSet presAssocID="{68A6C928-A510-4967-930E-B37FF831988D}" presName="vertTwo" presStyleCnt="0"/>
      <dgm:spPr/>
    </dgm:pt>
    <dgm:pt modelId="{6F3D6FD0-B783-4322-8879-19E2146C066B}" type="pres">
      <dgm:prSet presAssocID="{68A6C928-A510-4967-930E-B37FF831988D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758AF4B-71D4-4ED1-A1F7-DBEE6B924AE7}" type="pres">
      <dgm:prSet presAssocID="{68A6C928-A510-4967-930E-B37FF831988D}" presName="parTransTwo" presStyleCnt="0"/>
      <dgm:spPr/>
    </dgm:pt>
    <dgm:pt modelId="{E8ECA4D8-0C8E-483B-89C8-29ECCFBAFFA7}" type="pres">
      <dgm:prSet presAssocID="{68A6C928-A510-4967-930E-B37FF831988D}" presName="horzTwo" presStyleCnt="0"/>
      <dgm:spPr/>
    </dgm:pt>
    <dgm:pt modelId="{D446A9F5-CC06-4219-9028-AC13ADAB8E29}" type="pres">
      <dgm:prSet presAssocID="{74AACD0E-0117-45EE-83E3-C93FC950C402}" presName="vertThree" presStyleCnt="0"/>
      <dgm:spPr/>
    </dgm:pt>
    <dgm:pt modelId="{404AE900-2A2C-48D4-9876-C7EFDC89FCAC}" type="pres">
      <dgm:prSet presAssocID="{74AACD0E-0117-45EE-83E3-C93FC950C402}" presName="txThree" presStyleLbl="node3" presStyleIdx="0" presStyleCnt="2" custScaleY="547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4B19449-93BA-462E-B73A-E8D884E07BC0}" type="pres">
      <dgm:prSet presAssocID="{74AACD0E-0117-45EE-83E3-C93FC950C402}" presName="horzThree" presStyleCnt="0"/>
      <dgm:spPr/>
    </dgm:pt>
    <dgm:pt modelId="{4160A777-0612-453C-8F28-3F02B9AC3F9E}" type="pres">
      <dgm:prSet presAssocID="{E90A1DC1-1E6F-4127-A5F8-475D1C9EDF3F}" presName="sibSpaceTwo" presStyleCnt="0"/>
      <dgm:spPr/>
    </dgm:pt>
    <dgm:pt modelId="{05EF4B1C-DF44-4CD4-AEE5-107FBEC00552}" type="pres">
      <dgm:prSet presAssocID="{8DE5BDE2-9FBF-45D0-B615-478D9F07A0ED}" presName="vertTwo" presStyleCnt="0"/>
      <dgm:spPr/>
    </dgm:pt>
    <dgm:pt modelId="{D821EF5F-E5EC-4035-8487-96284CBC042B}" type="pres">
      <dgm:prSet presAssocID="{8DE5BDE2-9FBF-45D0-B615-478D9F07A0ED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745D977-5CA9-4B05-8AC9-6F018F0A0DCB}" type="pres">
      <dgm:prSet presAssocID="{8DE5BDE2-9FBF-45D0-B615-478D9F07A0ED}" presName="parTransTwo" presStyleCnt="0"/>
      <dgm:spPr/>
    </dgm:pt>
    <dgm:pt modelId="{8D965ABD-792F-43A7-97E6-006D2A015943}" type="pres">
      <dgm:prSet presAssocID="{8DE5BDE2-9FBF-45D0-B615-478D9F07A0ED}" presName="horzTwo" presStyleCnt="0"/>
      <dgm:spPr/>
    </dgm:pt>
    <dgm:pt modelId="{CB94E271-C1E2-4CC8-A124-08015F6A92E7}" type="pres">
      <dgm:prSet presAssocID="{DE8B7B00-BD3F-4FEE-AC52-A8D027F8DC7E}" presName="vertThree" presStyleCnt="0"/>
      <dgm:spPr/>
    </dgm:pt>
    <dgm:pt modelId="{2B5736C6-F19B-429E-87FE-9C5040C6EF54}" type="pres">
      <dgm:prSet presAssocID="{DE8B7B00-BD3F-4FEE-AC52-A8D027F8DC7E}" presName="txThree" presStyleLbl="node3" presStyleIdx="1" presStyleCnt="2" custScaleY="5676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4C4A937-6B78-4660-856B-0B6ABF905DA5}" type="pres">
      <dgm:prSet presAssocID="{DE8B7B00-BD3F-4FEE-AC52-A8D027F8DC7E}" presName="horzThree" presStyleCnt="0"/>
      <dgm:spPr/>
    </dgm:pt>
  </dgm:ptLst>
  <dgm:cxnLst>
    <dgm:cxn modelId="{2CA0D818-208D-4FCB-9631-5EC3A3D88E26}" type="presOf" srcId="{DE8B7B00-BD3F-4FEE-AC52-A8D027F8DC7E}" destId="{2B5736C6-F19B-429E-87FE-9C5040C6EF54}" srcOrd="0" destOrd="0" presId="urn:microsoft.com/office/officeart/2005/8/layout/hierarchy4"/>
    <dgm:cxn modelId="{E778FC64-6EE7-4074-B3EE-A25FACF3ACE2}" srcId="{908ADD50-7BF3-46A6-AFD0-46D1DB8A630E}" destId="{68A6C928-A510-4967-930E-B37FF831988D}" srcOrd="0" destOrd="0" parTransId="{123EB4F6-4F99-4C4C-BE02-69F68AAC151B}" sibTransId="{E90A1DC1-1E6F-4127-A5F8-475D1C9EDF3F}"/>
    <dgm:cxn modelId="{D8EA846C-E2AA-4EAF-8D33-79F04E13AA28}" srcId="{908ADD50-7BF3-46A6-AFD0-46D1DB8A630E}" destId="{8DE5BDE2-9FBF-45D0-B615-478D9F07A0ED}" srcOrd="1" destOrd="0" parTransId="{C856DB5C-A16E-4BD9-B3D2-3756EE549415}" sibTransId="{F0C96905-FD8F-494B-889B-61DE7C1B9825}"/>
    <dgm:cxn modelId="{5F32800E-BEF3-470D-BAEE-A53A2262F957}" type="presOf" srcId="{68A6C928-A510-4967-930E-B37FF831988D}" destId="{6F3D6FD0-B783-4322-8879-19E2146C066B}" srcOrd="0" destOrd="0" presId="urn:microsoft.com/office/officeart/2005/8/layout/hierarchy4"/>
    <dgm:cxn modelId="{6319CDC4-F8B8-4116-BFBF-5B81EB3418F8}" srcId="{C7376A96-39AA-4CF4-A6D8-4F4177C2D7DC}" destId="{908ADD50-7BF3-46A6-AFD0-46D1DB8A630E}" srcOrd="0" destOrd="0" parTransId="{0D10BFB7-DC78-42D5-A6F8-239310642DF0}" sibTransId="{BDE6B50E-DDC9-45A2-98C4-8052A2E15708}"/>
    <dgm:cxn modelId="{F862F9DC-F2CC-414B-B44D-79A82CCCCBD5}" type="presOf" srcId="{C7376A96-39AA-4CF4-A6D8-4F4177C2D7DC}" destId="{B1D15EA3-8235-468C-9CCB-FDC4745EE162}" srcOrd="0" destOrd="0" presId="urn:microsoft.com/office/officeart/2005/8/layout/hierarchy4"/>
    <dgm:cxn modelId="{486CC82E-D620-45D0-97D2-FFECA4CD896C}" type="presOf" srcId="{74AACD0E-0117-45EE-83E3-C93FC950C402}" destId="{404AE900-2A2C-48D4-9876-C7EFDC89FCAC}" srcOrd="0" destOrd="0" presId="urn:microsoft.com/office/officeart/2005/8/layout/hierarchy4"/>
    <dgm:cxn modelId="{BAD621C0-4F5F-4F66-8FD8-3DB021785AF9}" srcId="{68A6C928-A510-4967-930E-B37FF831988D}" destId="{74AACD0E-0117-45EE-83E3-C93FC950C402}" srcOrd="0" destOrd="0" parTransId="{87B0866F-0BC0-4BB6-8032-CC465B64184C}" sibTransId="{9FB7D337-AAA0-4209-BD68-B15A542361E1}"/>
    <dgm:cxn modelId="{5F647AE8-3184-434F-A89A-65618B4FCC06}" type="presOf" srcId="{908ADD50-7BF3-46A6-AFD0-46D1DB8A630E}" destId="{EE877AD5-3CEA-4670-9C06-CD871088A895}" srcOrd="0" destOrd="0" presId="urn:microsoft.com/office/officeart/2005/8/layout/hierarchy4"/>
    <dgm:cxn modelId="{54F4BB04-CB8C-4B8B-B42F-632C8D61FA27}" srcId="{8DE5BDE2-9FBF-45D0-B615-478D9F07A0ED}" destId="{DE8B7B00-BD3F-4FEE-AC52-A8D027F8DC7E}" srcOrd="0" destOrd="0" parTransId="{DB0B0458-E44C-4E8B-811A-4F7B4211E0C7}" sibTransId="{D4D119E2-AABB-4B00-8495-4D0062AF63B6}"/>
    <dgm:cxn modelId="{3A1CEC31-063A-4B6E-8112-7ED4E118F071}" type="presOf" srcId="{8DE5BDE2-9FBF-45D0-B615-478D9F07A0ED}" destId="{D821EF5F-E5EC-4035-8487-96284CBC042B}" srcOrd="0" destOrd="0" presId="urn:microsoft.com/office/officeart/2005/8/layout/hierarchy4"/>
    <dgm:cxn modelId="{74418D55-BA9E-43DD-B718-DA0A0E7683D0}" type="presParOf" srcId="{B1D15EA3-8235-468C-9CCB-FDC4745EE162}" destId="{3A610E93-C81D-480E-A32D-5EFC8DBEA75A}" srcOrd="0" destOrd="0" presId="urn:microsoft.com/office/officeart/2005/8/layout/hierarchy4"/>
    <dgm:cxn modelId="{2CDF5909-18E4-4EC8-ADF8-61F3CB60F706}" type="presParOf" srcId="{3A610E93-C81D-480E-A32D-5EFC8DBEA75A}" destId="{EE877AD5-3CEA-4670-9C06-CD871088A895}" srcOrd="0" destOrd="0" presId="urn:microsoft.com/office/officeart/2005/8/layout/hierarchy4"/>
    <dgm:cxn modelId="{A838FB8D-85F0-4D05-9BA2-6CFBB02D7904}" type="presParOf" srcId="{3A610E93-C81D-480E-A32D-5EFC8DBEA75A}" destId="{EE9950BE-B347-432B-984E-81D80B50552D}" srcOrd="1" destOrd="0" presId="urn:microsoft.com/office/officeart/2005/8/layout/hierarchy4"/>
    <dgm:cxn modelId="{581BD2D3-7BA9-4D2A-AEAA-5D9061A8EFE3}" type="presParOf" srcId="{3A610E93-C81D-480E-A32D-5EFC8DBEA75A}" destId="{FE63F28C-A8B0-464F-A415-FFDAFB8E957B}" srcOrd="2" destOrd="0" presId="urn:microsoft.com/office/officeart/2005/8/layout/hierarchy4"/>
    <dgm:cxn modelId="{509C4EF0-BF6B-4FA0-960D-BF2411DA4100}" type="presParOf" srcId="{FE63F28C-A8B0-464F-A415-FFDAFB8E957B}" destId="{EC07935E-0C31-4E5A-B767-71421F027E2F}" srcOrd="0" destOrd="0" presId="urn:microsoft.com/office/officeart/2005/8/layout/hierarchy4"/>
    <dgm:cxn modelId="{C79F0A2D-A49D-4F0D-96BE-5BE9167A95B7}" type="presParOf" srcId="{EC07935E-0C31-4E5A-B767-71421F027E2F}" destId="{6F3D6FD0-B783-4322-8879-19E2146C066B}" srcOrd="0" destOrd="0" presId="urn:microsoft.com/office/officeart/2005/8/layout/hierarchy4"/>
    <dgm:cxn modelId="{D2ED30F0-E1DF-4DBE-937E-81CD66548876}" type="presParOf" srcId="{EC07935E-0C31-4E5A-B767-71421F027E2F}" destId="{5758AF4B-71D4-4ED1-A1F7-DBEE6B924AE7}" srcOrd="1" destOrd="0" presId="urn:microsoft.com/office/officeart/2005/8/layout/hierarchy4"/>
    <dgm:cxn modelId="{39511950-203F-4CFA-A26C-FF2DDE707B08}" type="presParOf" srcId="{EC07935E-0C31-4E5A-B767-71421F027E2F}" destId="{E8ECA4D8-0C8E-483B-89C8-29ECCFBAFFA7}" srcOrd="2" destOrd="0" presId="urn:microsoft.com/office/officeart/2005/8/layout/hierarchy4"/>
    <dgm:cxn modelId="{09AFB0BA-564F-4A93-A16C-93768F419607}" type="presParOf" srcId="{E8ECA4D8-0C8E-483B-89C8-29ECCFBAFFA7}" destId="{D446A9F5-CC06-4219-9028-AC13ADAB8E29}" srcOrd="0" destOrd="0" presId="urn:microsoft.com/office/officeart/2005/8/layout/hierarchy4"/>
    <dgm:cxn modelId="{74878741-5537-4E5F-A3AC-732495C7E7AF}" type="presParOf" srcId="{D446A9F5-CC06-4219-9028-AC13ADAB8E29}" destId="{404AE900-2A2C-48D4-9876-C7EFDC89FCAC}" srcOrd="0" destOrd="0" presId="urn:microsoft.com/office/officeart/2005/8/layout/hierarchy4"/>
    <dgm:cxn modelId="{C29584CA-8EE9-480E-AA90-9A06BE00D2C9}" type="presParOf" srcId="{D446A9F5-CC06-4219-9028-AC13ADAB8E29}" destId="{E4B19449-93BA-462E-B73A-E8D884E07BC0}" srcOrd="1" destOrd="0" presId="urn:microsoft.com/office/officeart/2005/8/layout/hierarchy4"/>
    <dgm:cxn modelId="{A5449660-445D-4BD5-99D9-35B288563998}" type="presParOf" srcId="{FE63F28C-A8B0-464F-A415-FFDAFB8E957B}" destId="{4160A777-0612-453C-8F28-3F02B9AC3F9E}" srcOrd="1" destOrd="0" presId="urn:microsoft.com/office/officeart/2005/8/layout/hierarchy4"/>
    <dgm:cxn modelId="{689DAC3A-26AA-4022-985C-B606C7195D73}" type="presParOf" srcId="{FE63F28C-A8B0-464F-A415-FFDAFB8E957B}" destId="{05EF4B1C-DF44-4CD4-AEE5-107FBEC00552}" srcOrd="2" destOrd="0" presId="urn:microsoft.com/office/officeart/2005/8/layout/hierarchy4"/>
    <dgm:cxn modelId="{6E302FB6-4C4D-4517-AC36-57EC334076D3}" type="presParOf" srcId="{05EF4B1C-DF44-4CD4-AEE5-107FBEC00552}" destId="{D821EF5F-E5EC-4035-8487-96284CBC042B}" srcOrd="0" destOrd="0" presId="urn:microsoft.com/office/officeart/2005/8/layout/hierarchy4"/>
    <dgm:cxn modelId="{E3306BF3-220A-4AD7-8713-ACD10A69B72F}" type="presParOf" srcId="{05EF4B1C-DF44-4CD4-AEE5-107FBEC00552}" destId="{D745D977-5CA9-4B05-8AC9-6F018F0A0DCB}" srcOrd="1" destOrd="0" presId="urn:microsoft.com/office/officeart/2005/8/layout/hierarchy4"/>
    <dgm:cxn modelId="{6B039E2F-7852-4C8D-9F6D-CCF7193A211A}" type="presParOf" srcId="{05EF4B1C-DF44-4CD4-AEE5-107FBEC00552}" destId="{8D965ABD-792F-43A7-97E6-006D2A015943}" srcOrd="2" destOrd="0" presId="urn:microsoft.com/office/officeart/2005/8/layout/hierarchy4"/>
    <dgm:cxn modelId="{BF76CA47-99AE-45FB-B41D-7E3C75439CD8}" type="presParOf" srcId="{8D965ABD-792F-43A7-97E6-006D2A015943}" destId="{CB94E271-C1E2-4CC8-A124-08015F6A92E7}" srcOrd="0" destOrd="0" presId="urn:microsoft.com/office/officeart/2005/8/layout/hierarchy4"/>
    <dgm:cxn modelId="{B84B85A1-42A9-45F3-8024-15AEE319E0B3}" type="presParOf" srcId="{CB94E271-C1E2-4CC8-A124-08015F6A92E7}" destId="{2B5736C6-F19B-429E-87FE-9C5040C6EF54}" srcOrd="0" destOrd="0" presId="urn:microsoft.com/office/officeart/2005/8/layout/hierarchy4"/>
    <dgm:cxn modelId="{AE8E4F78-BC0A-4407-B079-5DF3C94B5AF2}" type="presParOf" srcId="{CB94E271-C1E2-4CC8-A124-08015F6A92E7}" destId="{94C4A937-6B78-4660-856B-0B6ABF905DA5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7376A96-39AA-4CF4-A6D8-4F4177C2D7DC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8ADD50-7BF3-46A6-AFD0-46D1DB8A630E}">
      <dgm:prSet phldrT="[Text]" custT="1"/>
      <dgm:spPr/>
      <dgm:t>
        <a:bodyPr/>
        <a:lstStyle/>
        <a:p>
          <a:r>
            <a:rPr lang="bg-BG" altLang="en-US" sz="3600" dirty="0" smtClean="0">
              <a:latin typeface="+mn-lt"/>
            </a:rPr>
            <a:t>ЗАДАЧИ ЗА ИЗУЧАВАНЕ НА ЕЛЕМЕНТИ ОТ ГЕОМЕТРИЯ </a:t>
          </a:r>
          <a:endParaRPr lang="en-US" sz="3600" dirty="0"/>
        </a:p>
      </dgm:t>
    </dgm:pt>
    <dgm:pt modelId="{0D10BFB7-DC78-42D5-A6F8-239310642DF0}" type="parTrans" cxnId="{6319CDC4-F8B8-4116-BFBF-5B81EB3418F8}">
      <dgm:prSet/>
      <dgm:spPr/>
      <dgm:t>
        <a:bodyPr/>
        <a:lstStyle/>
        <a:p>
          <a:endParaRPr lang="en-US"/>
        </a:p>
      </dgm:t>
    </dgm:pt>
    <dgm:pt modelId="{BDE6B50E-DDC9-45A2-98C4-8052A2E15708}" type="sibTrans" cxnId="{6319CDC4-F8B8-4116-BFBF-5B81EB3418F8}">
      <dgm:prSet/>
      <dgm:spPr/>
      <dgm:t>
        <a:bodyPr/>
        <a:lstStyle/>
        <a:p>
          <a:endParaRPr lang="en-US"/>
        </a:p>
      </dgm:t>
    </dgm:pt>
    <dgm:pt modelId="{68A6C928-A510-4967-930E-B37FF831988D}">
      <dgm:prSet phldrT="[Text]" custT="1"/>
      <dgm:spPr/>
      <dgm:t>
        <a:bodyPr/>
        <a:lstStyle/>
        <a:p>
          <a:r>
            <a:rPr lang="bg-BG" altLang="en-US" sz="2400" dirty="0" smtClean="0">
              <a:latin typeface="+mn-lt"/>
            </a:rPr>
            <a:t>Формиране на представи за равнинните геометрич</a:t>
          </a:r>
          <a:r>
            <a:rPr lang="en-GB" altLang="en-US" sz="2400" dirty="0" smtClean="0">
              <a:latin typeface="+mn-lt"/>
            </a:rPr>
            <a:t>-</a:t>
          </a:r>
          <a:r>
            <a:rPr lang="bg-BG" altLang="en-US" sz="2400" dirty="0" smtClean="0">
              <a:latin typeface="+mn-lt"/>
            </a:rPr>
            <a:t>ни фигури</a:t>
          </a:r>
          <a:endParaRPr lang="en-US" sz="2400" dirty="0"/>
        </a:p>
      </dgm:t>
    </dgm:pt>
    <dgm:pt modelId="{123EB4F6-4F99-4C4C-BE02-69F68AAC151B}" type="parTrans" cxnId="{E778FC64-6EE7-4074-B3EE-A25FACF3ACE2}">
      <dgm:prSet/>
      <dgm:spPr/>
      <dgm:t>
        <a:bodyPr/>
        <a:lstStyle/>
        <a:p>
          <a:endParaRPr lang="en-US"/>
        </a:p>
      </dgm:t>
    </dgm:pt>
    <dgm:pt modelId="{E90A1DC1-1E6F-4127-A5F8-475D1C9EDF3F}" type="sibTrans" cxnId="{E778FC64-6EE7-4074-B3EE-A25FACF3ACE2}">
      <dgm:prSet/>
      <dgm:spPr/>
      <dgm:t>
        <a:bodyPr/>
        <a:lstStyle/>
        <a:p>
          <a:endParaRPr lang="en-US"/>
        </a:p>
      </dgm:t>
    </dgm:pt>
    <dgm:pt modelId="{8DE5BDE2-9FBF-45D0-B615-478D9F07A0ED}">
      <dgm:prSet phldrT="[Text]" custT="1"/>
      <dgm:spPr/>
      <dgm:t>
        <a:bodyPr/>
        <a:lstStyle/>
        <a:p>
          <a:r>
            <a:rPr lang="bg-BG" altLang="en-US" sz="2400" dirty="0" smtClean="0">
              <a:latin typeface="+mn-lt"/>
            </a:rPr>
            <a:t>Намиране на обиколка и лице</a:t>
          </a:r>
          <a:endParaRPr lang="en-US" sz="2400" dirty="0"/>
        </a:p>
      </dgm:t>
    </dgm:pt>
    <dgm:pt modelId="{C856DB5C-A16E-4BD9-B3D2-3756EE549415}" type="parTrans" cxnId="{D8EA846C-E2AA-4EAF-8D33-79F04E13AA28}">
      <dgm:prSet/>
      <dgm:spPr/>
      <dgm:t>
        <a:bodyPr/>
        <a:lstStyle/>
        <a:p>
          <a:endParaRPr lang="en-US"/>
        </a:p>
      </dgm:t>
    </dgm:pt>
    <dgm:pt modelId="{F0C96905-FD8F-494B-889B-61DE7C1B9825}" type="sibTrans" cxnId="{D8EA846C-E2AA-4EAF-8D33-79F04E13AA28}">
      <dgm:prSet/>
      <dgm:spPr/>
      <dgm:t>
        <a:bodyPr/>
        <a:lstStyle/>
        <a:p>
          <a:endParaRPr lang="en-US"/>
        </a:p>
      </dgm:t>
    </dgm:pt>
    <dgm:pt modelId="{F95138F4-9667-4B2A-97D8-6F8B6A1DC6FF}">
      <dgm:prSet/>
      <dgm:spPr/>
      <dgm:t>
        <a:bodyPr/>
        <a:lstStyle/>
        <a:p>
          <a:r>
            <a:rPr lang="bg-BG" altLang="en-US" dirty="0" smtClean="0">
              <a:latin typeface="+mn-lt"/>
            </a:rPr>
            <a:t>Практическо приложение (чертане, ориентиране и др.)</a:t>
          </a:r>
          <a:endParaRPr lang="bg-BG" altLang="en-US" dirty="0">
            <a:latin typeface="+mn-lt"/>
          </a:endParaRPr>
        </a:p>
      </dgm:t>
    </dgm:pt>
    <dgm:pt modelId="{06BB28F9-FE20-410D-BAC0-FBA10546D860}" type="parTrans" cxnId="{05A99495-C5D5-47BD-AC1E-64ADFBABC43B}">
      <dgm:prSet/>
      <dgm:spPr/>
      <dgm:t>
        <a:bodyPr/>
        <a:lstStyle/>
        <a:p>
          <a:endParaRPr lang="en-US"/>
        </a:p>
      </dgm:t>
    </dgm:pt>
    <dgm:pt modelId="{69802F5A-F1DB-47FC-924A-115187ED36FC}" type="sibTrans" cxnId="{05A99495-C5D5-47BD-AC1E-64ADFBABC43B}">
      <dgm:prSet/>
      <dgm:spPr/>
      <dgm:t>
        <a:bodyPr/>
        <a:lstStyle/>
        <a:p>
          <a:endParaRPr lang="en-US"/>
        </a:p>
      </dgm:t>
    </dgm:pt>
    <dgm:pt modelId="{B1D15EA3-8235-468C-9CCB-FDC4745EE162}" type="pres">
      <dgm:prSet presAssocID="{C7376A96-39AA-4CF4-A6D8-4F4177C2D7D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A610E93-C81D-480E-A32D-5EFC8DBEA75A}" type="pres">
      <dgm:prSet presAssocID="{908ADD50-7BF3-46A6-AFD0-46D1DB8A630E}" presName="vertOne" presStyleCnt="0"/>
      <dgm:spPr/>
    </dgm:pt>
    <dgm:pt modelId="{EE877AD5-3CEA-4670-9C06-CD871088A895}" type="pres">
      <dgm:prSet presAssocID="{908ADD50-7BF3-46A6-AFD0-46D1DB8A630E}" presName="txOne" presStyleLbl="node0" presStyleIdx="0" presStyleCnt="1" custScaleY="5783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9950BE-B347-432B-984E-81D80B50552D}" type="pres">
      <dgm:prSet presAssocID="{908ADD50-7BF3-46A6-AFD0-46D1DB8A630E}" presName="parTransOne" presStyleCnt="0"/>
      <dgm:spPr/>
    </dgm:pt>
    <dgm:pt modelId="{FE63F28C-A8B0-464F-A415-FFDAFB8E957B}" type="pres">
      <dgm:prSet presAssocID="{908ADD50-7BF3-46A6-AFD0-46D1DB8A630E}" presName="horzOne" presStyleCnt="0"/>
      <dgm:spPr/>
    </dgm:pt>
    <dgm:pt modelId="{EC07935E-0C31-4E5A-B767-71421F027E2F}" type="pres">
      <dgm:prSet presAssocID="{68A6C928-A510-4967-930E-B37FF831988D}" presName="vertTwo" presStyleCnt="0"/>
      <dgm:spPr/>
    </dgm:pt>
    <dgm:pt modelId="{6F3D6FD0-B783-4322-8879-19E2146C066B}" type="pres">
      <dgm:prSet presAssocID="{68A6C928-A510-4967-930E-B37FF831988D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8ECA4D8-0C8E-483B-89C8-29ECCFBAFFA7}" type="pres">
      <dgm:prSet presAssocID="{68A6C928-A510-4967-930E-B37FF831988D}" presName="horzTwo" presStyleCnt="0"/>
      <dgm:spPr/>
    </dgm:pt>
    <dgm:pt modelId="{4160A777-0612-453C-8F28-3F02B9AC3F9E}" type="pres">
      <dgm:prSet presAssocID="{E90A1DC1-1E6F-4127-A5F8-475D1C9EDF3F}" presName="sibSpaceTwo" presStyleCnt="0"/>
      <dgm:spPr/>
    </dgm:pt>
    <dgm:pt modelId="{05EF4B1C-DF44-4CD4-AEE5-107FBEC00552}" type="pres">
      <dgm:prSet presAssocID="{8DE5BDE2-9FBF-45D0-B615-478D9F07A0ED}" presName="vertTwo" presStyleCnt="0"/>
      <dgm:spPr/>
    </dgm:pt>
    <dgm:pt modelId="{D821EF5F-E5EC-4035-8487-96284CBC042B}" type="pres">
      <dgm:prSet presAssocID="{8DE5BDE2-9FBF-45D0-B615-478D9F07A0ED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D965ABD-792F-43A7-97E6-006D2A015943}" type="pres">
      <dgm:prSet presAssocID="{8DE5BDE2-9FBF-45D0-B615-478D9F07A0ED}" presName="horzTwo" presStyleCnt="0"/>
      <dgm:spPr/>
    </dgm:pt>
    <dgm:pt modelId="{532A95B1-A848-4493-93AA-5CEA955D78A0}" type="pres">
      <dgm:prSet presAssocID="{F0C96905-FD8F-494B-889B-61DE7C1B9825}" presName="sibSpaceTwo" presStyleCnt="0"/>
      <dgm:spPr/>
    </dgm:pt>
    <dgm:pt modelId="{9D0E2895-4CC0-450C-9C1E-5C2017A9ECF4}" type="pres">
      <dgm:prSet presAssocID="{F95138F4-9667-4B2A-97D8-6F8B6A1DC6FF}" presName="vertTwo" presStyleCnt="0"/>
      <dgm:spPr/>
    </dgm:pt>
    <dgm:pt modelId="{04713B58-A5DE-42C1-BC3A-543A21DAD669}" type="pres">
      <dgm:prSet presAssocID="{F95138F4-9667-4B2A-97D8-6F8B6A1DC6FF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7A6C0FE-7A23-452F-860A-6D2B552121BF}" type="pres">
      <dgm:prSet presAssocID="{F95138F4-9667-4B2A-97D8-6F8B6A1DC6FF}" presName="horzTwo" presStyleCnt="0"/>
      <dgm:spPr/>
    </dgm:pt>
  </dgm:ptLst>
  <dgm:cxnLst>
    <dgm:cxn modelId="{F935A707-48F2-4451-AC76-9E4153088192}" type="presOf" srcId="{F95138F4-9667-4B2A-97D8-6F8B6A1DC6FF}" destId="{04713B58-A5DE-42C1-BC3A-543A21DAD669}" srcOrd="0" destOrd="0" presId="urn:microsoft.com/office/officeart/2005/8/layout/hierarchy4"/>
    <dgm:cxn modelId="{05A99495-C5D5-47BD-AC1E-64ADFBABC43B}" srcId="{908ADD50-7BF3-46A6-AFD0-46D1DB8A630E}" destId="{F95138F4-9667-4B2A-97D8-6F8B6A1DC6FF}" srcOrd="2" destOrd="0" parTransId="{06BB28F9-FE20-410D-BAC0-FBA10546D860}" sibTransId="{69802F5A-F1DB-47FC-924A-115187ED36FC}"/>
    <dgm:cxn modelId="{313BDAE7-E29E-4699-9FA6-193F3387DADD}" type="presOf" srcId="{908ADD50-7BF3-46A6-AFD0-46D1DB8A630E}" destId="{EE877AD5-3CEA-4670-9C06-CD871088A895}" srcOrd="0" destOrd="0" presId="urn:microsoft.com/office/officeart/2005/8/layout/hierarchy4"/>
    <dgm:cxn modelId="{1BEE95EC-687B-420D-9C0F-E1572DD5C80B}" type="presOf" srcId="{68A6C928-A510-4967-930E-B37FF831988D}" destId="{6F3D6FD0-B783-4322-8879-19E2146C066B}" srcOrd="0" destOrd="0" presId="urn:microsoft.com/office/officeart/2005/8/layout/hierarchy4"/>
    <dgm:cxn modelId="{0C58119B-96EB-4F0C-990A-F7CD94C9570E}" type="presOf" srcId="{C7376A96-39AA-4CF4-A6D8-4F4177C2D7DC}" destId="{B1D15EA3-8235-468C-9CCB-FDC4745EE162}" srcOrd="0" destOrd="0" presId="urn:microsoft.com/office/officeart/2005/8/layout/hierarchy4"/>
    <dgm:cxn modelId="{E778FC64-6EE7-4074-B3EE-A25FACF3ACE2}" srcId="{908ADD50-7BF3-46A6-AFD0-46D1DB8A630E}" destId="{68A6C928-A510-4967-930E-B37FF831988D}" srcOrd="0" destOrd="0" parTransId="{123EB4F6-4F99-4C4C-BE02-69F68AAC151B}" sibTransId="{E90A1DC1-1E6F-4127-A5F8-475D1C9EDF3F}"/>
    <dgm:cxn modelId="{6319CDC4-F8B8-4116-BFBF-5B81EB3418F8}" srcId="{C7376A96-39AA-4CF4-A6D8-4F4177C2D7DC}" destId="{908ADD50-7BF3-46A6-AFD0-46D1DB8A630E}" srcOrd="0" destOrd="0" parTransId="{0D10BFB7-DC78-42D5-A6F8-239310642DF0}" sibTransId="{BDE6B50E-DDC9-45A2-98C4-8052A2E15708}"/>
    <dgm:cxn modelId="{F1A3F6D9-150F-408B-8509-CEC41181EB34}" type="presOf" srcId="{8DE5BDE2-9FBF-45D0-B615-478D9F07A0ED}" destId="{D821EF5F-E5EC-4035-8487-96284CBC042B}" srcOrd="0" destOrd="0" presId="urn:microsoft.com/office/officeart/2005/8/layout/hierarchy4"/>
    <dgm:cxn modelId="{D8EA846C-E2AA-4EAF-8D33-79F04E13AA28}" srcId="{908ADD50-7BF3-46A6-AFD0-46D1DB8A630E}" destId="{8DE5BDE2-9FBF-45D0-B615-478D9F07A0ED}" srcOrd="1" destOrd="0" parTransId="{C856DB5C-A16E-4BD9-B3D2-3756EE549415}" sibTransId="{F0C96905-FD8F-494B-889B-61DE7C1B9825}"/>
    <dgm:cxn modelId="{6D415F67-D60A-4FA0-8F67-8682792CBC99}" type="presParOf" srcId="{B1D15EA3-8235-468C-9CCB-FDC4745EE162}" destId="{3A610E93-C81D-480E-A32D-5EFC8DBEA75A}" srcOrd="0" destOrd="0" presId="urn:microsoft.com/office/officeart/2005/8/layout/hierarchy4"/>
    <dgm:cxn modelId="{4534A2F8-139D-4C00-8288-8A0C4C25AE06}" type="presParOf" srcId="{3A610E93-C81D-480E-A32D-5EFC8DBEA75A}" destId="{EE877AD5-3CEA-4670-9C06-CD871088A895}" srcOrd="0" destOrd="0" presId="urn:microsoft.com/office/officeart/2005/8/layout/hierarchy4"/>
    <dgm:cxn modelId="{3545360E-5AE1-4AFF-AF8F-A259E849B289}" type="presParOf" srcId="{3A610E93-C81D-480E-A32D-5EFC8DBEA75A}" destId="{EE9950BE-B347-432B-984E-81D80B50552D}" srcOrd="1" destOrd="0" presId="urn:microsoft.com/office/officeart/2005/8/layout/hierarchy4"/>
    <dgm:cxn modelId="{F5A6851D-B971-499D-8F94-8FFDFFC29A97}" type="presParOf" srcId="{3A610E93-C81D-480E-A32D-5EFC8DBEA75A}" destId="{FE63F28C-A8B0-464F-A415-FFDAFB8E957B}" srcOrd="2" destOrd="0" presId="urn:microsoft.com/office/officeart/2005/8/layout/hierarchy4"/>
    <dgm:cxn modelId="{39147AB8-D10C-4384-9A29-C0A732A2951F}" type="presParOf" srcId="{FE63F28C-A8B0-464F-A415-FFDAFB8E957B}" destId="{EC07935E-0C31-4E5A-B767-71421F027E2F}" srcOrd="0" destOrd="0" presId="urn:microsoft.com/office/officeart/2005/8/layout/hierarchy4"/>
    <dgm:cxn modelId="{95338BBA-1A8E-4678-A8D2-8D2397E8D801}" type="presParOf" srcId="{EC07935E-0C31-4E5A-B767-71421F027E2F}" destId="{6F3D6FD0-B783-4322-8879-19E2146C066B}" srcOrd="0" destOrd="0" presId="urn:microsoft.com/office/officeart/2005/8/layout/hierarchy4"/>
    <dgm:cxn modelId="{57E12627-1026-4863-B889-650BFC3AA0B2}" type="presParOf" srcId="{EC07935E-0C31-4E5A-B767-71421F027E2F}" destId="{E8ECA4D8-0C8E-483B-89C8-29ECCFBAFFA7}" srcOrd="1" destOrd="0" presId="urn:microsoft.com/office/officeart/2005/8/layout/hierarchy4"/>
    <dgm:cxn modelId="{94433BBE-3A33-4155-9953-01A9681E904D}" type="presParOf" srcId="{FE63F28C-A8B0-464F-A415-FFDAFB8E957B}" destId="{4160A777-0612-453C-8F28-3F02B9AC3F9E}" srcOrd="1" destOrd="0" presId="urn:microsoft.com/office/officeart/2005/8/layout/hierarchy4"/>
    <dgm:cxn modelId="{22C14D72-A5AE-4952-BA1B-80FB33332169}" type="presParOf" srcId="{FE63F28C-A8B0-464F-A415-FFDAFB8E957B}" destId="{05EF4B1C-DF44-4CD4-AEE5-107FBEC00552}" srcOrd="2" destOrd="0" presId="urn:microsoft.com/office/officeart/2005/8/layout/hierarchy4"/>
    <dgm:cxn modelId="{E5C7869A-71E3-477C-9520-DAEC78514314}" type="presParOf" srcId="{05EF4B1C-DF44-4CD4-AEE5-107FBEC00552}" destId="{D821EF5F-E5EC-4035-8487-96284CBC042B}" srcOrd="0" destOrd="0" presId="urn:microsoft.com/office/officeart/2005/8/layout/hierarchy4"/>
    <dgm:cxn modelId="{5FD649E3-94DD-41D1-8C1E-A0DF4CDAD7F3}" type="presParOf" srcId="{05EF4B1C-DF44-4CD4-AEE5-107FBEC00552}" destId="{8D965ABD-792F-43A7-97E6-006D2A015943}" srcOrd="1" destOrd="0" presId="urn:microsoft.com/office/officeart/2005/8/layout/hierarchy4"/>
    <dgm:cxn modelId="{5DEFECF4-37BC-427C-A8A2-0F72F2C099B6}" type="presParOf" srcId="{FE63F28C-A8B0-464F-A415-FFDAFB8E957B}" destId="{532A95B1-A848-4493-93AA-5CEA955D78A0}" srcOrd="3" destOrd="0" presId="urn:microsoft.com/office/officeart/2005/8/layout/hierarchy4"/>
    <dgm:cxn modelId="{FF8510CA-D976-4BE5-ACE7-C3210AD3D3AF}" type="presParOf" srcId="{FE63F28C-A8B0-464F-A415-FFDAFB8E957B}" destId="{9D0E2895-4CC0-450C-9C1E-5C2017A9ECF4}" srcOrd="4" destOrd="0" presId="urn:microsoft.com/office/officeart/2005/8/layout/hierarchy4"/>
    <dgm:cxn modelId="{C9C771E4-FD4C-4FAC-A1BC-73CA8AEABE79}" type="presParOf" srcId="{9D0E2895-4CC0-450C-9C1E-5C2017A9ECF4}" destId="{04713B58-A5DE-42C1-BC3A-543A21DAD669}" srcOrd="0" destOrd="0" presId="urn:microsoft.com/office/officeart/2005/8/layout/hierarchy4"/>
    <dgm:cxn modelId="{7BDC3AF3-13CB-4362-BADB-3ACFD9C69791}" type="presParOf" srcId="{9D0E2895-4CC0-450C-9C1E-5C2017A9ECF4}" destId="{77A6C0FE-7A23-452F-860A-6D2B552121B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7376A96-39AA-4CF4-A6D8-4F4177C2D7DC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8ADD50-7BF3-46A6-AFD0-46D1DB8A630E}">
      <dgm:prSet phldrT="[Text]" custT="1"/>
      <dgm:spPr/>
      <dgm:t>
        <a:bodyPr/>
        <a:lstStyle/>
        <a:p>
          <a:r>
            <a:rPr lang="bg-BG" altLang="en-US" sz="3600" dirty="0" smtClean="0">
              <a:latin typeface="+mn-lt"/>
            </a:rPr>
            <a:t>ЗАДАЧИ ЗА ИЗУЧАВАНЕ </a:t>
          </a:r>
          <a:r>
            <a:rPr lang="en-GB" altLang="en-US" sz="3600" dirty="0" smtClean="0">
              <a:latin typeface="+mn-lt"/>
            </a:rPr>
            <a:t/>
          </a:r>
          <a:br>
            <a:rPr lang="en-GB" altLang="en-US" sz="3600" dirty="0" smtClean="0">
              <a:latin typeface="+mn-lt"/>
            </a:rPr>
          </a:br>
          <a:r>
            <a:rPr lang="bg-BG" altLang="en-US" sz="3600" dirty="0" smtClean="0">
              <a:latin typeface="+mn-lt"/>
            </a:rPr>
            <a:t>НА МЕРНИ ЕДИНИЦИ</a:t>
          </a:r>
          <a:endParaRPr lang="en-US" sz="3600" dirty="0"/>
        </a:p>
      </dgm:t>
    </dgm:pt>
    <dgm:pt modelId="{0D10BFB7-DC78-42D5-A6F8-239310642DF0}" type="parTrans" cxnId="{6319CDC4-F8B8-4116-BFBF-5B81EB3418F8}">
      <dgm:prSet/>
      <dgm:spPr/>
      <dgm:t>
        <a:bodyPr/>
        <a:lstStyle/>
        <a:p>
          <a:endParaRPr lang="en-US"/>
        </a:p>
      </dgm:t>
    </dgm:pt>
    <dgm:pt modelId="{BDE6B50E-DDC9-45A2-98C4-8052A2E15708}" type="sibTrans" cxnId="{6319CDC4-F8B8-4116-BFBF-5B81EB3418F8}">
      <dgm:prSet/>
      <dgm:spPr/>
      <dgm:t>
        <a:bodyPr/>
        <a:lstStyle/>
        <a:p>
          <a:endParaRPr lang="en-US"/>
        </a:p>
      </dgm:t>
    </dgm:pt>
    <dgm:pt modelId="{68A6C928-A510-4967-930E-B37FF831988D}">
      <dgm:prSet phldrT="[Text]" custT="1"/>
      <dgm:spPr/>
      <dgm:t>
        <a:bodyPr/>
        <a:lstStyle/>
        <a:p>
          <a:r>
            <a:rPr lang="en-GB" altLang="en-US" sz="2400" dirty="0" smtClean="0">
              <a:latin typeface="Cambria" panose="02040503050406030204" pitchFamily="18" charset="0"/>
              <a:ea typeface="Cambria" panose="02040503050406030204" pitchFamily="18" charset="0"/>
            </a:rPr>
            <a:t>M</a:t>
          </a:r>
          <a:r>
            <a:rPr lang="bg-BG" altLang="en-US" sz="2400" dirty="0" smtClean="0">
              <a:latin typeface="+mn-lt"/>
            </a:rPr>
            <a:t>ерните единици и връзките между производните им</a:t>
          </a:r>
          <a:endParaRPr lang="en-US" sz="2400" dirty="0"/>
        </a:p>
      </dgm:t>
    </dgm:pt>
    <dgm:pt modelId="{123EB4F6-4F99-4C4C-BE02-69F68AAC151B}" type="parTrans" cxnId="{E778FC64-6EE7-4074-B3EE-A25FACF3ACE2}">
      <dgm:prSet/>
      <dgm:spPr/>
      <dgm:t>
        <a:bodyPr/>
        <a:lstStyle/>
        <a:p>
          <a:endParaRPr lang="en-US"/>
        </a:p>
      </dgm:t>
    </dgm:pt>
    <dgm:pt modelId="{E90A1DC1-1E6F-4127-A5F8-475D1C9EDF3F}" type="sibTrans" cxnId="{E778FC64-6EE7-4074-B3EE-A25FACF3ACE2}">
      <dgm:prSet/>
      <dgm:spPr/>
      <dgm:t>
        <a:bodyPr/>
        <a:lstStyle/>
        <a:p>
          <a:endParaRPr lang="en-US"/>
        </a:p>
      </dgm:t>
    </dgm:pt>
    <dgm:pt modelId="{8DE5BDE2-9FBF-45D0-B615-478D9F07A0ED}">
      <dgm:prSet phldrT="[Text]" custT="1"/>
      <dgm:spPr/>
      <dgm:t>
        <a:bodyPr/>
        <a:lstStyle/>
        <a:p>
          <a:r>
            <a:rPr lang="bg-BG" altLang="en-US" sz="2400" dirty="0" smtClean="0">
              <a:latin typeface="+mn-lt"/>
            </a:rPr>
            <a:t>Задачи с действия с еднородни мерни единици</a:t>
          </a:r>
          <a:endParaRPr lang="en-US" sz="2400" dirty="0"/>
        </a:p>
      </dgm:t>
    </dgm:pt>
    <dgm:pt modelId="{C856DB5C-A16E-4BD9-B3D2-3756EE549415}" type="parTrans" cxnId="{D8EA846C-E2AA-4EAF-8D33-79F04E13AA28}">
      <dgm:prSet/>
      <dgm:spPr/>
      <dgm:t>
        <a:bodyPr/>
        <a:lstStyle/>
        <a:p>
          <a:endParaRPr lang="en-US"/>
        </a:p>
      </dgm:t>
    </dgm:pt>
    <dgm:pt modelId="{F0C96905-FD8F-494B-889B-61DE7C1B9825}" type="sibTrans" cxnId="{D8EA846C-E2AA-4EAF-8D33-79F04E13AA28}">
      <dgm:prSet/>
      <dgm:spPr/>
      <dgm:t>
        <a:bodyPr/>
        <a:lstStyle/>
        <a:p>
          <a:endParaRPr lang="en-US"/>
        </a:p>
      </dgm:t>
    </dgm:pt>
    <dgm:pt modelId="{B1D15EA3-8235-468C-9CCB-FDC4745EE162}" type="pres">
      <dgm:prSet presAssocID="{C7376A96-39AA-4CF4-A6D8-4F4177C2D7D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A610E93-C81D-480E-A32D-5EFC8DBEA75A}" type="pres">
      <dgm:prSet presAssocID="{908ADD50-7BF3-46A6-AFD0-46D1DB8A630E}" presName="vertOne" presStyleCnt="0"/>
      <dgm:spPr/>
    </dgm:pt>
    <dgm:pt modelId="{EE877AD5-3CEA-4670-9C06-CD871088A895}" type="pres">
      <dgm:prSet presAssocID="{908ADD50-7BF3-46A6-AFD0-46D1DB8A630E}" presName="txOne" presStyleLbl="node0" presStyleIdx="0" presStyleCnt="1" custScaleY="5783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9950BE-B347-432B-984E-81D80B50552D}" type="pres">
      <dgm:prSet presAssocID="{908ADD50-7BF3-46A6-AFD0-46D1DB8A630E}" presName="parTransOne" presStyleCnt="0"/>
      <dgm:spPr/>
    </dgm:pt>
    <dgm:pt modelId="{FE63F28C-A8B0-464F-A415-FFDAFB8E957B}" type="pres">
      <dgm:prSet presAssocID="{908ADD50-7BF3-46A6-AFD0-46D1DB8A630E}" presName="horzOne" presStyleCnt="0"/>
      <dgm:spPr/>
    </dgm:pt>
    <dgm:pt modelId="{EC07935E-0C31-4E5A-B767-71421F027E2F}" type="pres">
      <dgm:prSet presAssocID="{68A6C928-A510-4967-930E-B37FF831988D}" presName="vertTwo" presStyleCnt="0"/>
      <dgm:spPr/>
    </dgm:pt>
    <dgm:pt modelId="{6F3D6FD0-B783-4322-8879-19E2146C066B}" type="pres">
      <dgm:prSet presAssocID="{68A6C928-A510-4967-930E-B37FF831988D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8ECA4D8-0C8E-483B-89C8-29ECCFBAFFA7}" type="pres">
      <dgm:prSet presAssocID="{68A6C928-A510-4967-930E-B37FF831988D}" presName="horzTwo" presStyleCnt="0"/>
      <dgm:spPr/>
    </dgm:pt>
    <dgm:pt modelId="{4160A777-0612-453C-8F28-3F02B9AC3F9E}" type="pres">
      <dgm:prSet presAssocID="{E90A1DC1-1E6F-4127-A5F8-475D1C9EDF3F}" presName="sibSpaceTwo" presStyleCnt="0"/>
      <dgm:spPr/>
    </dgm:pt>
    <dgm:pt modelId="{05EF4B1C-DF44-4CD4-AEE5-107FBEC00552}" type="pres">
      <dgm:prSet presAssocID="{8DE5BDE2-9FBF-45D0-B615-478D9F07A0ED}" presName="vertTwo" presStyleCnt="0"/>
      <dgm:spPr/>
    </dgm:pt>
    <dgm:pt modelId="{D821EF5F-E5EC-4035-8487-96284CBC042B}" type="pres">
      <dgm:prSet presAssocID="{8DE5BDE2-9FBF-45D0-B615-478D9F07A0ED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D965ABD-792F-43A7-97E6-006D2A015943}" type="pres">
      <dgm:prSet presAssocID="{8DE5BDE2-9FBF-45D0-B615-478D9F07A0ED}" presName="horzTwo" presStyleCnt="0"/>
      <dgm:spPr/>
    </dgm:pt>
  </dgm:ptLst>
  <dgm:cxnLst>
    <dgm:cxn modelId="{57FC5942-BA89-4F73-8B38-4DC83DB5B714}" type="presOf" srcId="{68A6C928-A510-4967-930E-B37FF831988D}" destId="{6F3D6FD0-B783-4322-8879-19E2146C066B}" srcOrd="0" destOrd="0" presId="urn:microsoft.com/office/officeart/2005/8/layout/hierarchy4"/>
    <dgm:cxn modelId="{6319CDC4-F8B8-4116-BFBF-5B81EB3418F8}" srcId="{C7376A96-39AA-4CF4-A6D8-4F4177C2D7DC}" destId="{908ADD50-7BF3-46A6-AFD0-46D1DB8A630E}" srcOrd="0" destOrd="0" parTransId="{0D10BFB7-DC78-42D5-A6F8-239310642DF0}" sibTransId="{BDE6B50E-DDC9-45A2-98C4-8052A2E15708}"/>
    <dgm:cxn modelId="{D70B6F53-05CB-4FD6-A628-02ECF5EC4E17}" type="presOf" srcId="{C7376A96-39AA-4CF4-A6D8-4F4177C2D7DC}" destId="{B1D15EA3-8235-468C-9CCB-FDC4745EE162}" srcOrd="0" destOrd="0" presId="urn:microsoft.com/office/officeart/2005/8/layout/hierarchy4"/>
    <dgm:cxn modelId="{2FC692BE-4E0C-46E8-A665-ACD868CE48E6}" type="presOf" srcId="{908ADD50-7BF3-46A6-AFD0-46D1DB8A630E}" destId="{EE877AD5-3CEA-4670-9C06-CD871088A895}" srcOrd="0" destOrd="0" presId="urn:microsoft.com/office/officeart/2005/8/layout/hierarchy4"/>
    <dgm:cxn modelId="{21FBBBBF-16CB-40A2-B395-841967451042}" type="presOf" srcId="{8DE5BDE2-9FBF-45D0-B615-478D9F07A0ED}" destId="{D821EF5F-E5EC-4035-8487-96284CBC042B}" srcOrd="0" destOrd="0" presId="urn:microsoft.com/office/officeart/2005/8/layout/hierarchy4"/>
    <dgm:cxn modelId="{D8EA846C-E2AA-4EAF-8D33-79F04E13AA28}" srcId="{908ADD50-7BF3-46A6-AFD0-46D1DB8A630E}" destId="{8DE5BDE2-9FBF-45D0-B615-478D9F07A0ED}" srcOrd="1" destOrd="0" parTransId="{C856DB5C-A16E-4BD9-B3D2-3756EE549415}" sibTransId="{F0C96905-FD8F-494B-889B-61DE7C1B9825}"/>
    <dgm:cxn modelId="{E778FC64-6EE7-4074-B3EE-A25FACF3ACE2}" srcId="{908ADD50-7BF3-46A6-AFD0-46D1DB8A630E}" destId="{68A6C928-A510-4967-930E-B37FF831988D}" srcOrd="0" destOrd="0" parTransId="{123EB4F6-4F99-4C4C-BE02-69F68AAC151B}" sibTransId="{E90A1DC1-1E6F-4127-A5F8-475D1C9EDF3F}"/>
    <dgm:cxn modelId="{CE16682F-E486-4AA9-BF30-2129601F9F1F}" type="presParOf" srcId="{B1D15EA3-8235-468C-9CCB-FDC4745EE162}" destId="{3A610E93-C81D-480E-A32D-5EFC8DBEA75A}" srcOrd="0" destOrd="0" presId="urn:microsoft.com/office/officeart/2005/8/layout/hierarchy4"/>
    <dgm:cxn modelId="{BDE2CC67-BBCA-4747-A405-D30F2EDE2D82}" type="presParOf" srcId="{3A610E93-C81D-480E-A32D-5EFC8DBEA75A}" destId="{EE877AD5-3CEA-4670-9C06-CD871088A895}" srcOrd="0" destOrd="0" presId="urn:microsoft.com/office/officeart/2005/8/layout/hierarchy4"/>
    <dgm:cxn modelId="{3685C7A1-A3D6-4774-B719-33BB919ABE1E}" type="presParOf" srcId="{3A610E93-C81D-480E-A32D-5EFC8DBEA75A}" destId="{EE9950BE-B347-432B-984E-81D80B50552D}" srcOrd="1" destOrd="0" presId="urn:microsoft.com/office/officeart/2005/8/layout/hierarchy4"/>
    <dgm:cxn modelId="{6459ED9B-CE80-42B0-946C-24C1E51C2171}" type="presParOf" srcId="{3A610E93-C81D-480E-A32D-5EFC8DBEA75A}" destId="{FE63F28C-A8B0-464F-A415-FFDAFB8E957B}" srcOrd="2" destOrd="0" presId="urn:microsoft.com/office/officeart/2005/8/layout/hierarchy4"/>
    <dgm:cxn modelId="{7A0D4D7B-909F-432B-B1CE-45362D24CF9C}" type="presParOf" srcId="{FE63F28C-A8B0-464F-A415-FFDAFB8E957B}" destId="{EC07935E-0C31-4E5A-B767-71421F027E2F}" srcOrd="0" destOrd="0" presId="urn:microsoft.com/office/officeart/2005/8/layout/hierarchy4"/>
    <dgm:cxn modelId="{D88E9316-6768-48E9-8380-D8D271E72A09}" type="presParOf" srcId="{EC07935E-0C31-4E5A-B767-71421F027E2F}" destId="{6F3D6FD0-B783-4322-8879-19E2146C066B}" srcOrd="0" destOrd="0" presId="urn:microsoft.com/office/officeart/2005/8/layout/hierarchy4"/>
    <dgm:cxn modelId="{59E5C53D-9F47-41B6-BC00-FD6FF48276DE}" type="presParOf" srcId="{EC07935E-0C31-4E5A-B767-71421F027E2F}" destId="{E8ECA4D8-0C8E-483B-89C8-29ECCFBAFFA7}" srcOrd="1" destOrd="0" presId="urn:microsoft.com/office/officeart/2005/8/layout/hierarchy4"/>
    <dgm:cxn modelId="{19F72EA0-9EBF-4479-9D45-DB63A9ECF828}" type="presParOf" srcId="{FE63F28C-A8B0-464F-A415-FFDAFB8E957B}" destId="{4160A777-0612-453C-8F28-3F02B9AC3F9E}" srcOrd="1" destOrd="0" presId="urn:microsoft.com/office/officeart/2005/8/layout/hierarchy4"/>
    <dgm:cxn modelId="{A77F7192-AAFA-49AF-A227-97028A9115BA}" type="presParOf" srcId="{FE63F28C-A8B0-464F-A415-FFDAFB8E957B}" destId="{05EF4B1C-DF44-4CD4-AEE5-107FBEC00552}" srcOrd="2" destOrd="0" presId="urn:microsoft.com/office/officeart/2005/8/layout/hierarchy4"/>
    <dgm:cxn modelId="{AE0D456F-1FA1-4CC5-8081-905B6DCC802F}" type="presParOf" srcId="{05EF4B1C-DF44-4CD4-AEE5-107FBEC00552}" destId="{D821EF5F-E5EC-4035-8487-96284CBC042B}" srcOrd="0" destOrd="0" presId="urn:microsoft.com/office/officeart/2005/8/layout/hierarchy4"/>
    <dgm:cxn modelId="{745A6079-5985-42C0-B3A9-18BEE7D2A016}" type="presParOf" srcId="{05EF4B1C-DF44-4CD4-AEE5-107FBEC00552}" destId="{8D965ABD-792F-43A7-97E6-006D2A015943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3BFCFC-0DDC-4E7B-AFCE-80980417C0A9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FE6B29-B3F9-49AA-BC6D-1100D74208BB}">
      <dgm:prSet phldrT="[Text]" custT="1"/>
      <dgm:spPr/>
      <dgm:t>
        <a:bodyPr/>
        <a:lstStyle/>
        <a:p>
          <a:r>
            <a:rPr lang="bg-BG" altLang="en-US" sz="2800" dirty="0" smtClean="0">
              <a:latin typeface="+mn-lt"/>
            </a:rPr>
            <a:t>ЗАДАЧИ ЗА ИЗУЧАВАНЕ НА ЕСТЕСТВЕНИТЕ ЧИСЛА И СВОЙСТВАТА НА МНОЖЕСТВОТО НА ЕСТЕСТВЕНИТЕ ЧИСЛА</a:t>
          </a:r>
          <a:endParaRPr lang="en-US" sz="2800" dirty="0"/>
        </a:p>
      </dgm:t>
    </dgm:pt>
    <dgm:pt modelId="{25F1529A-3155-43B0-979E-1538282EB02E}" type="parTrans" cxnId="{5A5BD6C1-FCDA-4460-A391-6045C7109E3D}">
      <dgm:prSet/>
      <dgm:spPr/>
      <dgm:t>
        <a:bodyPr/>
        <a:lstStyle/>
        <a:p>
          <a:endParaRPr lang="en-US"/>
        </a:p>
      </dgm:t>
    </dgm:pt>
    <dgm:pt modelId="{4BB4E8C2-5B24-4AD9-BED7-2E1C52FE0F7F}" type="sibTrans" cxnId="{5A5BD6C1-FCDA-4460-A391-6045C7109E3D}">
      <dgm:prSet/>
      <dgm:spPr/>
      <dgm:t>
        <a:bodyPr/>
        <a:lstStyle/>
        <a:p>
          <a:endParaRPr lang="en-US"/>
        </a:p>
      </dgm:t>
    </dgm:pt>
    <dgm:pt modelId="{B6C23169-AFE2-4A9B-B5DA-A5EAE5F237B1}" type="asst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altLang="en-US" sz="24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O</a:t>
          </a:r>
          <a:r>
            <a:rPr lang="bg-BG" altLang="en-US" sz="24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бразуване, четене и писане на естествени числа</a:t>
          </a:r>
          <a:endParaRPr lang="en-US" sz="24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FC8FBC69-B7EB-4353-BFBD-DCFA536CEE3B}" type="parTrans" cxnId="{60AC6210-E094-47DA-AEC9-D893D987DD79}">
      <dgm:prSet/>
      <dgm:spPr/>
      <dgm:t>
        <a:bodyPr/>
        <a:lstStyle/>
        <a:p>
          <a:endParaRPr lang="en-US"/>
        </a:p>
      </dgm:t>
    </dgm:pt>
    <dgm:pt modelId="{C5D5CBCD-70ED-46EE-BD16-F533301ED84B}" type="sibTrans" cxnId="{60AC6210-E094-47DA-AEC9-D893D987DD79}">
      <dgm:prSet/>
      <dgm:spPr/>
      <dgm:t>
        <a:bodyPr/>
        <a:lstStyle/>
        <a:p>
          <a:endParaRPr lang="en-US"/>
        </a:p>
      </dgm:t>
    </dgm:pt>
    <dgm:pt modelId="{F0E5A7A2-BA6C-4910-BAB5-FA9B17056A84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g-BG" altLang="en-US" sz="2400" dirty="0" smtClean="0">
              <a:latin typeface="+mn-lt"/>
            </a:rPr>
            <a:t>Наредба на естествените числа</a:t>
          </a:r>
          <a:endParaRPr lang="bg-BG" altLang="en-US" sz="2400" dirty="0"/>
        </a:p>
      </dgm:t>
    </dgm:pt>
    <dgm:pt modelId="{8C74B189-2721-4F7A-848F-2F8BD540AAEA}" type="parTrans" cxnId="{10F6461E-7E06-4C00-8A82-8475DA4718A5}">
      <dgm:prSet/>
      <dgm:spPr/>
      <dgm:t>
        <a:bodyPr/>
        <a:lstStyle/>
        <a:p>
          <a:endParaRPr lang="en-US"/>
        </a:p>
      </dgm:t>
    </dgm:pt>
    <dgm:pt modelId="{DB795205-49DD-40AD-9501-1306AFF8383C}" type="sibTrans" cxnId="{10F6461E-7E06-4C00-8A82-8475DA4718A5}">
      <dgm:prSet/>
      <dgm:spPr/>
      <dgm:t>
        <a:bodyPr/>
        <a:lstStyle/>
        <a:p>
          <a:endParaRPr lang="en-US"/>
        </a:p>
      </dgm:t>
    </dgm:pt>
    <dgm:pt modelId="{B635E35A-AE0F-460B-9C39-1FAA776BE49B}" type="pres">
      <dgm:prSet presAssocID="{ED3BFCFC-0DDC-4E7B-AFCE-80980417C0A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4203CD5-D904-45BF-8EE7-23B9DD2290A0}" type="pres">
      <dgm:prSet presAssocID="{7CFE6B29-B3F9-49AA-BC6D-1100D74208BB}" presName="vertOne" presStyleCnt="0"/>
      <dgm:spPr/>
    </dgm:pt>
    <dgm:pt modelId="{B3D2B162-A6C7-4EED-BA46-9754BC6DE466}" type="pres">
      <dgm:prSet presAssocID="{7CFE6B29-B3F9-49AA-BC6D-1100D74208BB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576BDFF-3F7E-4295-B08A-04182BE4A465}" type="pres">
      <dgm:prSet presAssocID="{7CFE6B29-B3F9-49AA-BC6D-1100D74208BB}" presName="parTransOne" presStyleCnt="0"/>
      <dgm:spPr/>
    </dgm:pt>
    <dgm:pt modelId="{3DEE1D65-E471-4CFE-89C0-4FC977DB110C}" type="pres">
      <dgm:prSet presAssocID="{7CFE6B29-B3F9-49AA-BC6D-1100D74208BB}" presName="horzOne" presStyleCnt="0"/>
      <dgm:spPr/>
    </dgm:pt>
    <dgm:pt modelId="{0073408E-C98C-49D0-B351-FCA75F6B161F}" type="pres">
      <dgm:prSet presAssocID="{B6C23169-AFE2-4A9B-B5DA-A5EAE5F237B1}" presName="vertTwo" presStyleCnt="0"/>
      <dgm:spPr/>
    </dgm:pt>
    <dgm:pt modelId="{A8B8A52E-DA4E-487A-9AE8-C0FF8096072D}" type="pres">
      <dgm:prSet presAssocID="{B6C23169-AFE2-4A9B-B5DA-A5EAE5F237B1}" presName="txTwo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BB4607-C8D7-4EC9-A647-194B7E3449BD}" type="pres">
      <dgm:prSet presAssocID="{B6C23169-AFE2-4A9B-B5DA-A5EAE5F237B1}" presName="horzTwo" presStyleCnt="0"/>
      <dgm:spPr/>
    </dgm:pt>
    <dgm:pt modelId="{F5843341-5F13-4A95-BF24-00E53819E4A6}" type="pres">
      <dgm:prSet presAssocID="{C5D5CBCD-70ED-46EE-BD16-F533301ED84B}" presName="sibSpaceTwo" presStyleCnt="0"/>
      <dgm:spPr/>
    </dgm:pt>
    <dgm:pt modelId="{27527708-8BB8-427E-8F0D-274FFB1DEC5F}" type="pres">
      <dgm:prSet presAssocID="{F0E5A7A2-BA6C-4910-BAB5-FA9B17056A84}" presName="vertTwo" presStyleCnt="0"/>
      <dgm:spPr/>
    </dgm:pt>
    <dgm:pt modelId="{5D20B8E7-FAE1-498C-A104-37D381F8352F}" type="pres">
      <dgm:prSet presAssocID="{F0E5A7A2-BA6C-4910-BAB5-FA9B17056A84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F8A3E93-8D45-47F0-8686-E6C493D909F0}" type="pres">
      <dgm:prSet presAssocID="{F0E5A7A2-BA6C-4910-BAB5-FA9B17056A84}" presName="horzTwo" presStyleCnt="0"/>
      <dgm:spPr/>
    </dgm:pt>
  </dgm:ptLst>
  <dgm:cxnLst>
    <dgm:cxn modelId="{E9125169-464C-4729-99DF-BA622E5FF400}" type="presOf" srcId="{ED3BFCFC-0DDC-4E7B-AFCE-80980417C0A9}" destId="{B635E35A-AE0F-460B-9C39-1FAA776BE49B}" srcOrd="0" destOrd="0" presId="urn:microsoft.com/office/officeart/2005/8/layout/hierarchy4"/>
    <dgm:cxn modelId="{5A5BD6C1-FCDA-4460-A391-6045C7109E3D}" srcId="{ED3BFCFC-0DDC-4E7B-AFCE-80980417C0A9}" destId="{7CFE6B29-B3F9-49AA-BC6D-1100D74208BB}" srcOrd="0" destOrd="0" parTransId="{25F1529A-3155-43B0-979E-1538282EB02E}" sibTransId="{4BB4E8C2-5B24-4AD9-BED7-2E1C52FE0F7F}"/>
    <dgm:cxn modelId="{10F6461E-7E06-4C00-8A82-8475DA4718A5}" srcId="{7CFE6B29-B3F9-49AA-BC6D-1100D74208BB}" destId="{F0E5A7A2-BA6C-4910-BAB5-FA9B17056A84}" srcOrd="1" destOrd="0" parTransId="{8C74B189-2721-4F7A-848F-2F8BD540AAEA}" sibTransId="{DB795205-49DD-40AD-9501-1306AFF8383C}"/>
    <dgm:cxn modelId="{13FD1315-FEDE-44E3-9DDE-70074BE288EA}" type="presOf" srcId="{7CFE6B29-B3F9-49AA-BC6D-1100D74208BB}" destId="{B3D2B162-A6C7-4EED-BA46-9754BC6DE466}" srcOrd="0" destOrd="0" presId="urn:microsoft.com/office/officeart/2005/8/layout/hierarchy4"/>
    <dgm:cxn modelId="{1D4C547B-67F7-4319-B95F-5B165C8888BC}" type="presOf" srcId="{B6C23169-AFE2-4A9B-B5DA-A5EAE5F237B1}" destId="{A8B8A52E-DA4E-487A-9AE8-C0FF8096072D}" srcOrd="0" destOrd="0" presId="urn:microsoft.com/office/officeart/2005/8/layout/hierarchy4"/>
    <dgm:cxn modelId="{4603A65B-123A-4361-9E5D-4C9AF4C0FDE6}" type="presOf" srcId="{F0E5A7A2-BA6C-4910-BAB5-FA9B17056A84}" destId="{5D20B8E7-FAE1-498C-A104-37D381F8352F}" srcOrd="0" destOrd="0" presId="urn:microsoft.com/office/officeart/2005/8/layout/hierarchy4"/>
    <dgm:cxn modelId="{60AC6210-E094-47DA-AEC9-D893D987DD79}" srcId="{7CFE6B29-B3F9-49AA-BC6D-1100D74208BB}" destId="{B6C23169-AFE2-4A9B-B5DA-A5EAE5F237B1}" srcOrd="0" destOrd="0" parTransId="{FC8FBC69-B7EB-4353-BFBD-DCFA536CEE3B}" sibTransId="{C5D5CBCD-70ED-46EE-BD16-F533301ED84B}"/>
    <dgm:cxn modelId="{99631B0F-C0E8-4531-A9C8-23CC2CD65534}" type="presParOf" srcId="{B635E35A-AE0F-460B-9C39-1FAA776BE49B}" destId="{04203CD5-D904-45BF-8EE7-23B9DD2290A0}" srcOrd="0" destOrd="0" presId="urn:microsoft.com/office/officeart/2005/8/layout/hierarchy4"/>
    <dgm:cxn modelId="{101F0AA1-AEA3-4904-A8A1-A9EB16CFFD93}" type="presParOf" srcId="{04203CD5-D904-45BF-8EE7-23B9DD2290A0}" destId="{B3D2B162-A6C7-4EED-BA46-9754BC6DE466}" srcOrd="0" destOrd="0" presId="urn:microsoft.com/office/officeart/2005/8/layout/hierarchy4"/>
    <dgm:cxn modelId="{E420FA05-4252-4E0D-B7A0-43C2101CF3AE}" type="presParOf" srcId="{04203CD5-D904-45BF-8EE7-23B9DD2290A0}" destId="{E576BDFF-3F7E-4295-B08A-04182BE4A465}" srcOrd="1" destOrd="0" presId="urn:microsoft.com/office/officeart/2005/8/layout/hierarchy4"/>
    <dgm:cxn modelId="{B3EFAC50-510E-410E-BBDB-67C9D50E7B18}" type="presParOf" srcId="{04203CD5-D904-45BF-8EE7-23B9DD2290A0}" destId="{3DEE1D65-E471-4CFE-89C0-4FC977DB110C}" srcOrd="2" destOrd="0" presId="urn:microsoft.com/office/officeart/2005/8/layout/hierarchy4"/>
    <dgm:cxn modelId="{4138C602-AE8A-4052-8EFB-19AD5E5FB295}" type="presParOf" srcId="{3DEE1D65-E471-4CFE-89C0-4FC977DB110C}" destId="{0073408E-C98C-49D0-B351-FCA75F6B161F}" srcOrd="0" destOrd="0" presId="urn:microsoft.com/office/officeart/2005/8/layout/hierarchy4"/>
    <dgm:cxn modelId="{9954D91E-084D-4F7C-B897-FDBF4BEE5D1B}" type="presParOf" srcId="{0073408E-C98C-49D0-B351-FCA75F6B161F}" destId="{A8B8A52E-DA4E-487A-9AE8-C0FF8096072D}" srcOrd="0" destOrd="0" presId="urn:microsoft.com/office/officeart/2005/8/layout/hierarchy4"/>
    <dgm:cxn modelId="{3EFD3D51-B698-42C1-985D-34BFE02743BB}" type="presParOf" srcId="{0073408E-C98C-49D0-B351-FCA75F6B161F}" destId="{3ABB4607-C8D7-4EC9-A647-194B7E3449BD}" srcOrd="1" destOrd="0" presId="urn:microsoft.com/office/officeart/2005/8/layout/hierarchy4"/>
    <dgm:cxn modelId="{80DA49EA-337D-4006-9BA8-E2F66EA56AFA}" type="presParOf" srcId="{3DEE1D65-E471-4CFE-89C0-4FC977DB110C}" destId="{F5843341-5F13-4A95-BF24-00E53819E4A6}" srcOrd="1" destOrd="0" presId="urn:microsoft.com/office/officeart/2005/8/layout/hierarchy4"/>
    <dgm:cxn modelId="{ED8E4D4D-FED3-4114-BC20-1C4C93619A1B}" type="presParOf" srcId="{3DEE1D65-E471-4CFE-89C0-4FC977DB110C}" destId="{27527708-8BB8-427E-8F0D-274FFB1DEC5F}" srcOrd="2" destOrd="0" presId="urn:microsoft.com/office/officeart/2005/8/layout/hierarchy4"/>
    <dgm:cxn modelId="{6A45F755-3A65-4456-B3D5-4F636BD7061B}" type="presParOf" srcId="{27527708-8BB8-427E-8F0D-274FFB1DEC5F}" destId="{5D20B8E7-FAE1-498C-A104-37D381F8352F}" srcOrd="0" destOrd="0" presId="urn:microsoft.com/office/officeart/2005/8/layout/hierarchy4"/>
    <dgm:cxn modelId="{B5DD3637-5132-4B92-A92B-44C6FE21C3BF}" type="presParOf" srcId="{27527708-8BB8-427E-8F0D-274FFB1DEC5F}" destId="{5F8A3E93-8D45-47F0-8686-E6C493D909F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D3BFCFC-0DDC-4E7B-AFCE-80980417C0A9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FE6B29-B3F9-49AA-BC6D-1100D74208BB}">
      <dgm:prSet phldrT="[Text]" custT="1"/>
      <dgm:spPr/>
      <dgm:t>
        <a:bodyPr/>
        <a:lstStyle/>
        <a:p>
          <a:r>
            <a:rPr lang="bg-BG" altLang="en-US" sz="2800" dirty="0" smtClean="0">
              <a:latin typeface="+mn-lt"/>
            </a:rPr>
            <a:t>ЗАДАЧИ ЗА ИЗУЧАВАНЕ НА ДЕЙСТВИЯТА </a:t>
          </a:r>
          <a:br>
            <a:rPr lang="bg-BG" altLang="en-US" sz="2800" dirty="0" smtClean="0">
              <a:latin typeface="+mn-lt"/>
            </a:rPr>
          </a:br>
          <a:r>
            <a:rPr lang="bg-BG" altLang="en-US" sz="2800" dirty="0" smtClean="0">
              <a:latin typeface="+mn-lt"/>
            </a:rPr>
            <a:t>С ЕСТЕСТВЕНИ ЧИСЛА</a:t>
          </a:r>
          <a:endParaRPr lang="en-US" sz="2800" dirty="0"/>
        </a:p>
      </dgm:t>
    </dgm:pt>
    <dgm:pt modelId="{25F1529A-3155-43B0-979E-1538282EB02E}" type="parTrans" cxnId="{5A5BD6C1-FCDA-4460-A391-6045C7109E3D}">
      <dgm:prSet/>
      <dgm:spPr/>
      <dgm:t>
        <a:bodyPr/>
        <a:lstStyle/>
        <a:p>
          <a:endParaRPr lang="en-US"/>
        </a:p>
      </dgm:t>
    </dgm:pt>
    <dgm:pt modelId="{4BB4E8C2-5B24-4AD9-BED7-2E1C52FE0F7F}" type="sibTrans" cxnId="{5A5BD6C1-FCDA-4460-A391-6045C7109E3D}">
      <dgm:prSet/>
      <dgm:spPr/>
      <dgm:t>
        <a:bodyPr/>
        <a:lstStyle/>
        <a:p>
          <a:endParaRPr lang="en-US"/>
        </a:p>
      </dgm:t>
    </dgm:pt>
    <dgm:pt modelId="{B6C23169-AFE2-4A9B-B5DA-A5EAE5F237B1}" type="asst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g-BG" altLang="en-US" sz="2400" dirty="0" smtClean="0">
              <a:latin typeface="+mn-lt"/>
            </a:rPr>
            <a:t>Алгорит-ми за смятане</a:t>
          </a:r>
          <a:endParaRPr lang="en-US" sz="24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FC8FBC69-B7EB-4353-BFBD-DCFA536CEE3B}" type="parTrans" cxnId="{60AC6210-E094-47DA-AEC9-D893D987DD79}">
      <dgm:prSet/>
      <dgm:spPr/>
      <dgm:t>
        <a:bodyPr/>
        <a:lstStyle/>
        <a:p>
          <a:endParaRPr lang="en-US"/>
        </a:p>
      </dgm:t>
    </dgm:pt>
    <dgm:pt modelId="{C5D5CBCD-70ED-46EE-BD16-F533301ED84B}" type="sibTrans" cxnId="{60AC6210-E094-47DA-AEC9-D893D987DD79}">
      <dgm:prSet/>
      <dgm:spPr/>
      <dgm:t>
        <a:bodyPr/>
        <a:lstStyle/>
        <a:p>
          <a:endParaRPr lang="en-US"/>
        </a:p>
      </dgm:t>
    </dgm:pt>
    <dgm:pt modelId="{F0E5A7A2-BA6C-4910-BAB5-FA9B17056A84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g-BG" altLang="en-US" sz="2400" dirty="0" smtClean="0">
              <a:latin typeface="+mn-lt"/>
            </a:rPr>
            <a:t>Ред на действие</a:t>
          </a:r>
          <a:endParaRPr lang="bg-BG" altLang="en-US" sz="2400" dirty="0"/>
        </a:p>
      </dgm:t>
    </dgm:pt>
    <dgm:pt modelId="{8C74B189-2721-4F7A-848F-2F8BD540AAEA}" type="parTrans" cxnId="{10F6461E-7E06-4C00-8A82-8475DA4718A5}">
      <dgm:prSet/>
      <dgm:spPr/>
      <dgm:t>
        <a:bodyPr/>
        <a:lstStyle/>
        <a:p>
          <a:endParaRPr lang="en-US"/>
        </a:p>
      </dgm:t>
    </dgm:pt>
    <dgm:pt modelId="{DB795205-49DD-40AD-9501-1306AFF8383C}" type="sibTrans" cxnId="{10F6461E-7E06-4C00-8A82-8475DA4718A5}">
      <dgm:prSet/>
      <dgm:spPr/>
      <dgm:t>
        <a:bodyPr/>
        <a:lstStyle/>
        <a:p>
          <a:endParaRPr lang="en-US"/>
        </a:p>
      </dgm:t>
    </dgm:pt>
    <dgm:pt modelId="{2E2FBD74-3858-449B-BE1C-1BD310C2ACA4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g-BG" altLang="en-US" sz="2400" dirty="0" smtClean="0">
              <a:latin typeface="+mn-lt"/>
            </a:rPr>
            <a:t>Свойства на аритме-тичните действия</a:t>
          </a:r>
          <a:endParaRPr lang="en-US" sz="2400" dirty="0"/>
        </a:p>
      </dgm:t>
    </dgm:pt>
    <dgm:pt modelId="{E4ACC3EC-9F95-4B7C-A720-8873B750E484}" type="parTrans" cxnId="{29D5CE3C-7420-45C2-97E0-AE1F1DEEF5F8}">
      <dgm:prSet/>
      <dgm:spPr/>
      <dgm:t>
        <a:bodyPr/>
        <a:lstStyle/>
        <a:p>
          <a:endParaRPr lang="en-US"/>
        </a:p>
      </dgm:t>
    </dgm:pt>
    <dgm:pt modelId="{8C9885AA-2B08-4C54-AC01-D3557DB2600E}" type="sibTrans" cxnId="{29D5CE3C-7420-45C2-97E0-AE1F1DEEF5F8}">
      <dgm:prSet/>
      <dgm:spPr/>
      <dgm:t>
        <a:bodyPr/>
        <a:lstStyle/>
        <a:p>
          <a:endParaRPr lang="en-US"/>
        </a:p>
      </dgm:t>
    </dgm:pt>
    <dgm:pt modelId="{4484A689-A18E-49B8-8081-490002398F7D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g-BG" altLang="en-US" sz="2400" dirty="0" smtClean="0">
              <a:latin typeface="+mn-lt"/>
            </a:rPr>
            <a:t>Връзка между аритме-тичните действия</a:t>
          </a:r>
          <a:endParaRPr lang="bg-BG" altLang="en-US" sz="2400" dirty="0">
            <a:latin typeface="+mn-lt"/>
          </a:endParaRPr>
        </a:p>
      </dgm:t>
    </dgm:pt>
    <dgm:pt modelId="{E1BE1A2A-EBDD-41A7-A8E0-D0FD7C2EF09C}" type="parTrans" cxnId="{CBA6EE9D-E09E-4D68-95CA-17A0FAD560D7}">
      <dgm:prSet/>
      <dgm:spPr/>
      <dgm:t>
        <a:bodyPr/>
        <a:lstStyle/>
        <a:p>
          <a:endParaRPr lang="en-US"/>
        </a:p>
      </dgm:t>
    </dgm:pt>
    <dgm:pt modelId="{721F6A86-3EA8-4ABD-8A6A-C3D3CBA3F72C}" type="sibTrans" cxnId="{CBA6EE9D-E09E-4D68-95CA-17A0FAD560D7}">
      <dgm:prSet/>
      <dgm:spPr/>
      <dgm:t>
        <a:bodyPr/>
        <a:lstStyle/>
        <a:p>
          <a:endParaRPr lang="en-US"/>
        </a:p>
      </dgm:t>
    </dgm:pt>
    <dgm:pt modelId="{2FEB643B-A8E1-4CF9-AF13-22A3C085BEDB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g-BG" altLang="en-US" dirty="0" smtClean="0">
              <a:latin typeface="+mn-lt"/>
            </a:rPr>
            <a:t>Текстови задачи</a:t>
          </a:r>
          <a:endParaRPr lang="bg-BG" altLang="en-US" dirty="0">
            <a:latin typeface="+mn-lt"/>
          </a:endParaRPr>
        </a:p>
      </dgm:t>
    </dgm:pt>
    <dgm:pt modelId="{7AC659F7-52D1-490E-8EE2-AAE5458426D9}" type="parTrans" cxnId="{160E4EA7-0967-46BC-8030-F9997C3EB0BE}">
      <dgm:prSet/>
      <dgm:spPr/>
      <dgm:t>
        <a:bodyPr/>
        <a:lstStyle/>
        <a:p>
          <a:endParaRPr lang="en-US"/>
        </a:p>
      </dgm:t>
    </dgm:pt>
    <dgm:pt modelId="{3766CA1C-E0DB-4BEF-B28B-A41B0E83FDEA}" type="sibTrans" cxnId="{160E4EA7-0967-46BC-8030-F9997C3EB0BE}">
      <dgm:prSet/>
      <dgm:spPr/>
      <dgm:t>
        <a:bodyPr/>
        <a:lstStyle/>
        <a:p>
          <a:endParaRPr lang="en-US"/>
        </a:p>
      </dgm:t>
    </dgm:pt>
    <dgm:pt modelId="{B635E35A-AE0F-460B-9C39-1FAA776BE49B}" type="pres">
      <dgm:prSet presAssocID="{ED3BFCFC-0DDC-4E7B-AFCE-80980417C0A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4203CD5-D904-45BF-8EE7-23B9DD2290A0}" type="pres">
      <dgm:prSet presAssocID="{7CFE6B29-B3F9-49AA-BC6D-1100D74208BB}" presName="vertOne" presStyleCnt="0"/>
      <dgm:spPr/>
    </dgm:pt>
    <dgm:pt modelId="{B3D2B162-A6C7-4EED-BA46-9754BC6DE466}" type="pres">
      <dgm:prSet presAssocID="{7CFE6B29-B3F9-49AA-BC6D-1100D74208BB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576BDFF-3F7E-4295-B08A-04182BE4A465}" type="pres">
      <dgm:prSet presAssocID="{7CFE6B29-B3F9-49AA-BC6D-1100D74208BB}" presName="parTransOne" presStyleCnt="0"/>
      <dgm:spPr/>
    </dgm:pt>
    <dgm:pt modelId="{3DEE1D65-E471-4CFE-89C0-4FC977DB110C}" type="pres">
      <dgm:prSet presAssocID="{7CFE6B29-B3F9-49AA-BC6D-1100D74208BB}" presName="horzOne" presStyleCnt="0"/>
      <dgm:spPr/>
    </dgm:pt>
    <dgm:pt modelId="{0073408E-C98C-49D0-B351-FCA75F6B161F}" type="pres">
      <dgm:prSet presAssocID="{B6C23169-AFE2-4A9B-B5DA-A5EAE5F237B1}" presName="vertTwo" presStyleCnt="0"/>
      <dgm:spPr/>
    </dgm:pt>
    <dgm:pt modelId="{A8B8A52E-DA4E-487A-9AE8-C0FF8096072D}" type="pres">
      <dgm:prSet presAssocID="{B6C23169-AFE2-4A9B-B5DA-A5EAE5F237B1}" presName="txTwo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BB4607-C8D7-4EC9-A647-194B7E3449BD}" type="pres">
      <dgm:prSet presAssocID="{B6C23169-AFE2-4A9B-B5DA-A5EAE5F237B1}" presName="horzTwo" presStyleCnt="0"/>
      <dgm:spPr/>
    </dgm:pt>
    <dgm:pt modelId="{F5843341-5F13-4A95-BF24-00E53819E4A6}" type="pres">
      <dgm:prSet presAssocID="{C5D5CBCD-70ED-46EE-BD16-F533301ED84B}" presName="sibSpaceTwo" presStyleCnt="0"/>
      <dgm:spPr/>
    </dgm:pt>
    <dgm:pt modelId="{27527708-8BB8-427E-8F0D-274FFB1DEC5F}" type="pres">
      <dgm:prSet presAssocID="{F0E5A7A2-BA6C-4910-BAB5-FA9B17056A84}" presName="vertTwo" presStyleCnt="0"/>
      <dgm:spPr/>
    </dgm:pt>
    <dgm:pt modelId="{5D20B8E7-FAE1-498C-A104-37D381F8352F}" type="pres">
      <dgm:prSet presAssocID="{F0E5A7A2-BA6C-4910-BAB5-FA9B17056A84}" presName="txTwo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F8A3E93-8D45-47F0-8686-E6C493D909F0}" type="pres">
      <dgm:prSet presAssocID="{F0E5A7A2-BA6C-4910-BAB5-FA9B17056A84}" presName="horzTwo" presStyleCnt="0"/>
      <dgm:spPr/>
    </dgm:pt>
    <dgm:pt modelId="{3FCA9BF7-7781-4C33-A18F-052405B19399}" type="pres">
      <dgm:prSet presAssocID="{DB795205-49DD-40AD-9501-1306AFF8383C}" presName="sibSpaceTwo" presStyleCnt="0"/>
      <dgm:spPr/>
    </dgm:pt>
    <dgm:pt modelId="{6E29E164-B63D-451E-AB35-D5077290E3BF}" type="pres">
      <dgm:prSet presAssocID="{4484A689-A18E-49B8-8081-490002398F7D}" presName="vertTwo" presStyleCnt="0"/>
      <dgm:spPr/>
    </dgm:pt>
    <dgm:pt modelId="{C0DB76F6-31C5-4C8C-9FEA-685E599DE709}" type="pres">
      <dgm:prSet presAssocID="{4484A689-A18E-49B8-8081-490002398F7D}" presName="txTwo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B377B3B-5C42-431F-AA3F-3498782CD9AF}" type="pres">
      <dgm:prSet presAssocID="{4484A689-A18E-49B8-8081-490002398F7D}" presName="horzTwo" presStyleCnt="0"/>
      <dgm:spPr/>
    </dgm:pt>
    <dgm:pt modelId="{207C6FE3-73AD-4CAC-A3DA-C2FF734C6CEA}" type="pres">
      <dgm:prSet presAssocID="{721F6A86-3EA8-4ABD-8A6A-C3D3CBA3F72C}" presName="sibSpaceTwo" presStyleCnt="0"/>
      <dgm:spPr/>
    </dgm:pt>
    <dgm:pt modelId="{44697127-A318-4770-A61B-C4FA6FACB450}" type="pres">
      <dgm:prSet presAssocID="{2E2FBD74-3858-449B-BE1C-1BD310C2ACA4}" presName="vertTwo" presStyleCnt="0"/>
      <dgm:spPr/>
    </dgm:pt>
    <dgm:pt modelId="{B40A64CA-2645-413E-9458-6A3358E28ABD}" type="pres">
      <dgm:prSet presAssocID="{2E2FBD74-3858-449B-BE1C-1BD310C2ACA4}" presName="txTwo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EB9CF86-3D69-455A-8584-EB3980D42243}" type="pres">
      <dgm:prSet presAssocID="{2E2FBD74-3858-449B-BE1C-1BD310C2ACA4}" presName="horzTwo" presStyleCnt="0"/>
      <dgm:spPr/>
    </dgm:pt>
    <dgm:pt modelId="{364C3CF5-A14D-4266-B286-FA73D831D903}" type="pres">
      <dgm:prSet presAssocID="{8C9885AA-2B08-4C54-AC01-D3557DB2600E}" presName="sibSpaceTwo" presStyleCnt="0"/>
      <dgm:spPr/>
    </dgm:pt>
    <dgm:pt modelId="{B8400EC1-3250-47AF-A381-17E1A63AD209}" type="pres">
      <dgm:prSet presAssocID="{2FEB643B-A8E1-4CF9-AF13-22A3C085BEDB}" presName="vertTwo" presStyleCnt="0"/>
      <dgm:spPr/>
    </dgm:pt>
    <dgm:pt modelId="{1BBFF132-AD4C-4FCC-BF19-7799420E0F47}" type="pres">
      <dgm:prSet presAssocID="{2FEB643B-A8E1-4CF9-AF13-22A3C085BEDB}" presName="txTwo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DD815DD-2B9C-4957-8136-2FBCA3049C5A}" type="pres">
      <dgm:prSet presAssocID="{2FEB643B-A8E1-4CF9-AF13-22A3C085BEDB}" presName="horzTwo" presStyleCnt="0"/>
      <dgm:spPr/>
    </dgm:pt>
  </dgm:ptLst>
  <dgm:cxnLst>
    <dgm:cxn modelId="{670A36CC-406F-4250-A3A8-E3F37C29FC8D}" type="presOf" srcId="{4484A689-A18E-49B8-8081-490002398F7D}" destId="{C0DB76F6-31C5-4C8C-9FEA-685E599DE709}" srcOrd="0" destOrd="0" presId="urn:microsoft.com/office/officeart/2005/8/layout/hierarchy4"/>
    <dgm:cxn modelId="{29D5CE3C-7420-45C2-97E0-AE1F1DEEF5F8}" srcId="{7CFE6B29-B3F9-49AA-BC6D-1100D74208BB}" destId="{2E2FBD74-3858-449B-BE1C-1BD310C2ACA4}" srcOrd="3" destOrd="0" parTransId="{E4ACC3EC-9F95-4B7C-A720-8873B750E484}" sibTransId="{8C9885AA-2B08-4C54-AC01-D3557DB2600E}"/>
    <dgm:cxn modelId="{DCF6FDA8-38C5-4005-8CB9-37C74C685A54}" type="presOf" srcId="{2FEB643B-A8E1-4CF9-AF13-22A3C085BEDB}" destId="{1BBFF132-AD4C-4FCC-BF19-7799420E0F47}" srcOrd="0" destOrd="0" presId="urn:microsoft.com/office/officeart/2005/8/layout/hierarchy4"/>
    <dgm:cxn modelId="{47E6748F-A6F1-431E-9054-10A20466E832}" type="presOf" srcId="{ED3BFCFC-0DDC-4E7B-AFCE-80980417C0A9}" destId="{B635E35A-AE0F-460B-9C39-1FAA776BE49B}" srcOrd="0" destOrd="0" presId="urn:microsoft.com/office/officeart/2005/8/layout/hierarchy4"/>
    <dgm:cxn modelId="{D06FEABF-AAF8-424D-86C1-259ECEF2C257}" type="presOf" srcId="{B6C23169-AFE2-4A9B-B5DA-A5EAE5F237B1}" destId="{A8B8A52E-DA4E-487A-9AE8-C0FF8096072D}" srcOrd="0" destOrd="0" presId="urn:microsoft.com/office/officeart/2005/8/layout/hierarchy4"/>
    <dgm:cxn modelId="{CBA6EE9D-E09E-4D68-95CA-17A0FAD560D7}" srcId="{7CFE6B29-B3F9-49AA-BC6D-1100D74208BB}" destId="{4484A689-A18E-49B8-8081-490002398F7D}" srcOrd="2" destOrd="0" parTransId="{E1BE1A2A-EBDD-41A7-A8E0-D0FD7C2EF09C}" sibTransId="{721F6A86-3EA8-4ABD-8A6A-C3D3CBA3F72C}"/>
    <dgm:cxn modelId="{5A5BD6C1-FCDA-4460-A391-6045C7109E3D}" srcId="{ED3BFCFC-0DDC-4E7B-AFCE-80980417C0A9}" destId="{7CFE6B29-B3F9-49AA-BC6D-1100D74208BB}" srcOrd="0" destOrd="0" parTransId="{25F1529A-3155-43B0-979E-1538282EB02E}" sibTransId="{4BB4E8C2-5B24-4AD9-BED7-2E1C52FE0F7F}"/>
    <dgm:cxn modelId="{10F6461E-7E06-4C00-8A82-8475DA4718A5}" srcId="{7CFE6B29-B3F9-49AA-BC6D-1100D74208BB}" destId="{F0E5A7A2-BA6C-4910-BAB5-FA9B17056A84}" srcOrd="1" destOrd="0" parTransId="{8C74B189-2721-4F7A-848F-2F8BD540AAEA}" sibTransId="{DB795205-49DD-40AD-9501-1306AFF8383C}"/>
    <dgm:cxn modelId="{38E09783-2182-457B-A696-CB96154F24A5}" type="presOf" srcId="{2E2FBD74-3858-449B-BE1C-1BD310C2ACA4}" destId="{B40A64CA-2645-413E-9458-6A3358E28ABD}" srcOrd="0" destOrd="0" presId="urn:microsoft.com/office/officeart/2005/8/layout/hierarchy4"/>
    <dgm:cxn modelId="{160E4EA7-0967-46BC-8030-F9997C3EB0BE}" srcId="{7CFE6B29-B3F9-49AA-BC6D-1100D74208BB}" destId="{2FEB643B-A8E1-4CF9-AF13-22A3C085BEDB}" srcOrd="4" destOrd="0" parTransId="{7AC659F7-52D1-490E-8EE2-AAE5458426D9}" sibTransId="{3766CA1C-E0DB-4BEF-B28B-A41B0E83FDEA}"/>
    <dgm:cxn modelId="{FC54FFF0-4DFF-4D6B-B10F-3E3BF8555C40}" type="presOf" srcId="{7CFE6B29-B3F9-49AA-BC6D-1100D74208BB}" destId="{B3D2B162-A6C7-4EED-BA46-9754BC6DE466}" srcOrd="0" destOrd="0" presId="urn:microsoft.com/office/officeart/2005/8/layout/hierarchy4"/>
    <dgm:cxn modelId="{CEA035F1-6FD0-4556-A7AD-88A964501255}" type="presOf" srcId="{F0E5A7A2-BA6C-4910-BAB5-FA9B17056A84}" destId="{5D20B8E7-FAE1-498C-A104-37D381F8352F}" srcOrd="0" destOrd="0" presId="urn:microsoft.com/office/officeart/2005/8/layout/hierarchy4"/>
    <dgm:cxn modelId="{60AC6210-E094-47DA-AEC9-D893D987DD79}" srcId="{7CFE6B29-B3F9-49AA-BC6D-1100D74208BB}" destId="{B6C23169-AFE2-4A9B-B5DA-A5EAE5F237B1}" srcOrd="0" destOrd="0" parTransId="{FC8FBC69-B7EB-4353-BFBD-DCFA536CEE3B}" sibTransId="{C5D5CBCD-70ED-46EE-BD16-F533301ED84B}"/>
    <dgm:cxn modelId="{818DE8B8-F8A9-4CB5-91F7-D3136BB153BC}" type="presParOf" srcId="{B635E35A-AE0F-460B-9C39-1FAA776BE49B}" destId="{04203CD5-D904-45BF-8EE7-23B9DD2290A0}" srcOrd="0" destOrd="0" presId="urn:microsoft.com/office/officeart/2005/8/layout/hierarchy4"/>
    <dgm:cxn modelId="{30A63B96-0575-4024-916A-6C37641F67F8}" type="presParOf" srcId="{04203CD5-D904-45BF-8EE7-23B9DD2290A0}" destId="{B3D2B162-A6C7-4EED-BA46-9754BC6DE466}" srcOrd="0" destOrd="0" presId="urn:microsoft.com/office/officeart/2005/8/layout/hierarchy4"/>
    <dgm:cxn modelId="{B95CEFCB-9CA4-4193-BD34-1D40C684FBD8}" type="presParOf" srcId="{04203CD5-D904-45BF-8EE7-23B9DD2290A0}" destId="{E576BDFF-3F7E-4295-B08A-04182BE4A465}" srcOrd="1" destOrd="0" presId="urn:microsoft.com/office/officeart/2005/8/layout/hierarchy4"/>
    <dgm:cxn modelId="{F425420B-C55E-408A-A08D-B5A664EF1CC5}" type="presParOf" srcId="{04203CD5-D904-45BF-8EE7-23B9DD2290A0}" destId="{3DEE1D65-E471-4CFE-89C0-4FC977DB110C}" srcOrd="2" destOrd="0" presId="urn:microsoft.com/office/officeart/2005/8/layout/hierarchy4"/>
    <dgm:cxn modelId="{D8683ECA-7DAF-4B2B-8BBC-845DC67E2A29}" type="presParOf" srcId="{3DEE1D65-E471-4CFE-89C0-4FC977DB110C}" destId="{0073408E-C98C-49D0-B351-FCA75F6B161F}" srcOrd="0" destOrd="0" presId="urn:microsoft.com/office/officeart/2005/8/layout/hierarchy4"/>
    <dgm:cxn modelId="{20344DAC-04B5-4306-8BE8-75B830C52928}" type="presParOf" srcId="{0073408E-C98C-49D0-B351-FCA75F6B161F}" destId="{A8B8A52E-DA4E-487A-9AE8-C0FF8096072D}" srcOrd="0" destOrd="0" presId="urn:microsoft.com/office/officeart/2005/8/layout/hierarchy4"/>
    <dgm:cxn modelId="{EDD79AE5-EE1E-48D7-B29E-57BA38FF1755}" type="presParOf" srcId="{0073408E-C98C-49D0-B351-FCA75F6B161F}" destId="{3ABB4607-C8D7-4EC9-A647-194B7E3449BD}" srcOrd="1" destOrd="0" presId="urn:microsoft.com/office/officeart/2005/8/layout/hierarchy4"/>
    <dgm:cxn modelId="{BE5515DC-5797-4CF2-A0F1-C884F5BF782B}" type="presParOf" srcId="{3DEE1D65-E471-4CFE-89C0-4FC977DB110C}" destId="{F5843341-5F13-4A95-BF24-00E53819E4A6}" srcOrd="1" destOrd="0" presId="urn:microsoft.com/office/officeart/2005/8/layout/hierarchy4"/>
    <dgm:cxn modelId="{FF4C796D-9D67-468A-89CE-1FB7DF89E9D9}" type="presParOf" srcId="{3DEE1D65-E471-4CFE-89C0-4FC977DB110C}" destId="{27527708-8BB8-427E-8F0D-274FFB1DEC5F}" srcOrd="2" destOrd="0" presId="urn:microsoft.com/office/officeart/2005/8/layout/hierarchy4"/>
    <dgm:cxn modelId="{E82327D1-E1CE-4DE6-9602-A291C9F33758}" type="presParOf" srcId="{27527708-8BB8-427E-8F0D-274FFB1DEC5F}" destId="{5D20B8E7-FAE1-498C-A104-37D381F8352F}" srcOrd="0" destOrd="0" presId="urn:microsoft.com/office/officeart/2005/8/layout/hierarchy4"/>
    <dgm:cxn modelId="{76DEFB28-14A2-42D2-8D7D-04F2D96337AA}" type="presParOf" srcId="{27527708-8BB8-427E-8F0D-274FFB1DEC5F}" destId="{5F8A3E93-8D45-47F0-8686-E6C493D909F0}" srcOrd="1" destOrd="0" presId="urn:microsoft.com/office/officeart/2005/8/layout/hierarchy4"/>
    <dgm:cxn modelId="{7A0C3281-A25A-490A-89E1-6BBD786BACF4}" type="presParOf" srcId="{3DEE1D65-E471-4CFE-89C0-4FC977DB110C}" destId="{3FCA9BF7-7781-4C33-A18F-052405B19399}" srcOrd="3" destOrd="0" presId="urn:microsoft.com/office/officeart/2005/8/layout/hierarchy4"/>
    <dgm:cxn modelId="{07DC6ED0-535F-4CFB-A0BD-10B067B9BAD2}" type="presParOf" srcId="{3DEE1D65-E471-4CFE-89C0-4FC977DB110C}" destId="{6E29E164-B63D-451E-AB35-D5077290E3BF}" srcOrd="4" destOrd="0" presId="urn:microsoft.com/office/officeart/2005/8/layout/hierarchy4"/>
    <dgm:cxn modelId="{7C05481D-34C4-4920-AABC-A9A332836B5C}" type="presParOf" srcId="{6E29E164-B63D-451E-AB35-D5077290E3BF}" destId="{C0DB76F6-31C5-4C8C-9FEA-685E599DE709}" srcOrd="0" destOrd="0" presId="urn:microsoft.com/office/officeart/2005/8/layout/hierarchy4"/>
    <dgm:cxn modelId="{BE183FAC-4508-44E1-B99B-353BDCA49160}" type="presParOf" srcId="{6E29E164-B63D-451E-AB35-D5077290E3BF}" destId="{5B377B3B-5C42-431F-AA3F-3498782CD9AF}" srcOrd="1" destOrd="0" presId="urn:microsoft.com/office/officeart/2005/8/layout/hierarchy4"/>
    <dgm:cxn modelId="{0C69FB06-F72E-44DB-AF63-49BD514BC6A0}" type="presParOf" srcId="{3DEE1D65-E471-4CFE-89C0-4FC977DB110C}" destId="{207C6FE3-73AD-4CAC-A3DA-C2FF734C6CEA}" srcOrd="5" destOrd="0" presId="urn:microsoft.com/office/officeart/2005/8/layout/hierarchy4"/>
    <dgm:cxn modelId="{F70F2E8F-5307-48B8-A9A0-14A6974E4CDE}" type="presParOf" srcId="{3DEE1D65-E471-4CFE-89C0-4FC977DB110C}" destId="{44697127-A318-4770-A61B-C4FA6FACB450}" srcOrd="6" destOrd="0" presId="urn:microsoft.com/office/officeart/2005/8/layout/hierarchy4"/>
    <dgm:cxn modelId="{5F4DA2AD-D413-4E32-931D-FBBC0F07C722}" type="presParOf" srcId="{44697127-A318-4770-A61B-C4FA6FACB450}" destId="{B40A64CA-2645-413E-9458-6A3358E28ABD}" srcOrd="0" destOrd="0" presId="urn:microsoft.com/office/officeart/2005/8/layout/hierarchy4"/>
    <dgm:cxn modelId="{AAEE62DC-D5EB-470D-BCE6-12F16D7ED5DA}" type="presParOf" srcId="{44697127-A318-4770-A61B-C4FA6FACB450}" destId="{6EB9CF86-3D69-455A-8584-EB3980D42243}" srcOrd="1" destOrd="0" presId="urn:microsoft.com/office/officeart/2005/8/layout/hierarchy4"/>
    <dgm:cxn modelId="{D38F4411-8CBC-4A93-A88F-6A7B8CE8EBCC}" type="presParOf" srcId="{3DEE1D65-E471-4CFE-89C0-4FC977DB110C}" destId="{364C3CF5-A14D-4266-B286-FA73D831D903}" srcOrd="7" destOrd="0" presId="urn:microsoft.com/office/officeart/2005/8/layout/hierarchy4"/>
    <dgm:cxn modelId="{AC71E1A3-37ED-42D7-A01E-9331A1615126}" type="presParOf" srcId="{3DEE1D65-E471-4CFE-89C0-4FC977DB110C}" destId="{B8400EC1-3250-47AF-A381-17E1A63AD209}" srcOrd="8" destOrd="0" presId="urn:microsoft.com/office/officeart/2005/8/layout/hierarchy4"/>
    <dgm:cxn modelId="{582B70D0-2823-47CA-9A4F-D49BE1DEA591}" type="presParOf" srcId="{B8400EC1-3250-47AF-A381-17E1A63AD209}" destId="{1BBFF132-AD4C-4FCC-BF19-7799420E0F47}" srcOrd="0" destOrd="0" presId="urn:microsoft.com/office/officeart/2005/8/layout/hierarchy4"/>
    <dgm:cxn modelId="{BC61B9EA-5BF8-4DDF-8A72-C89E6459BE5F}" type="presParOf" srcId="{B8400EC1-3250-47AF-A381-17E1A63AD209}" destId="{2DD815DD-2B9C-4957-8136-2FBCA3049C5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D3BFCFC-0DDC-4E7B-AFCE-80980417C0A9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FE6B29-B3F9-49AA-BC6D-1100D74208BB}">
      <dgm:prSet phldrT="[Text]" custT="1"/>
      <dgm:spPr/>
      <dgm:t>
        <a:bodyPr/>
        <a:lstStyle/>
        <a:p>
          <a:r>
            <a:rPr lang="bg-BG" altLang="en-US" sz="2800" dirty="0" smtClean="0">
              <a:latin typeface="+mn-lt"/>
            </a:rPr>
            <a:t>ЗАДАЧИ, СВЪРЗАНИ С АЛГОРИТМИТЕ ЗА СМЯТАНЕ С ЕСТЕСТВЕНИ ЧИСЛА</a:t>
          </a:r>
          <a:endParaRPr lang="en-US" sz="2800" dirty="0"/>
        </a:p>
      </dgm:t>
    </dgm:pt>
    <dgm:pt modelId="{25F1529A-3155-43B0-979E-1538282EB02E}" type="parTrans" cxnId="{5A5BD6C1-FCDA-4460-A391-6045C7109E3D}">
      <dgm:prSet/>
      <dgm:spPr/>
      <dgm:t>
        <a:bodyPr/>
        <a:lstStyle/>
        <a:p>
          <a:endParaRPr lang="en-US"/>
        </a:p>
      </dgm:t>
    </dgm:pt>
    <dgm:pt modelId="{4BB4E8C2-5B24-4AD9-BED7-2E1C52FE0F7F}" type="sibTrans" cxnId="{5A5BD6C1-FCDA-4460-A391-6045C7109E3D}">
      <dgm:prSet/>
      <dgm:spPr/>
      <dgm:t>
        <a:bodyPr/>
        <a:lstStyle/>
        <a:p>
          <a:endParaRPr lang="en-US"/>
        </a:p>
      </dgm:t>
    </dgm:pt>
    <dgm:pt modelId="{B6C23169-AFE2-4A9B-B5DA-A5EAE5F237B1}" type="asst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g-BG" altLang="en-US" sz="2400" dirty="0" smtClean="0">
              <a:latin typeface="+mn-lt"/>
            </a:rPr>
            <a:t>Алгоритми  </a:t>
          </a:r>
          <a:endParaRPr lang="en-US" altLang="en-US" sz="2400" dirty="0" smtClean="0">
            <a:latin typeface="+mn-lt"/>
          </a:endParaRPr>
        </a:p>
        <a:p>
          <a:r>
            <a:rPr lang="bg-BG" altLang="en-US" sz="2400" dirty="0" smtClean="0">
              <a:latin typeface="+mn-lt"/>
            </a:rPr>
            <a:t>за </a:t>
          </a:r>
          <a:r>
            <a:rPr lang="bg-BG" altLang="en-US" sz="2400" b="1" dirty="0" smtClean="0">
              <a:solidFill>
                <a:schemeClr val="tx2"/>
              </a:solidFill>
              <a:latin typeface="+mn-lt"/>
            </a:rPr>
            <a:t>писмено</a:t>
          </a:r>
          <a:r>
            <a:rPr lang="bg-BG" altLang="en-US" sz="2400" dirty="0" smtClean="0">
              <a:solidFill>
                <a:schemeClr val="tx2"/>
              </a:solidFill>
              <a:latin typeface="+mn-lt"/>
            </a:rPr>
            <a:t> </a:t>
          </a:r>
          <a:r>
            <a:rPr lang="bg-BG" altLang="en-US" sz="2400" dirty="0" smtClean="0">
              <a:latin typeface="+mn-lt"/>
            </a:rPr>
            <a:t>смятане</a:t>
          </a:r>
        </a:p>
        <a:p>
          <a:r>
            <a:rPr lang="bg-BG" altLang="en-US" sz="1800" b="1" dirty="0" smtClean="0">
              <a:latin typeface="+mn-lt"/>
            </a:rPr>
            <a:t>1. Алгоритъмът е един.</a:t>
          </a:r>
        </a:p>
        <a:p>
          <a:r>
            <a:rPr lang="bg-BG" altLang="en-US" sz="1800" b="1" dirty="0" smtClean="0">
              <a:latin typeface="+mn-lt"/>
            </a:rPr>
            <a:t>2. Всички смятат по един и същи начин.</a:t>
          </a:r>
          <a:endParaRPr lang="en-US" sz="18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FC8FBC69-B7EB-4353-BFBD-DCFA536CEE3B}" type="parTrans" cxnId="{60AC6210-E094-47DA-AEC9-D893D987DD79}">
      <dgm:prSet/>
      <dgm:spPr/>
      <dgm:t>
        <a:bodyPr/>
        <a:lstStyle/>
        <a:p>
          <a:endParaRPr lang="en-US"/>
        </a:p>
      </dgm:t>
    </dgm:pt>
    <dgm:pt modelId="{C5D5CBCD-70ED-46EE-BD16-F533301ED84B}" type="sibTrans" cxnId="{60AC6210-E094-47DA-AEC9-D893D987DD79}">
      <dgm:prSet/>
      <dgm:spPr/>
      <dgm:t>
        <a:bodyPr/>
        <a:lstStyle/>
        <a:p>
          <a:endParaRPr lang="en-US"/>
        </a:p>
      </dgm:t>
    </dgm:pt>
    <dgm:pt modelId="{F0E5A7A2-BA6C-4910-BAB5-FA9B17056A84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g-BG" altLang="en-US" sz="2400" dirty="0" smtClean="0">
              <a:latin typeface="+mn-lt"/>
            </a:rPr>
            <a:t>Алгоритми  </a:t>
          </a:r>
          <a:endParaRPr lang="en-US" altLang="en-US" sz="2400" dirty="0" smtClean="0">
            <a:latin typeface="+mn-lt"/>
          </a:endParaRPr>
        </a:p>
        <a:p>
          <a:r>
            <a:rPr lang="bg-BG" altLang="en-US" sz="2400" dirty="0" smtClean="0">
              <a:latin typeface="+mn-lt"/>
            </a:rPr>
            <a:t>за </a:t>
          </a:r>
          <a:r>
            <a:rPr lang="bg-BG" altLang="en-US" sz="2400" b="1" dirty="0" smtClean="0">
              <a:solidFill>
                <a:schemeClr val="tx2"/>
              </a:solidFill>
              <a:latin typeface="+mn-lt"/>
            </a:rPr>
            <a:t>устно</a:t>
          </a:r>
          <a:r>
            <a:rPr lang="bg-BG" altLang="en-US" sz="2400" b="1" dirty="0" smtClean="0">
              <a:solidFill>
                <a:srgbClr val="FF0000"/>
              </a:solidFill>
              <a:latin typeface="+mn-lt"/>
            </a:rPr>
            <a:t> </a:t>
          </a:r>
          <a:r>
            <a:rPr lang="bg-BG" altLang="en-US" sz="2400" dirty="0" smtClean="0">
              <a:latin typeface="+mn-lt"/>
            </a:rPr>
            <a:t>смятане</a:t>
          </a:r>
        </a:p>
        <a:p>
          <a:r>
            <a:rPr lang="bg-BG" altLang="en-US" sz="1800" b="1" dirty="0" smtClean="0">
              <a:latin typeface="+mn-lt"/>
            </a:rPr>
            <a:t>1. Алгоритмите са много.</a:t>
          </a:r>
        </a:p>
        <a:p>
          <a:r>
            <a:rPr lang="bg-BG" altLang="en-US" sz="1800" b="1" dirty="0" smtClean="0">
              <a:latin typeface="+mn-lt"/>
            </a:rPr>
            <a:t>2. Всеки смята така, както му е удобно.</a:t>
          </a:r>
          <a:endParaRPr lang="bg-BG" altLang="en-US" sz="1800" dirty="0"/>
        </a:p>
      </dgm:t>
    </dgm:pt>
    <dgm:pt modelId="{8C74B189-2721-4F7A-848F-2F8BD540AAEA}" type="parTrans" cxnId="{10F6461E-7E06-4C00-8A82-8475DA4718A5}">
      <dgm:prSet/>
      <dgm:spPr/>
      <dgm:t>
        <a:bodyPr/>
        <a:lstStyle/>
        <a:p>
          <a:endParaRPr lang="en-US"/>
        </a:p>
      </dgm:t>
    </dgm:pt>
    <dgm:pt modelId="{DB795205-49DD-40AD-9501-1306AFF8383C}" type="sibTrans" cxnId="{10F6461E-7E06-4C00-8A82-8475DA4718A5}">
      <dgm:prSet/>
      <dgm:spPr/>
      <dgm:t>
        <a:bodyPr/>
        <a:lstStyle/>
        <a:p>
          <a:endParaRPr lang="en-US"/>
        </a:p>
      </dgm:t>
    </dgm:pt>
    <dgm:pt modelId="{B635E35A-AE0F-460B-9C39-1FAA776BE49B}" type="pres">
      <dgm:prSet presAssocID="{ED3BFCFC-0DDC-4E7B-AFCE-80980417C0A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4203CD5-D904-45BF-8EE7-23B9DD2290A0}" type="pres">
      <dgm:prSet presAssocID="{7CFE6B29-B3F9-49AA-BC6D-1100D74208BB}" presName="vertOne" presStyleCnt="0"/>
      <dgm:spPr/>
    </dgm:pt>
    <dgm:pt modelId="{B3D2B162-A6C7-4EED-BA46-9754BC6DE466}" type="pres">
      <dgm:prSet presAssocID="{7CFE6B29-B3F9-49AA-BC6D-1100D74208BB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576BDFF-3F7E-4295-B08A-04182BE4A465}" type="pres">
      <dgm:prSet presAssocID="{7CFE6B29-B3F9-49AA-BC6D-1100D74208BB}" presName="parTransOne" presStyleCnt="0"/>
      <dgm:spPr/>
    </dgm:pt>
    <dgm:pt modelId="{3DEE1D65-E471-4CFE-89C0-4FC977DB110C}" type="pres">
      <dgm:prSet presAssocID="{7CFE6B29-B3F9-49AA-BC6D-1100D74208BB}" presName="horzOne" presStyleCnt="0"/>
      <dgm:spPr/>
    </dgm:pt>
    <dgm:pt modelId="{0073408E-C98C-49D0-B351-FCA75F6B161F}" type="pres">
      <dgm:prSet presAssocID="{B6C23169-AFE2-4A9B-B5DA-A5EAE5F237B1}" presName="vertTwo" presStyleCnt="0"/>
      <dgm:spPr/>
    </dgm:pt>
    <dgm:pt modelId="{A8B8A52E-DA4E-487A-9AE8-C0FF8096072D}" type="pres">
      <dgm:prSet presAssocID="{B6C23169-AFE2-4A9B-B5DA-A5EAE5F237B1}" presName="txTwo" presStyleLbl="asst1" presStyleIdx="0" presStyleCnt="1" custLinFactNeighborX="-1875" custLinFactNeighborY="174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BB4607-C8D7-4EC9-A647-194B7E3449BD}" type="pres">
      <dgm:prSet presAssocID="{B6C23169-AFE2-4A9B-B5DA-A5EAE5F237B1}" presName="horzTwo" presStyleCnt="0"/>
      <dgm:spPr/>
    </dgm:pt>
    <dgm:pt modelId="{F5843341-5F13-4A95-BF24-00E53819E4A6}" type="pres">
      <dgm:prSet presAssocID="{C5D5CBCD-70ED-46EE-BD16-F533301ED84B}" presName="sibSpaceTwo" presStyleCnt="0"/>
      <dgm:spPr/>
    </dgm:pt>
    <dgm:pt modelId="{27527708-8BB8-427E-8F0D-274FFB1DEC5F}" type="pres">
      <dgm:prSet presAssocID="{F0E5A7A2-BA6C-4910-BAB5-FA9B17056A84}" presName="vertTwo" presStyleCnt="0"/>
      <dgm:spPr/>
    </dgm:pt>
    <dgm:pt modelId="{5D20B8E7-FAE1-498C-A104-37D381F8352F}" type="pres">
      <dgm:prSet presAssocID="{F0E5A7A2-BA6C-4910-BAB5-FA9B17056A84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F8A3E93-8D45-47F0-8686-E6C493D909F0}" type="pres">
      <dgm:prSet presAssocID="{F0E5A7A2-BA6C-4910-BAB5-FA9B17056A84}" presName="horzTwo" presStyleCnt="0"/>
      <dgm:spPr/>
    </dgm:pt>
  </dgm:ptLst>
  <dgm:cxnLst>
    <dgm:cxn modelId="{10F6461E-7E06-4C00-8A82-8475DA4718A5}" srcId="{7CFE6B29-B3F9-49AA-BC6D-1100D74208BB}" destId="{F0E5A7A2-BA6C-4910-BAB5-FA9B17056A84}" srcOrd="1" destOrd="0" parTransId="{8C74B189-2721-4F7A-848F-2F8BD540AAEA}" sibTransId="{DB795205-49DD-40AD-9501-1306AFF8383C}"/>
    <dgm:cxn modelId="{3C2A126A-AE2C-4564-8867-6D9887D748D8}" type="presOf" srcId="{F0E5A7A2-BA6C-4910-BAB5-FA9B17056A84}" destId="{5D20B8E7-FAE1-498C-A104-37D381F8352F}" srcOrd="0" destOrd="0" presId="urn:microsoft.com/office/officeart/2005/8/layout/hierarchy4"/>
    <dgm:cxn modelId="{1A4B7ADC-282C-4D61-B319-A50A5D9B2B43}" type="presOf" srcId="{B6C23169-AFE2-4A9B-B5DA-A5EAE5F237B1}" destId="{A8B8A52E-DA4E-487A-9AE8-C0FF8096072D}" srcOrd="0" destOrd="0" presId="urn:microsoft.com/office/officeart/2005/8/layout/hierarchy4"/>
    <dgm:cxn modelId="{60AC6210-E094-47DA-AEC9-D893D987DD79}" srcId="{7CFE6B29-B3F9-49AA-BC6D-1100D74208BB}" destId="{B6C23169-AFE2-4A9B-B5DA-A5EAE5F237B1}" srcOrd="0" destOrd="0" parTransId="{FC8FBC69-B7EB-4353-BFBD-DCFA536CEE3B}" sibTransId="{C5D5CBCD-70ED-46EE-BD16-F533301ED84B}"/>
    <dgm:cxn modelId="{90D2A049-CC57-4E50-8E06-8555F4CED314}" type="presOf" srcId="{7CFE6B29-B3F9-49AA-BC6D-1100D74208BB}" destId="{B3D2B162-A6C7-4EED-BA46-9754BC6DE466}" srcOrd="0" destOrd="0" presId="urn:microsoft.com/office/officeart/2005/8/layout/hierarchy4"/>
    <dgm:cxn modelId="{5A5BD6C1-FCDA-4460-A391-6045C7109E3D}" srcId="{ED3BFCFC-0DDC-4E7B-AFCE-80980417C0A9}" destId="{7CFE6B29-B3F9-49AA-BC6D-1100D74208BB}" srcOrd="0" destOrd="0" parTransId="{25F1529A-3155-43B0-979E-1538282EB02E}" sibTransId="{4BB4E8C2-5B24-4AD9-BED7-2E1C52FE0F7F}"/>
    <dgm:cxn modelId="{9349D6CB-9D92-4790-9E70-C9F0F5279672}" type="presOf" srcId="{ED3BFCFC-0DDC-4E7B-AFCE-80980417C0A9}" destId="{B635E35A-AE0F-460B-9C39-1FAA776BE49B}" srcOrd="0" destOrd="0" presId="urn:microsoft.com/office/officeart/2005/8/layout/hierarchy4"/>
    <dgm:cxn modelId="{29571C8D-5CBE-423E-A1DE-DA4B49FEDCB7}" type="presParOf" srcId="{B635E35A-AE0F-460B-9C39-1FAA776BE49B}" destId="{04203CD5-D904-45BF-8EE7-23B9DD2290A0}" srcOrd="0" destOrd="0" presId="urn:microsoft.com/office/officeart/2005/8/layout/hierarchy4"/>
    <dgm:cxn modelId="{06DF81AA-03DC-44BE-B7C6-86472C67A9DF}" type="presParOf" srcId="{04203CD5-D904-45BF-8EE7-23B9DD2290A0}" destId="{B3D2B162-A6C7-4EED-BA46-9754BC6DE466}" srcOrd="0" destOrd="0" presId="urn:microsoft.com/office/officeart/2005/8/layout/hierarchy4"/>
    <dgm:cxn modelId="{8AF932A3-E11A-466D-B036-EBAAFBD5B0CB}" type="presParOf" srcId="{04203CD5-D904-45BF-8EE7-23B9DD2290A0}" destId="{E576BDFF-3F7E-4295-B08A-04182BE4A465}" srcOrd="1" destOrd="0" presId="urn:microsoft.com/office/officeart/2005/8/layout/hierarchy4"/>
    <dgm:cxn modelId="{9C2E886F-3834-4E50-B022-7DB1C2DA7F22}" type="presParOf" srcId="{04203CD5-D904-45BF-8EE7-23B9DD2290A0}" destId="{3DEE1D65-E471-4CFE-89C0-4FC977DB110C}" srcOrd="2" destOrd="0" presId="urn:microsoft.com/office/officeart/2005/8/layout/hierarchy4"/>
    <dgm:cxn modelId="{AB626F8E-739D-4443-9EB8-B7C5095386A2}" type="presParOf" srcId="{3DEE1D65-E471-4CFE-89C0-4FC977DB110C}" destId="{0073408E-C98C-49D0-B351-FCA75F6B161F}" srcOrd="0" destOrd="0" presId="urn:microsoft.com/office/officeart/2005/8/layout/hierarchy4"/>
    <dgm:cxn modelId="{5E0832F0-AA61-4212-9BEC-DB02371816E4}" type="presParOf" srcId="{0073408E-C98C-49D0-B351-FCA75F6B161F}" destId="{A8B8A52E-DA4E-487A-9AE8-C0FF8096072D}" srcOrd="0" destOrd="0" presId="urn:microsoft.com/office/officeart/2005/8/layout/hierarchy4"/>
    <dgm:cxn modelId="{E2549B4F-3E1E-4A71-81A5-4A06DBFB87F4}" type="presParOf" srcId="{0073408E-C98C-49D0-B351-FCA75F6B161F}" destId="{3ABB4607-C8D7-4EC9-A647-194B7E3449BD}" srcOrd="1" destOrd="0" presId="urn:microsoft.com/office/officeart/2005/8/layout/hierarchy4"/>
    <dgm:cxn modelId="{A0B03111-E98C-4EB8-94A4-158EA15C043D}" type="presParOf" srcId="{3DEE1D65-E471-4CFE-89C0-4FC977DB110C}" destId="{F5843341-5F13-4A95-BF24-00E53819E4A6}" srcOrd="1" destOrd="0" presId="urn:microsoft.com/office/officeart/2005/8/layout/hierarchy4"/>
    <dgm:cxn modelId="{8F86B49A-F39A-46AD-83BF-3933EBE94C07}" type="presParOf" srcId="{3DEE1D65-E471-4CFE-89C0-4FC977DB110C}" destId="{27527708-8BB8-427E-8F0D-274FFB1DEC5F}" srcOrd="2" destOrd="0" presId="urn:microsoft.com/office/officeart/2005/8/layout/hierarchy4"/>
    <dgm:cxn modelId="{1DE0C4B3-8DA4-4E0F-9479-7E6A6B29880B}" type="presParOf" srcId="{27527708-8BB8-427E-8F0D-274FFB1DEC5F}" destId="{5D20B8E7-FAE1-498C-A104-37D381F8352F}" srcOrd="0" destOrd="0" presId="urn:microsoft.com/office/officeart/2005/8/layout/hierarchy4"/>
    <dgm:cxn modelId="{B8B7F83E-CBDF-420A-9DE4-580CC03FB783}" type="presParOf" srcId="{27527708-8BB8-427E-8F0D-274FFB1DEC5F}" destId="{5F8A3E93-8D45-47F0-8686-E6C493D909F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D3BFCFC-0DDC-4E7B-AFCE-80980417C0A9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FE6B29-B3F9-49AA-BC6D-1100D74208BB}">
      <dgm:prSet phldrT="[Text]" custT="1"/>
      <dgm:spPr/>
      <dgm:t>
        <a:bodyPr/>
        <a:lstStyle/>
        <a:p>
          <a:r>
            <a:rPr lang="bg-BG" altLang="en-US" sz="2800" dirty="0" smtClean="0">
              <a:latin typeface="+mn-lt"/>
            </a:rPr>
            <a:t>ЗАДАЧИ, СВЪРЗАНИ С РЕДА НА ДЕЙСТВИЯТА</a:t>
          </a:r>
          <a:endParaRPr lang="en-US" sz="2800" dirty="0"/>
        </a:p>
      </dgm:t>
    </dgm:pt>
    <dgm:pt modelId="{25F1529A-3155-43B0-979E-1538282EB02E}" type="parTrans" cxnId="{5A5BD6C1-FCDA-4460-A391-6045C7109E3D}">
      <dgm:prSet/>
      <dgm:spPr/>
      <dgm:t>
        <a:bodyPr/>
        <a:lstStyle/>
        <a:p>
          <a:endParaRPr lang="en-US"/>
        </a:p>
      </dgm:t>
    </dgm:pt>
    <dgm:pt modelId="{4BB4E8C2-5B24-4AD9-BED7-2E1C52FE0F7F}" type="sibTrans" cxnId="{5A5BD6C1-FCDA-4460-A391-6045C7109E3D}">
      <dgm:prSet/>
      <dgm:spPr/>
      <dgm:t>
        <a:bodyPr/>
        <a:lstStyle/>
        <a:p>
          <a:endParaRPr lang="en-US"/>
        </a:p>
      </dgm:t>
    </dgm:pt>
    <dgm:pt modelId="{B6C23169-AFE2-4A9B-B5DA-A5EAE5F237B1}" type="asst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g-BG" altLang="en-US" sz="2400" dirty="0" smtClean="0">
              <a:latin typeface="+mn-lt"/>
            </a:rPr>
            <a:t>Правило при наличие на скоби</a:t>
          </a:r>
          <a:endParaRPr lang="en-US" sz="18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FC8FBC69-B7EB-4353-BFBD-DCFA536CEE3B}" type="parTrans" cxnId="{60AC6210-E094-47DA-AEC9-D893D987DD79}">
      <dgm:prSet/>
      <dgm:spPr/>
      <dgm:t>
        <a:bodyPr/>
        <a:lstStyle/>
        <a:p>
          <a:endParaRPr lang="en-US"/>
        </a:p>
      </dgm:t>
    </dgm:pt>
    <dgm:pt modelId="{C5D5CBCD-70ED-46EE-BD16-F533301ED84B}" type="sibTrans" cxnId="{60AC6210-E094-47DA-AEC9-D893D987DD79}">
      <dgm:prSet/>
      <dgm:spPr/>
      <dgm:t>
        <a:bodyPr/>
        <a:lstStyle/>
        <a:p>
          <a:endParaRPr lang="en-US"/>
        </a:p>
      </dgm:t>
    </dgm:pt>
    <dgm:pt modelId="{F0E5A7A2-BA6C-4910-BAB5-FA9B17056A84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g-BG" altLang="en-US" sz="2400" dirty="0" smtClean="0">
              <a:latin typeface="+mn-lt"/>
            </a:rPr>
            <a:t>Правило при наличие на действия от различен ред</a:t>
          </a:r>
          <a:endParaRPr lang="bg-BG" altLang="en-US" sz="1800" dirty="0"/>
        </a:p>
      </dgm:t>
    </dgm:pt>
    <dgm:pt modelId="{8C74B189-2721-4F7A-848F-2F8BD540AAEA}" type="parTrans" cxnId="{10F6461E-7E06-4C00-8A82-8475DA4718A5}">
      <dgm:prSet/>
      <dgm:spPr/>
      <dgm:t>
        <a:bodyPr/>
        <a:lstStyle/>
        <a:p>
          <a:endParaRPr lang="en-US"/>
        </a:p>
      </dgm:t>
    </dgm:pt>
    <dgm:pt modelId="{DB795205-49DD-40AD-9501-1306AFF8383C}" type="sibTrans" cxnId="{10F6461E-7E06-4C00-8A82-8475DA4718A5}">
      <dgm:prSet/>
      <dgm:spPr/>
      <dgm:t>
        <a:bodyPr/>
        <a:lstStyle/>
        <a:p>
          <a:endParaRPr lang="en-US"/>
        </a:p>
      </dgm:t>
    </dgm:pt>
    <dgm:pt modelId="{B635E35A-AE0F-460B-9C39-1FAA776BE49B}" type="pres">
      <dgm:prSet presAssocID="{ED3BFCFC-0DDC-4E7B-AFCE-80980417C0A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4203CD5-D904-45BF-8EE7-23B9DD2290A0}" type="pres">
      <dgm:prSet presAssocID="{7CFE6B29-B3F9-49AA-BC6D-1100D74208BB}" presName="vertOne" presStyleCnt="0"/>
      <dgm:spPr/>
    </dgm:pt>
    <dgm:pt modelId="{B3D2B162-A6C7-4EED-BA46-9754BC6DE466}" type="pres">
      <dgm:prSet presAssocID="{7CFE6B29-B3F9-49AA-BC6D-1100D74208BB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576BDFF-3F7E-4295-B08A-04182BE4A465}" type="pres">
      <dgm:prSet presAssocID="{7CFE6B29-B3F9-49AA-BC6D-1100D74208BB}" presName="parTransOne" presStyleCnt="0"/>
      <dgm:spPr/>
    </dgm:pt>
    <dgm:pt modelId="{3DEE1D65-E471-4CFE-89C0-4FC977DB110C}" type="pres">
      <dgm:prSet presAssocID="{7CFE6B29-B3F9-49AA-BC6D-1100D74208BB}" presName="horzOne" presStyleCnt="0"/>
      <dgm:spPr/>
    </dgm:pt>
    <dgm:pt modelId="{0073408E-C98C-49D0-B351-FCA75F6B161F}" type="pres">
      <dgm:prSet presAssocID="{B6C23169-AFE2-4A9B-B5DA-A5EAE5F237B1}" presName="vertTwo" presStyleCnt="0"/>
      <dgm:spPr/>
    </dgm:pt>
    <dgm:pt modelId="{A8B8A52E-DA4E-487A-9AE8-C0FF8096072D}" type="pres">
      <dgm:prSet presAssocID="{B6C23169-AFE2-4A9B-B5DA-A5EAE5F237B1}" presName="txTwo" presStyleLbl="asst1" presStyleIdx="0" presStyleCnt="1" custLinFactNeighborX="-1875" custLinFactNeighborY="174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BB4607-C8D7-4EC9-A647-194B7E3449BD}" type="pres">
      <dgm:prSet presAssocID="{B6C23169-AFE2-4A9B-B5DA-A5EAE5F237B1}" presName="horzTwo" presStyleCnt="0"/>
      <dgm:spPr/>
    </dgm:pt>
    <dgm:pt modelId="{F5843341-5F13-4A95-BF24-00E53819E4A6}" type="pres">
      <dgm:prSet presAssocID="{C5D5CBCD-70ED-46EE-BD16-F533301ED84B}" presName="sibSpaceTwo" presStyleCnt="0"/>
      <dgm:spPr/>
    </dgm:pt>
    <dgm:pt modelId="{27527708-8BB8-427E-8F0D-274FFB1DEC5F}" type="pres">
      <dgm:prSet presAssocID="{F0E5A7A2-BA6C-4910-BAB5-FA9B17056A84}" presName="vertTwo" presStyleCnt="0"/>
      <dgm:spPr/>
    </dgm:pt>
    <dgm:pt modelId="{5D20B8E7-FAE1-498C-A104-37D381F8352F}" type="pres">
      <dgm:prSet presAssocID="{F0E5A7A2-BA6C-4910-BAB5-FA9B17056A84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F8A3E93-8D45-47F0-8686-E6C493D909F0}" type="pres">
      <dgm:prSet presAssocID="{F0E5A7A2-BA6C-4910-BAB5-FA9B17056A84}" presName="horzTwo" presStyleCnt="0"/>
      <dgm:spPr/>
    </dgm:pt>
  </dgm:ptLst>
  <dgm:cxnLst>
    <dgm:cxn modelId="{10F6461E-7E06-4C00-8A82-8475DA4718A5}" srcId="{7CFE6B29-B3F9-49AA-BC6D-1100D74208BB}" destId="{F0E5A7A2-BA6C-4910-BAB5-FA9B17056A84}" srcOrd="1" destOrd="0" parTransId="{8C74B189-2721-4F7A-848F-2F8BD540AAEA}" sibTransId="{DB795205-49DD-40AD-9501-1306AFF8383C}"/>
    <dgm:cxn modelId="{60AC6210-E094-47DA-AEC9-D893D987DD79}" srcId="{7CFE6B29-B3F9-49AA-BC6D-1100D74208BB}" destId="{B6C23169-AFE2-4A9B-B5DA-A5EAE5F237B1}" srcOrd="0" destOrd="0" parTransId="{FC8FBC69-B7EB-4353-BFBD-DCFA536CEE3B}" sibTransId="{C5D5CBCD-70ED-46EE-BD16-F533301ED84B}"/>
    <dgm:cxn modelId="{F2EF7425-32CC-4105-88B0-5D416A39CD7C}" type="presOf" srcId="{ED3BFCFC-0DDC-4E7B-AFCE-80980417C0A9}" destId="{B635E35A-AE0F-460B-9C39-1FAA776BE49B}" srcOrd="0" destOrd="0" presId="urn:microsoft.com/office/officeart/2005/8/layout/hierarchy4"/>
    <dgm:cxn modelId="{9B9C5BDB-FD5C-4706-A08F-FBA746BE11BE}" type="presOf" srcId="{B6C23169-AFE2-4A9B-B5DA-A5EAE5F237B1}" destId="{A8B8A52E-DA4E-487A-9AE8-C0FF8096072D}" srcOrd="0" destOrd="0" presId="urn:microsoft.com/office/officeart/2005/8/layout/hierarchy4"/>
    <dgm:cxn modelId="{5A5BD6C1-FCDA-4460-A391-6045C7109E3D}" srcId="{ED3BFCFC-0DDC-4E7B-AFCE-80980417C0A9}" destId="{7CFE6B29-B3F9-49AA-BC6D-1100D74208BB}" srcOrd="0" destOrd="0" parTransId="{25F1529A-3155-43B0-979E-1538282EB02E}" sibTransId="{4BB4E8C2-5B24-4AD9-BED7-2E1C52FE0F7F}"/>
    <dgm:cxn modelId="{E5FA7FEF-F560-4A8B-85A7-4C8234383739}" type="presOf" srcId="{7CFE6B29-B3F9-49AA-BC6D-1100D74208BB}" destId="{B3D2B162-A6C7-4EED-BA46-9754BC6DE466}" srcOrd="0" destOrd="0" presId="urn:microsoft.com/office/officeart/2005/8/layout/hierarchy4"/>
    <dgm:cxn modelId="{9C2F9F98-1F61-4A74-9BAE-FB91C47BE69A}" type="presOf" srcId="{F0E5A7A2-BA6C-4910-BAB5-FA9B17056A84}" destId="{5D20B8E7-FAE1-498C-A104-37D381F8352F}" srcOrd="0" destOrd="0" presId="urn:microsoft.com/office/officeart/2005/8/layout/hierarchy4"/>
    <dgm:cxn modelId="{923B81F1-8BC1-4818-A52A-177BBB7481FF}" type="presParOf" srcId="{B635E35A-AE0F-460B-9C39-1FAA776BE49B}" destId="{04203CD5-D904-45BF-8EE7-23B9DD2290A0}" srcOrd="0" destOrd="0" presId="urn:microsoft.com/office/officeart/2005/8/layout/hierarchy4"/>
    <dgm:cxn modelId="{7B39CD61-A58C-4CFB-8E65-74F8784F600B}" type="presParOf" srcId="{04203CD5-D904-45BF-8EE7-23B9DD2290A0}" destId="{B3D2B162-A6C7-4EED-BA46-9754BC6DE466}" srcOrd="0" destOrd="0" presId="urn:microsoft.com/office/officeart/2005/8/layout/hierarchy4"/>
    <dgm:cxn modelId="{1F4147B5-7576-47EF-BBE6-1B82FE6FCDD5}" type="presParOf" srcId="{04203CD5-D904-45BF-8EE7-23B9DD2290A0}" destId="{E576BDFF-3F7E-4295-B08A-04182BE4A465}" srcOrd="1" destOrd="0" presId="urn:microsoft.com/office/officeart/2005/8/layout/hierarchy4"/>
    <dgm:cxn modelId="{58E2DBD3-7072-4B8F-9658-28861C5B5EC4}" type="presParOf" srcId="{04203CD5-D904-45BF-8EE7-23B9DD2290A0}" destId="{3DEE1D65-E471-4CFE-89C0-4FC977DB110C}" srcOrd="2" destOrd="0" presId="urn:microsoft.com/office/officeart/2005/8/layout/hierarchy4"/>
    <dgm:cxn modelId="{A5B2680F-4267-492B-82D2-C83CE36153CB}" type="presParOf" srcId="{3DEE1D65-E471-4CFE-89C0-4FC977DB110C}" destId="{0073408E-C98C-49D0-B351-FCA75F6B161F}" srcOrd="0" destOrd="0" presId="urn:microsoft.com/office/officeart/2005/8/layout/hierarchy4"/>
    <dgm:cxn modelId="{F91E2ACB-6486-4F93-85D1-5CB0386E74E6}" type="presParOf" srcId="{0073408E-C98C-49D0-B351-FCA75F6B161F}" destId="{A8B8A52E-DA4E-487A-9AE8-C0FF8096072D}" srcOrd="0" destOrd="0" presId="urn:microsoft.com/office/officeart/2005/8/layout/hierarchy4"/>
    <dgm:cxn modelId="{48064BCC-ED39-4BDE-A1EE-2BFDC9FD9F27}" type="presParOf" srcId="{0073408E-C98C-49D0-B351-FCA75F6B161F}" destId="{3ABB4607-C8D7-4EC9-A647-194B7E3449BD}" srcOrd="1" destOrd="0" presId="urn:microsoft.com/office/officeart/2005/8/layout/hierarchy4"/>
    <dgm:cxn modelId="{B1DF21A2-36C3-4E3E-9BBE-6C973A8B4357}" type="presParOf" srcId="{3DEE1D65-E471-4CFE-89C0-4FC977DB110C}" destId="{F5843341-5F13-4A95-BF24-00E53819E4A6}" srcOrd="1" destOrd="0" presId="urn:microsoft.com/office/officeart/2005/8/layout/hierarchy4"/>
    <dgm:cxn modelId="{0608BE3A-C4D1-45CE-AFA1-8FD3F0E78C2A}" type="presParOf" srcId="{3DEE1D65-E471-4CFE-89C0-4FC977DB110C}" destId="{27527708-8BB8-427E-8F0D-274FFB1DEC5F}" srcOrd="2" destOrd="0" presId="urn:microsoft.com/office/officeart/2005/8/layout/hierarchy4"/>
    <dgm:cxn modelId="{606CEE7F-FEA8-467B-AEE3-1C04926AE0AB}" type="presParOf" srcId="{27527708-8BB8-427E-8F0D-274FFB1DEC5F}" destId="{5D20B8E7-FAE1-498C-A104-37D381F8352F}" srcOrd="0" destOrd="0" presId="urn:microsoft.com/office/officeart/2005/8/layout/hierarchy4"/>
    <dgm:cxn modelId="{7CD61490-C816-4204-A018-C7A7BA619859}" type="presParOf" srcId="{27527708-8BB8-427E-8F0D-274FFB1DEC5F}" destId="{5F8A3E93-8D45-47F0-8686-E6C493D909F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D3BFCFC-0DDC-4E7B-AFCE-80980417C0A9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FE6B29-B3F9-49AA-BC6D-1100D74208BB}">
      <dgm:prSet phldrT="[Text]" custT="1"/>
      <dgm:spPr/>
      <dgm:t>
        <a:bodyPr/>
        <a:lstStyle/>
        <a:p>
          <a:r>
            <a:rPr lang="bg-BG" altLang="en-US" sz="2800" dirty="0" smtClean="0">
              <a:latin typeface="+mn-lt"/>
            </a:rPr>
            <a:t>ЗАДАЧИ, СВЪРЗАНИ С ВРЪЗКАТА МЕЖДУ АРИТМЕТИЧНИТЕ ДЕЙСТВИЯ</a:t>
          </a:r>
          <a:endParaRPr lang="en-US" sz="2800" dirty="0"/>
        </a:p>
      </dgm:t>
    </dgm:pt>
    <dgm:pt modelId="{25F1529A-3155-43B0-979E-1538282EB02E}" type="parTrans" cxnId="{5A5BD6C1-FCDA-4460-A391-6045C7109E3D}">
      <dgm:prSet/>
      <dgm:spPr/>
      <dgm:t>
        <a:bodyPr/>
        <a:lstStyle/>
        <a:p>
          <a:endParaRPr lang="en-US"/>
        </a:p>
      </dgm:t>
    </dgm:pt>
    <dgm:pt modelId="{4BB4E8C2-5B24-4AD9-BED7-2E1C52FE0F7F}" type="sibTrans" cxnId="{5A5BD6C1-FCDA-4460-A391-6045C7109E3D}">
      <dgm:prSet/>
      <dgm:spPr/>
      <dgm:t>
        <a:bodyPr/>
        <a:lstStyle/>
        <a:p>
          <a:endParaRPr lang="en-US"/>
        </a:p>
      </dgm:t>
    </dgm:pt>
    <dgm:pt modelId="{B6C23169-AFE2-4A9B-B5DA-A5EAE5F237B1}" type="asst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g-BG" altLang="en-US" sz="2400" dirty="0" smtClean="0">
              <a:latin typeface="+mn-lt"/>
            </a:rPr>
            <a:t>Пресмятане на изрази</a:t>
          </a:r>
          <a:endParaRPr lang="en-US" sz="18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FC8FBC69-B7EB-4353-BFBD-DCFA536CEE3B}" type="parTrans" cxnId="{60AC6210-E094-47DA-AEC9-D893D987DD79}">
      <dgm:prSet/>
      <dgm:spPr/>
      <dgm:t>
        <a:bodyPr/>
        <a:lstStyle/>
        <a:p>
          <a:endParaRPr lang="en-US"/>
        </a:p>
      </dgm:t>
    </dgm:pt>
    <dgm:pt modelId="{C5D5CBCD-70ED-46EE-BD16-F533301ED84B}" type="sibTrans" cxnId="{60AC6210-E094-47DA-AEC9-D893D987DD79}">
      <dgm:prSet/>
      <dgm:spPr/>
      <dgm:t>
        <a:bodyPr/>
        <a:lstStyle/>
        <a:p>
          <a:endParaRPr lang="en-US"/>
        </a:p>
      </dgm:t>
    </dgm:pt>
    <dgm:pt modelId="{F0E5A7A2-BA6C-4910-BAB5-FA9B17056A84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g-BG" altLang="en-US" sz="2400" dirty="0" smtClean="0">
              <a:latin typeface="+mn-lt"/>
            </a:rPr>
            <a:t>Намиране на неизвестно число</a:t>
          </a:r>
          <a:endParaRPr lang="bg-BG" altLang="en-US" sz="1800" dirty="0"/>
        </a:p>
      </dgm:t>
    </dgm:pt>
    <dgm:pt modelId="{8C74B189-2721-4F7A-848F-2F8BD540AAEA}" type="parTrans" cxnId="{10F6461E-7E06-4C00-8A82-8475DA4718A5}">
      <dgm:prSet/>
      <dgm:spPr/>
      <dgm:t>
        <a:bodyPr/>
        <a:lstStyle/>
        <a:p>
          <a:endParaRPr lang="en-US"/>
        </a:p>
      </dgm:t>
    </dgm:pt>
    <dgm:pt modelId="{DB795205-49DD-40AD-9501-1306AFF8383C}" type="sibTrans" cxnId="{10F6461E-7E06-4C00-8A82-8475DA4718A5}">
      <dgm:prSet/>
      <dgm:spPr/>
      <dgm:t>
        <a:bodyPr/>
        <a:lstStyle/>
        <a:p>
          <a:endParaRPr lang="en-US"/>
        </a:p>
      </dgm:t>
    </dgm:pt>
    <dgm:pt modelId="{B635E35A-AE0F-460B-9C39-1FAA776BE49B}" type="pres">
      <dgm:prSet presAssocID="{ED3BFCFC-0DDC-4E7B-AFCE-80980417C0A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4203CD5-D904-45BF-8EE7-23B9DD2290A0}" type="pres">
      <dgm:prSet presAssocID="{7CFE6B29-B3F9-49AA-BC6D-1100D74208BB}" presName="vertOne" presStyleCnt="0"/>
      <dgm:spPr/>
    </dgm:pt>
    <dgm:pt modelId="{B3D2B162-A6C7-4EED-BA46-9754BC6DE466}" type="pres">
      <dgm:prSet presAssocID="{7CFE6B29-B3F9-49AA-BC6D-1100D74208BB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576BDFF-3F7E-4295-B08A-04182BE4A465}" type="pres">
      <dgm:prSet presAssocID="{7CFE6B29-B3F9-49AA-BC6D-1100D74208BB}" presName="parTransOne" presStyleCnt="0"/>
      <dgm:spPr/>
    </dgm:pt>
    <dgm:pt modelId="{3DEE1D65-E471-4CFE-89C0-4FC977DB110C}" type="pres">
      <dgm:prSet presAssocID="{7CFE6B29-B3F9-49AA-BC6D-1100D74208BB}" presName="horzOne" presStyleCnt="0"/>
      <dgm:spPr/>
    </dgm:pt>
    <dgm:pt modelId="{0073408E-C98C-49D0-B351-FCA75F6B161F}" type="pres">
      <dgm:prSet presAssocID="{B6C23169-AFE2-4A9B-B5DA-A5EAE5F237B1}" presName="vertTwo" presStyleCnt="0"/>
      <dgm:spPr/>
    </dgm:pt>
    <dgm:pt modelId="{A8B8A52E-DA4E-487A-9AE8-C0FF8096072D}" type="pres">
      <dgm:prSet presAssocID="{B6C23169-AFE2-4A9B-B5DA-A5EAE5F237B1}" presName="txTwo" presStyleLbl="asst1" presStyleIdx="0" presStyleCnt="1" custLinFactNeighborX="-1875" custLinFactNeighborY="174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BB4607-C8D7-4EC9-A647-194B7E3449BD}" type="pres">
      <dgm:prSet presAssocID="{B6C23169-AFE2-4A9B-B5DA-A5EAE5F237B1}" presName="horzTwo" presStyleCnt="0"/>
      <dgm:spPr/>
    </dgm:pt>
    <dgm:pt modelId="{F5843341-5F13-4A95-BF24-00E53819E4A6}" type="pres">
      <dgm:prSet presAssocID="{C5D5CBCD-70ED-46EE-BD16-F533301ED84B}" presName="sibSpaceTwo" presStyleCnt="0"/>
      <dgm:spPr/>
    </dgm:pt>
    <dgm:pt modelId="{27527708-8BB8-427E-8F0D-274FFB1DEC5F}" type="pres">
      <dgm:prSet presAssocID="{F0E5A7A2-BA6C-4910-BAB5-FA9B17056A84}" presName="vertTwo" presStyleCnt="0"/>
      <dgm:spPr/>
    </dgm:pt>
    <dgm:pt modelId="{5D20B8E7-FAE1-498C-A104-37D381F8352F}" type="pres">
      <dgm:prSet presAssocID="{F0E5A7A2-BA6C-4910-BAB5-FA9B17056A84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F8A3E93-8D45-47F0-8686-E6C493D909F0}" type="pres">
      <dgm:prSet presAssocID="{F0E5A7A2-BA6C-4910-BAB5-FA9B17056A84}" presName="horzTwo" presStyleCnt="0"/>
      <dgm:spPr/>
    </dgm:pt>
  </dgm:ptLst>
  <dgm:cxnLst>
    <dgm:cxn modelId="{10F6461E-7E06-4C00-8A82-8475DA4718A5}" srcId="{7CFE6B29-B3F9-49AA-BC6D-1100D74208BB}" destId="{F0E5A7A2-BA6C-4910-BAB5-FA9B17056A84}" srcOrd="1" destOrd="0" parTransId="{8C74B189-2721-4F7A-848F-2F8BD540AAEA}" sibTransId="{DB795205-49DD-40AD-9501-1306AFF8383C}"/>
    <dgm:cxn modelId="{60AC6210-E094-47DA-AEC9-D893D987DD79}" srcId="{7CFE6B29-B3F9-49AA-BC6D-1100D74208BB}" destId="{B6C23169-AFE2-4A9B-B5DA-A5EAE5F237B1}" srcOrd="0" destOrd="0" parTransId="{FC8FBC69-B7EB-4353-BFBD-DCFA536CEE3B}" sibTransId="{C5D5CBCD-70ED-46EE-BD16-F533301ED84B}"/>
    <dgm:cxn modelId="{5A5BD6C1-FCDA-4460-A391-6045C7109E3D}" srcId="{ED3BFCFC-0DDC-4E7B-AFCE-80980417C0A9}" destId="{7CFE6B29-B3F9-49AA-BC6D-1100D74208BB}" srcOrd="0" destOrd="0" parTransId="{25F1529A-3155-43B0-979E-1538282EB02E}" sibTransId="{4BB4E8C2-5B24-4AD9-BED7-2E1C52FE0F7F}"/>
    <dgm:cxn modelId="{DBDFA516-F83E-496A-A45C-05F5892AFC6D}" type="presOf" srcId="{ED3BFCFC-0DDC-4E7B-AFCE-80980417C0A9}" destId="{B635E35A-AE0F-460B-9C39-1FAA776BE49B}" srcOrd="0" destOrd="0" presId="urn:microsoft.com/office/officeart/2005/8/layout/hierarchy4"/>
    <dgm:cxn modelId="{FF05E489-988C-4A39-9881-8F4CBE80D678}" type="presOf" srcId="{B6C23169-AFE2-4A9B-B5DA-A5EAE5F237B1}" destId="{A8B8A52E-DA4E-487A-9AE8-C0FF8096072D}" srcOrd="0" destOrd="0" presId="urn:microsoft.com/office/officeart/2005/8/layout/hierarchy4"/>
    <dgm:cxn modelId="{8950692B-1F22-4354-8FB6-8C0D1E00DA67}" type="presOf" srcId="{7CFE6B29-B3F9-49AA-BC6D-1100D74208BB}" destId="{B3D2B162-A6C7-4EED-BA46-9754BC6DE466}" srcOrd="0" destOrd="0" presId="urn:microsoft.com/office/officeart/2005/8/layout/hierarchy4"/>
    <dgm:cxn modelId="{4EA1934E-3F52-4F8A-8D45-2D75766062B4}" type="presOf" srcId="{F0E5A7A2-BA6C-4910-BAB5-FA9B17056A84}" destId="{5D20B8E7-FAE1-498C-A104-37D381F8352F}" srcOrd="0" destOrd="0" presId="urn:microsoft.com/office/officeart/2005/8/layout/hierarchy4"/>
    <dgm:cxn modelId="{4BFD5C53-9A75-4C96-A534-390921CB771A}" type="presParOf" srcId="{B635E35A-AE0F-460B-9C39-1FAA776BE49B}" destId="{04203CD5-D904-45BF-8EE7-23B9DD2290A0}" srcOrd="0" destOrd="0" presId="urn:microsoft.com/office/officeart/2005/8/layout/hierarchy4"/>
    <dgm:cxn modelId="{EDA5B937-BED1-411F-BB91-2A8A60AA2125}" type="presParOf" srcId="{04203CD5-D904-45BF-8EE7-23B9DD2290A0}" destId="{B3D2B162-A6C7-4EED-BA46-9754BC6DE466}" srcOrd="0" destOrd="0" presId="urn:microsoft.com/office/officeart/2005/8/layout/hierarchy4"/>
    <dgm:cxn modelId="{AB281643-6C7A-4D34-A5F3-F6FDD2D5EC1D}" type="presParOf" srcId="{04203CD5-D904-45BF-8EE7-23B9DD2290A0}" destId="{E576BDFF-3F7E-4295-B08A-04182BE4A465}" srcOrd="1" destOrd="0" presId="urn:microsoft.com/office/officeart/2005/8/layout/hierarchy4"/>
    <dgm:cxn modelId="{33AF5498-103C-4F3E-9910-09F4929DC8C2}" type="presParOf" srcId="{04203CD5-D904-45BF-8EE7-23B9DD2290A0}" destId="{3DEE1D65-E471-4CFE-89C0-4FC977DB110C}" srcOrd="2" destOrd="0" presId="urn:microsoft.com/office/officeart/2005/8/layout/hierarchy4"/>
    <dgm:cxn modelId="{A8D68F05-1452-4710-9434-144D7FB5A45D}" type="presParOf" srcId="{3DEE1D65-E471-4CFE-89C0-4FC977DB110C}" destId="{0073408E-C98C-49D0-B351-FCA75F6B161F}" srcOrd="0" destOrd="0" presId="urn:microsoft.com/office/officeart/2005/8/layout/hierarchy4"/>
    <dgm:cxn modelId="{CA6364F1-65F0-43F2-BDD6-228AAE44493A}" type="presParOf" srcId="{0073408E-C98C-49D0-B351-FCA75F6B161F}" destId="{A8B8A52E-DA4E-487A-9AE8-C0FF8096072D}" srcOrd="0" destOrd="0" presId="urn:microsoft.com/office/officeart/2005/8/layout/hierarchy4"/>
    <dgm:cxn modelId="{759AC6F0-1F04-42E5-A0A3-098D46D04FD8}" type="presParOf" srcId="{0073408E-C98C-49D0-B351-FCA75F6B161F}" destId="{3ABB4607-C8D7-4EC9-A647-194B7E3449BD}" srcOrd="1" destOrd="0" presId="urn:microsoft.com/office/officeart/2005/8/layout/hierarchy4"/>
    <dgm:cxn modelId="{F1750B0B-6C0E-4386-8BFF-CB73E7E4A67B}" type="presParOf" srcId="{3DEE1D65-E471-4CFE-89C0-4FC977DB110C}" destId="{F5843341-5F13-4A95-BF24-00E53819E4A6}" srcOrd="1" destOrd="0" presId="urn:microsoft.com/office/officeart/2005/8/layout/hierarchy4"/>
    <dgm:cxn modelId="{ED5C4051-FF87-4C74-BA86-3F55E16114D3}" type="presParOf" srcId="{3DEE1D65-E471-4CFE-89C0-4FC977DB110C}" destId="{27527708-8BB8-427E-8F0D-274FFB1DEC5F}" srcOrd="2" destOrd="0" presId="urn:microsoft.com/office/officeart/2005/8/layout/hierarchy4"/>
    <dgm:cxn modelId="{43924969-CF84-49D5-ABEC-31463EB61EB1}" type="presParOf" srcId="{27527708-8BB8-427E-8F0D-274FFB1DEC5F}" destId="{5D20B8E7-FAE1-498C-A104-37D381F8352F}" srcOrd="0" destOrd="0" presId="urn:microsoft.com/office/officeart/2005/8/layout/hierarchy4"/>
    <dgm:cxn modelId="{9940D067-434D-46AC-A0A1-DA9388213FB0}" type="presParOf" srcId="{27527708-8BB8-427E-8F0D-274FFB1DEC5F}" destId="{5F8A3E93-8D45-47F0-8686-E6C493D909F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8116C4D-40B6-4458-8A19-356288E848A2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17D3197-D171-4A6D-A2C7-BDE966B57042}">
      <dgm:prSet phldrT="[Text]" custT="1"/>
      <dgm:spPr/>
      <dgm:t>
        <a:bodyPr/>
        <a:lstStyle/>
        <a:p>
          <a:r>
            <a:rPr lang="bg-BG" sz="1600" b="1" dirty="0" smtClean="0"/>
            <a:t>Използване на връзката между аритметич-ните действия</a:t>
          </a:r>
          <a:endParaRPr lang="en-US" sz="1600" dirty="0"/>
        </a:p>
      </dgm:t>
    </dgm:pt>
    <dgm:pt modelId="{601655AF-925A-4B02-80AF-D42BA8642D9B}" type="parTrans" cxnId="{140694B9-4028-4B3C-94E7-5113914360BE}">
      <dgm:prSet/>
      <dgm:spPr/>
      <dgm:t>
        <a:bodyPr/>
        <a:lstStyle/>
        <a:p>
          <a:endParaRPr lang="en-US"/>
        </a:p>
      </dgm:t>
    </dgm:pt>
    <dgm:pt modelId="{22C82769-1E73-46BC-AD3C-4A7DCA4845AD}" type="sibTrans" cxnId="{140694B9-4028-4B3C-94E7-5113914360BE}">
      <dgm:prSet/>
      <dgm:spPr/>
      <dgm:t>
        <a:bodyPr/>
        <a:lstStyle/>
        <a:p>
          <a:endParaRPr lang="en-US"/>
        </a:p>
      </dgm:t>
    </dgm:pt>
    <dgm:pt modelId="{1FE3945D-8A2D-40AA-A61F-A96A9D0B15B8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g-BG" sz="1400" b="0" dirty="0" smtClean="0"/>
            <a:t>Намиране на неизвестни числа</a:t>
          </a:r>
          <a:endParaRPr lang="en-US" sz="1400" dirty="0"/>
        </a:p>
      </dgm:t>
    </dgm:pt>
    <dgm:pt modelId="{EFB446FA-4C26-4C63-86BB-08FD675495B8}" type="parTrans" cxnId="{EB428ECD-D9D7-4450-9EB4-637E4A9A3FD3}">
      <dgm:prSet/>
      <dgm:spPr/>
      <dgm:t>
        <a:bodyPr/>
        <a:lstStyle/>
        <a:p>
          <a:endParaRPr lang="en-US"/>
        </a:p>
      </dgm:t>
    </dgm:pt>
    <dgm:pt modelId="{CFF12B4B-0416-4BEC-8A2D-D41812863FB0}" type="sibTrans" cxnId="{EB428ECD-D9D7-4450-9EB4-637E4A9A3FD3}">
      <dgm:prSet/>
      <dgm:spPr/>
      <dgm:t>
        <a:bodyPr/>
        <a:lstStyle/>
        <a:p>
          <a:endParaRPr lang="en-US"/>
        </a:p>
      </dgm:t>
    </dgm:pt>
    <dgm:pt modelId="{11169876-6EA8-494A-B9F9-AD5D5A54F1ED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g-BG" sz="1400" b="0" dirty="0" smtClean="0"/>
            <a:t>Дефиниране на действие умножение</a:t>
          </a:r>
          <a:endParaRPr lang="en-US" sz="1400" dirty="0"/>
        </a:p>
      </dgm:t>
    </dgm:pt>
    <dgm:pt modelId="{6197B798-9A48-442D-977A-99790A70FE12}" type="parTrans" cxnId="{AF8169F3-0593-4FB9-88A7-151AA2D991DB}">
      <dgm:prSet/>
      <dgm:spPr/>
      <dgm:t>
        <a:bodyPr/>
        <a:lstStyle/>
        <a:p>
          <a:endParaRPr lang="en-US"/>
        </a:p>
      </dgm:t>
    </dgm:pt>
    <dgm:pt modelId="{F8796DAA-CE01-4BA4-9F05-15C591A6CF4B}" type="sibTrans" cxnId="{AF8169F3-0593-4FB9-88A7-151AA2D991DB}">
      <dgm:prSet/>
      <dgm:spPr/>
      <dgm:t>
        <a:bodyPr/>
        <a:lstStyle/>
        <a:p>
          <a:endParaRPr lang="en-US"/>
        </a:p>
      </dgm:t>
    </dgm:pt>
    <dgm:pt modelId="{AAE65F44-E3D3-44B8-8019-F291F4CFBE82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g-BG" sz="1400" b="0" dirty="0" smtClean="0"/>
            <a:t>Намиране на стойността на числов израз (рационално смятане)</a:t>
          </a:r>
          <a:endParaRPr lang="en-US" sz="1400" dirty="0"/>
        </a:p>
      </dgm:t>
    </dgm:pt>
    <dgm:pt modelId="{7BEB1AF0-E5B3-49A9-B688-33C69E276791}" type="parTrans" cxnId="{A6389476-5DA5-4F45-9B09-A9FB9D6579A0}">
      <dgm:prSet/>
      <dgm:spPr/>
      <dgm:t>
        <a:bodyPr/>
        <a:lstStyle/>
        <a:p>
          <a:endParaRPr lang="en-US"/>
        </a:p>
      </dgm:t>
    </dgm:pt>
    <dgm:pt modelId="{E5C5773F-45F2-4676-A601-574243EA3713}" type="sibTrans" cxnId="{A6389476-5DA5-4F45-9B09-A9FB9D6579A0}">
      <dgm:prSet/>
      <dgm:spPr/>
      <dgm:t>
        <a:bodyPr/>
        <a:lstStyle/>
        <a:p>
          <a:endParaRPr lang="en-US"/>
        </a:p>
      </dgm:t>
    </dgm:pt>
    <dgm:pt modelId="{2AD45955-BC70-4E73-9D85-9F0FF87BBE87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g-BG" sz="1400" b="0" dirty="0" smtClean="0"/>
            <a:t>Проверка на изваждане-то със събиране</a:t>
          </a:r>
          <a:endParaRPr lang="en-US" sz="1400" dirty="0"/>
        </a:p>
      </dgm:t>
    </dgm:pt>
    <dgm:pt modelId="{552994AC-4B19-4131-88E0-E654214A4368}" type="parTrans" cxnId="{4D828CCE-1173-4A54-A39C-CA61FF396175}">
      <dgm:prSet/>
      <dgm:spPr/>
      <dgm:t>
        <a:bodyPr/>
        <a:lstStyle/>
        <a:p>
          <a:endParaRPr lang="en-US"/>
        </a:p>
      </dgm:t>
    </dgm:pt>
    <dgm:pt modelId="{D04DF7A9-8A8B-497D-884E-9FF33A121F9E}" type="sibTrans" cxnId="{4D828CCE-1173-4A54-A39C-CA61FF396175}">
      <dgm:prSet/>
      <dgm:spPr/>
      <dgm:t>
        <a:bodyPr/>
        <a:lstStyle/>
        <a:p>
          <a:endParaRPr lang="en-US"/>
        </a:p>
      </dgm:t>
    </dgm:pt>
    <dgm:pt modelId="{BFC27D23-6F5A-48D4-ABD9-93FFBD3A0E3D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g-BG" sz="1400" b="0" smtClean="0"/>
            <a:t>Проверка на  </a:t>
          </a:r>
          <a:r>
            <a:rPr lang="bg-BG" sz="1400" b="0" dirty="0" smtClean="0"/>
            <a:t>делението с умножение</a:t>
          </a:r>
          <a:endParaRPr lang="en-US" sz="1400" dirty="0"/>
        </a:p>
      </dgm:t>
    </dgm:pt>
    <dgm:pt modelId="{8283E965-6909-4AC6-9D72-6BB9971A89E5}" type="parTrans" cxnId="{82AEF96C-DB1B-49EC-ADFD-B2ADC429C1AA}">
      <dgm:prSet/>
      <dgm:spPr/>
      <dgm:t>
        <a:bodyPr/>
        <a:lstStyle/>
        <a:p>
          <a:endParaRPr lang="en-US"/>
        </a:p>
      </dgm:t>
    </dgm:pt>
    <dgm:pt modelId="{9BCD3FE9-53AD-455D-BEB4-4990C6E19D19}" type="sibTrans" cxnId="{82AEF96C-DB1B-49EC-ADFD-B2ADC429C1AA}">
      <dgm:prSet/>
      <dgm:spPr/>
      <dgm:t>
        <a:bodyPr/>
        <a:lstStyle/>
        <a:p>
          <a:endParaRPr lang="en-US"/>
        </a:p>
      </dgm:t>
    </dgm:pt>
    <dgm:pt modelId="{4ADE8795-B22F-47EA-AC1A-9A5BFB12A494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g-BG" sz="1400" b="0" dirty="0" smtClean="0"/>
            <a:t>Изграждане на таблиците за умножение</a:t>
          </a:r>
          <a:endParaRPr lang="en-US" sz="1400" b="0" dirty="0"/>
        </a:p>
      </dgm:t>
    </dgm:pt>
    <dgm:pt modelId="{738EBE56-19C5-42C6-9106-05A778730CCA}" type="parTrans" cxnId="{8DCB4AC9-C075-4A66-B3FD-804289976D2C}">
      <dgm:prSet/>
      <dgm:spPr/>
      <dgm:t>
        <a:bodyPr/>
        <a:lstStyle/>
        <a:p>
          <a:endParaRPr lang="en-US"/>
        </a:p>
      </dgm:t>
    </dgm:pt>
    <dgm:pt modelId="{929342B9-BFE7-4E38-A4F7-291341055B4E}" type="sibTrans" cxnId="{8DCB4AC9-C075-4A66-B3FD-804289976D2C}">
      <dgm:prSet/>
      <dgm:spPr/>
      <dgm:t>
        <a:bodyPr/>
        <a:lstStyle/>
        <a:p>
          <a:endParaRPr lang="en-US"/>
        </a:p>
      </dgm:t>
    </dgm:pt>
    <dgm:pt modelId="{841EFC82-96C0-462B-8EDF-3746F8D4B4D3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g-BG" sz="1400" b="0" dirty="0" smtClean="0"/>
            <a:t>Изграждане на таблиците за деление</a:t>
          </a:r>
          <a:endParaRPr lang="en-US" sz="1400" dirty="0"/>
        </a:p>
      </dgm:t>
    </dgm:pt>
    <dgm:pt modelId="{88818C23-9FC6-49B9-8D05-D7504613428E}" type="parTrans" cxnId="{95A7272F-EC6E-4210-80A0-57A1F79AD892}">
      <dgm:prSet/>
      <dgm:spPr/>
      <dgm:t>
        <a:bodyPr/>
        <a:lstStyle/>
        <a:p>
          <a:endParaRPr lang="en-US"/>
        </a:p>
      </dgm:t>
    </dgm:pt>
    <dgm:pt modelId="{1139DB7B-A167-49DA-9C91-28000AB636B0}" type="sibTrans" cxnId="{95A7272F-EC6E-4210-80A0-57A1F79AD892}">
      <dgm:prSet/>
      <dgm:spPr/>
      <dgm:t>
        <a:bodyPr/>
        <a:lstStyle/>
        <a:p>
          <a:endParaRPr lang="en-US"/>
        </a:p>
      </dgm:t>
    </dgm:pt>
    <dgm:pt modelId="{A1D56D37-91E4-42D1-944E-98D4F42D0823}" type="pres">
      <dgm:prSet presAssocID="{D8116C4D-40B6-4458-8A19-356288E848A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0F45F78-0983-40DC-B803-85660B6D1C06}" type="pres">
      <dgm:prSet presAssocID="{A17D3197-D171-4A6D-A2C7-BDE966B57042}" presName="centerShape" presStyleLbl="node0" presStyleIdx="0" presStyleCnt="1" custScaleX="161051" custScaleY="161051"/>
      <dgm:spPr/>
      <dgm:t>
        <a:bodyPr/>
        <a:lstStyle/>
        <a:p>
          <a:endParaRPr lang="en-US"/>
        </a:p>
      </dgm:t>
    </dgm:pt>
    <dgm:pt modelId="{4D18A2E8-AD21-4DBF-91CA-A3CED6BBE8FD}" type="pres">
      <dgm:prSet presAssocID="{EFB446FA-4C26-4C63-86BB-08FD675495B8}" presName="parTrans" presStyleLbl="sibTrans2D1" presStyleIdx="0" presStyleCnt="7" custScaleX="133100" custScaleY="133100"/>
      <dgm:spPr/>
      <dgm:t>
        <a:bodyPr/>
        <a:lstStyle/>
        <a:p>
          <a:endParaRPr lang="en-US"/>
        </a:p>
      </dgm:t>
    </dgm:pt>
    <dgm:pt modelId="{DB8B9009-2519-48BF-8963-178D2F734D47}" type="pres">
      <dgm:prSet presAssocID="{EFB446FA-4C26-4C63-86BB-08FD675495B8}" presName="connectorText" presStyleLbl="sibTrans2D1" presStyleIdx="0" presStyleCnt="7"/>
      <dgm:spPr/>
      <dgm:t>
        <a:bodyPr/>
        <a:lstStyle/>
        <a:p>
          <a:endParaRPr lang="en-US"/>
        </a:p>
      </dgm:t>
    </dgm:pt>
    <dgm:pt modelId="{2D64830E-C84B-4AEC-9CFC-C0CDADB67848}" type="pres">
      <dgm:prSet presAssocID="{1FE3945D-8A2D-40AA-A61F-A96A9D0B15B8}" presName="node" presStyleLbl="node1" presStyleIdx="0" presStyleCnt="7" custScaleX="121000" custScaleY="121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6E1C67-30EE-4176-8BDD-759C2EDA6313}" type="pres">
      <dgm:prSet presAssocID="{6197B798-9A48-442D-977A-99790A70FE12}" presName="parTrans" presStyleLbl="sibTrans2D1" presStyleIdx="1" presStyleCnt="7" custScaleX="133100" custScaleY="133100"/>
      <dgm:spPr/>
      <dgm:t>
        <a:bodyPr/>
        <a:lstStyle/>
        <a:p>
          <a:endParaRPr lang="en-US"/>
        </a:p>
      </dgm:t>
    </dgm:pt>
    <dgm:pt modelId="{BE94E896-B11C-46ED-AC51-8255AD036C22}" type="pres">
      <dgm:prSet presAssocID="{6197B798-9A48-442D-977A-99790A70FE12}" presName="connectorText" presStyleLbl="sibTrans2D1" presStyleIdx="1" presStyleCnt="7"/>
      <dgm:spPr/>
      <dgm:t>
        <a:bodyPr/>
        <a:lstStyle/>
        <a:p>
          <a:endParaRPr lang="en-US"/>
        </a:p>
      </dgm:t>
    </dgm:pt>
    <dgm:pt modelId="{DC85BE8C-1DFE-45A0-8CB4-DBDEED70D486}" type="pres">
      <dgm:prSet presAssocID="{11169876-6EA8-494A-B9F9-AD5D5A54F1ED}" presName="node" presStyleLbl="node1" presStyleIdx="1" presStyleCnt="7" custScaleX="127532" custScaleY="121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1DC4E7-BC9B-4FF0-853F-09EACD9E0EC1}" type="pres">
      <dgm:prSet presAssocID="{8283E965-6909-4AC6-9D72-6BB9971A89E5}" presName="parTrans" presStyleLbl="sibTrans2D1" presStyleIdx="2" presStyleCnt="7" custScaleX="133100" custScaleY="133100"/>
      <dgm:spPr/>
      <dgm:t>
        <a:bodyPr/>
        <a:lstStyle/>
        <a:p>
          <a:endParaRPr lang="en-US"/>
        </a:p>
      </dgm:t>
    </dgm:pt>
    <dgm:pt modelId="{DA0DC282-43B3-4BB6-92F7-A8F60F764834}" type="pres">
      <dgm:prSet presAssocID="{8283E965-6909-4AC6-9D72-6BB9971A89E5}" presName="connectorText" presStyleLbl="sibTrans2D1" presStyleIdx="2" presStyleCnt="7"/>
      <dgm:spPr/>
      <dgm:t>
        <a:bodyPr/>
        <a:lstStyle/>
        <a:p>
          <a:endParaRPr lang="en-US"/>
        </a:p>
      </dgm:t>
    </dgm:pt>
    <dgm:pt modelId="{889113D1-F4A8-42BB-98AC-64CA7E45D2CA}" type="pres">
      <dgm:prSet presAssocID="{BFC27D23-6F5A-48D4-ABD9-93FFBD3A0E3D}" presName="node" presStyleLbl="node1" presStyleIdx="2" presStyleCnt="7" custScaleX="121000" custScaleY="121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A0AABB-841E-4C56-A4B6-EA553CA88EDE}" type="pres">
      <dgm:prSet presAssocID="{738EBE56-19C5-42C6-9106-05A778730CCA}" presName="parTrans" presStyleLbl="sibTrans2D1" presStyleIdx="3" presStyleCnt="7" custScaleX="133100" custScaleY="133100"/>
      <dgm:spPr/>
      <dgm:t>
        <a:bodyPr/>
        <a:lstStyle/>
        <a:p>
          <a:endParaRPr lang="en-US"/>
        </a:p>
      </dgm:t>
    </dgm:pt>
    <dgm:pt modelId="{EA7E50F5-EFA1-495C-BCA2-98F4940F9B04}" type="pres">
      <dgm:prSet presAssocID="{738EBE56-19C5-42C6-9106-05A778730CCA}" presName="connectorText" presStyleLbl="sibTrans2D1" presStyleIdx="3" presStyleCnt="7"/>
      <dgm:spPr/>
      <dgm:t>
        <a:bodyPr/>
        <a:lstStyle/>
        <a:p>
          <a:endParaRPr lang="en-US"/>
        </a:p>
      </dgm:t>
    </dgm:pt>
    <dgm:pt modelId="{4DEAEB3C-930F-4C5E-87E8-E88489982C67}" type="pres">
      <dgm:prSet presAssocID="{4ADE8795-B22F-47EA-AC1A-9A5BFB12A494}" presName="node" presStyleLbl="node1" presStyleIdx="3" presStyleCnt="7" custScaleX="121000" custScaleY="121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21E8B0-5768-4E90-ACA7-E0A7AF16950E}" type="pres">
      <dgm:prSet presAssocID="{88818C23-9FC6-49B9-8D05-D7504613428E}" presName="parTrans" presStyleLbl="sibTrans2D1" presStyleIdx="4" presStyleCnt="7" custScaleX="133100" custScaleY="133100"/>
      <dgm:spPr/>
      <dgm:t>
        <a:bodyPr/>
        <a:lstStyle/>
        <a:p>
          <a:endParaRPr lang="en-US"/>
        </a:p>
      </dgm:t>
    </dgm:pt>
    <dgm:pt modelId="{CD9949D3-9EAB-47A7-8CAA-83DFD62DFE2B}" type="pres">
      <dgm:prSet presAssocID="{88818C23-9FC6-49B9-8D05-D7504613428E}" presName="connectorText" presStyleLbl="sibTrans2D1" presStyleIdx="4" presStyleCnt="7"/>
      <dgm:spPr/>
      <dgm:t>
        <a:bodyPr/>
        <a:lstStyle/>
        <a:p>
          <a:endParaRPr lang="en-US"/>
        </a:p>
      </dgm:t>
    </dgm:pt>
    <dgm:pt modelId="{CFBF9209-AC86-4BA8-9BFB-310821FDB731}" type="pres">
      <dgm:prSet presAssocID="{841EFC82-96C0-462B-8EDF-3746F8D4B4D3}" presName="node" presStyleLbl="node1" presStyleIdx="4" presStyleCnt="7" custScaleX="121000" custScaleY="121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CC399E-3838-4F76-80D9-C88BC806D6C1}" type="pres">
      <dgm:prSet presAssocID="{552994AC-4B19-4131-88E0-E654214A4368}" presName="parTrans" presStyleLbl="sibTrans2D1" presStyleIdx="5" presStyleCnt="7" custScaleX="133100" custScaleY="133100"/>
      <dgm:spPr/>
      <dgm:t>
        <a:bodyPr/>
        <a:lstStyle/>
        <a:p>
          <a:endParaRPr lang="en-US"/>
        </a:p>
      </dgm:t>
    </dgm:pt>
    <dgm:pt modelId="{944A1220-D764-4AD2-96AD-129F5286B9F6}" type="pres">
      <dgm:prSet presAssocID="{552994AC-4B19-4131-88E0-E654214A4368}" presName="connectorText" presStyleLbl="sibTrans2D1" presStyleIdx="5" presStyleCnt="7"/>
      <dgm:spPr/>
      <dgm:t>
        <a:bodyPr/>
        <a:lstStyle/>
        <a:p>
          <a:endParaRPr lang="en-US"/>
        </a:p>
      </dgm:t>
    </dgm:pt>
    <dgm:pt modelId="{2C45CC1F-10BA-4663-BAA5-E11D49EF0047}" type="pres">
      <dgm:prSet presAssocID="{2AD45955-BC70-4E73-9D85-9F0FF87BBE87}" presName="node" presStyleLbl="node1" presStyleIdx="5" presStyleCnt="7" custScaleX="121000" custScaleY="121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4682BF-3BCA-4E13-9A2C-BA9E8F160C24}" type="pres">
      <dgm:prSet presAssocID="{7BEB1AF0-E5B3-49A9-B688-33C69E276791}" presName="parTrans" presStyleLbl="sibTrans2D1" presStyleIdx="6" presStyleCnt="7" custScaleX="133100" custScaleY="133100"/>
      <dgm:spPr/>
      <dgm:t>
        <a:bodyPr/>
        <a:lstStyle/>
        <a:p>
          <a:endParaRPr lang="en-US"/>
        </a:p>
      </dgm:t>
    </dgm:pt>
    <dgm:pt modelId="{CAC7425C-4C77-4DEE-8760-7DFD6522511D}" type="pres">
      <dgm:prSet presAssocID="{7BEB1AF0-E5B3-49A9-B688-33C69E276791}" presName="connectorText" presStyleLbl="sibTrans2D1" presStyleIdx="6" presStyleCnt="7"/>
      <dgm:spPr/>
      <dgm:t>
        <a:bodyPr/>
        <a:lstStyle/>
        <a:p>
          <a:endParaRPr lang="en-US"/>
        </a:p>
      </dgm:t>
    </dgm:pt>
    <dgm:pt modelId="{80A0CD0A-0E29-4876-B6AA-B942CB09A780}" type="pres">
      <dgm:prSet presAssocID="{AAE65F44-E3D3-44B8-8019-F291F4CFBE82}" presName="node" presStyleLbl="node1" presStyleIdx="6" presStyleCnt="7" custScaleX="145278" custScaleY="1129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A7272F-EC6E-4210-80A0-57A1F79AD892}" srcId="{A17D3197-D171-4A6D-A2C7-BDE966B57042}" destId="{841EFC82-96C0-462B-8EDF-3746F8D4B4D3}" srcOrd="4" destOrd="0" parTransId="{88818C23-9FC6-49B9-8D05-D7504613428E}" sibTransId="{1139DB7B-A167-49DA-9C91-28000AB636B0}"/>
    <dgm:cxn modelId="{F66C5811-08A4-4BA8-AF34-E849DF596C2E}" type="presOf" srcId="{EFB446FA-4C26-4C63-86BB-08FD675495B8}" destId="{4D18A2E8-AD21-4DBF-91CA-A3CED6BBE8FD}" srcOrd="0" destOrd="0" presId="urn:microsoft.com/office/officeart/2005/8/layout/radial5"/>
    <dgm:cxn modelId="{4D828CCE-1173-4A54-A39C-CA61FF396175}" srcId="{A17D3197-D171-4A6D-A2C7-BDE966B57042}" destId="{2AD45955-BC70-4E73-9D85-9F0FF87BBE87}" srcOrd="5" destOrd="0" parTransId="{552994AC-4B19-4131-88E0-E654214A4368}" sibTransId="{D04DF7A9-8A8B-497D-884E-9FF33A121F9E}"/>
    <dgm:cxn modelId="{15C02021-98A1-417F-91DB-8FD1235FA8C0}" type="presOf" srcId="{6197B798-9A48-442D-977A-99790A70FE12}" destId="{BE94E896-B11C-46ED-AC51-8255AD036C22}" srcOrd="1" destOrd="0" presId="urn:microsoft.com/office/officeart/2005/8/layout/radial5"/>
    <dgm:cxn modelId="{5F859D80-EEAD-45E7-9907-CA3D6C05EB1D}" type="presOf" srcId="{11169876-6EA8-494A-B9F9-AD5D5A54F1ED}" destId="{DC85BE8C-1DFE-45A0-8CB4-DBDEED70D486}" srcOrd="0" destOrd="0" presId="urn:microsoft.com/office/officeart/2005/8/layout/radial5"/>
    <dgm:cxn modelId="{5D36A045-203C-4B4C-B4AF-78AD411F3991}" type="presOf" srcId="{BFC27D23-6F5A-48D4-ABD9-93FFBD3A0E3D}" destId="{889113D1-F4A8-42BB-98AC-64CA7E45D2CA}" srcOrd="0" destOrd="0" presId="urn:microsoft.com/office/officeart/2005/8/layout/radial5"/>
    <dgm:cxn modelId="{163DA6DC-4C71-417F-98E9-A31522546B70}" type="presOf" srcId="{738EBE56-19C5-42C6-9106-05A778730CCA}" destId="{EA7E50F5-EFA1-495C-BCA2-98F4940F9B04}" srcOrd="1" destOrd="0" presId="urn:microsoft.com/office/officeart/2005/8/layout/radial5"/>
    <dgm:cxn modelId="{93422EB0-78FF-4792-BF08-E1BEBCDF426B}" type="presOf" srcId="{6197B798-9A48-442D-977A-99790A70FE12}" destId="{316E1C67-30EE-4176-8BDD-759C2EDA6313}" srcOrd="0" destOrd="0" presId="urn:microsoft.com/office/officeart/2005/8/layout/radial5"/>
    <dgm:cxn modelId="{A6389476-5DA5-4F45-9B09-A9FB9D6579A0}" srcId="{A17D3197-D171-4A6D-A2C7-BDE966B57042}" destId="{AAE65F44-E3D3-44B8-8019-F291F4CFBE82}" srcOrd="6" destOrd="0" parTransId="{7BEB1AF0-E5B3-49A9-B688-33C69E276791}" sibTransId="{E5C5773F-45F2-4676-A601-574243EA3713}"/>
    <dgm:cxn modelId="{E7E09C2C-5BF3-4875-9FDF-4CF8AA31517B}" type="presOf" srcId="{8283E965-6909-4AC6-9D72-6BB9971A89E5}" destId="{C71DC4E7-BC9B-4FF0-853F-09EACD9E0EC1}" srcOrd="0" destOrd="0" presId="urn:microsoft.com/office/officeart/2005/8/layout/radial5"/>
    <dgm:cxn modelId="{83333EB7-3E91-447F-B8F0-82D6DCC39DA3}" type="presOf" srcId="{552994AC-4B19-4131-88E0-E654214A4368}" destId="{CFCC399E-3838-4F76-80D9-C88BC806D6C1}" srcOrd="0" destOrd="0" presId="urn:microsoft.com/office/officeart/2005/8/layout/radial5"/>
    <dgm:cxn modelId="{0C30172B-DDDC-46B4-948C-41962F9CC20B}" type="presOf" srcId="{7BEB1AF0-E5B3-49A9-B688-33C69E276791}" destId="{CAC7425C-4C77-4DEE-8760-7DFD6522511D}" srcOrd="1" destOrd="0" presId="urn:microsoft.com/office/officeart/2005/8/layout/radial5"/>
    <dgm:cxn modelId="{524EC156-FAF6-413A-B5A4-C76405F8C567}" type="presOf" srcId="{1FE3945D-8A2D-40AA-A61F-A96A9D0B15B8}" destId="{2D64830E-C84B-4AEC-9CFC-C0CDADB67848}" srcOrd="0" destOrd="0" presId="urn:microsoft.com/office/officeart/2005/8/layout/radial5"/>
    <dgm:cxn modelId="{8DCB4AC9-C075-4A66-B3FD-804289976D2C}" srcId="{A17D3197-D171-4A6D-A2C7-BDE966B57042}" destId="{4ADE8795-B22F-47EA-AC1A-9A5BFB12A494}" srcOrd="3" destOrd="0" parTransId="{738EBE56-19C5-42C6-9106-05A778730CCA}" sibTransId="{929342B9-BFE7-4E38-A4F7-291341055B4E}"/>
    <dgm:cxn modelId="{AF8169F3-0593-4FB9-88A7-151AA2D991DB}" srcId="{A17D3197-D171-4A6D-A2C7-BDE966B57042}" destId="{11169876-6EA8-494A-B9F9-AD5D5A54F1ED}" srcOrd="1" destOrd="0" parTransId="{6197B798-9A48-442D-977A-99790A70FE12}" sibTransId="{F8796DAA-CE01-4BA4-9F05-15C591A6CF4B}"/>
    <dgm:cxn modelId="{2053213A-8DB9-4C92-BC26-BD099447FFC4}" type="presOf" srcId="{8283E965-6909-4AC6-9D72-6BB9971A89E5}" destId="{DA0DC282-43B3-4BB6-92F7-A8F60F764834}" srcOrd="1" destOrd="0" presId="urn:microsoft.com/office/officeart/2005/8/layout/radial5"/>
    <dgm:cxn modelId="{9B19E9C2-94BF-4F62-9291-347FF7C3A728}" type="presOf" srcId="{552994AC-4B19-4131-88E0-E654214A4368}" destId="{944A1220-D764-4AD2-96AD-129F5286B9F6}" srcOrd="1" destOrd="0" presId="urn:microsoft.com/office/officeart/2005/8/layout/radial5"/>
    <dgm:cxn modelId="{FE292D03-A317-4E85-A33C-93CEE9A834F1}" type="presOf" srcId="{D8116C4D-40B6-4458-8A19-356288E848A2}" destId="{A1D56D37-91E4-42D1-944E-98D4F42D0823}" srcOrd="0" destOrd="0" presId="urn:microsoft.com/office/officeart/2005/8/layout/radial5"/>
    <dgm:cxn modelId="{99A4B61C-BEC0-4682-ADE9-44557CFB9429}" type="presOf" srcId="{841EFC82-96C0-462B-8EDF-3746F8D4B4D3}" destId="{CFBF9209-AC86-4BA8-9BFB-310821FDB731}" srcOrd="0" destOrd="0" presId="urn:microsoft.com/office/officeart/2005/8/layout/radial5"/>
    <dgm:cxn modelId="{B4AE939B-E7D8-45D9-B2A0-9BDDEBD17E21}" type="presOf" srcId="{A17D3197-D171-4A6D-A2C7-BDE966B57042}" destId="{70F45F78-0983-40DC-B803-85660B6D1C06}" srcOrd="0" destOrd="0" presId="urn:microsoft.com/office/officeart/2005/8/layout/radial5"/>
    <dgm:cxn modelId="{3F524FCA-D0F7-4F62-B316-6AD586B5BE1B}" type="presOf" srcId="{7BEB1AF0-E5B3-49A9-B688-33C69E276791}" destId="{214682BF-3BCA-4E13-9A2C-BA9E8F160C24}" srcOrd="0" destOrd="0" presId="urn:microsoft.com/office/officeart/2005/8/layout/radial5"/>
    <dgm:cxn modelId="{EB428ECD-D9D7-4450-9EB4-637E4A9A3FD3}" srcId="{A17D3197-D171-4A6D-A2C7-BDE966B57042}" destId="{1FE3945D-8A2D-40AA-A61F-A96A9D0B15B8}" srcOrd="0" destOrd="0" parTransId="{EFB446FA-4C26-4C63-86BB-08FD675495B8}" sibTransId="{CFF12B4B-0416-4BEC-8A2D-D41812863FB0}"/>
    <dgm:cxn modelId="{AE802BDA-6801-40AA-8DA0-55B66493D90F}" type="presOf" srcId="{EFB446FA-4C26-4C63-86BB-08FD675495B8}" destId="{DB8B9009-2519-48BF-8963-178D2F734D47}" srcOrd="1" destOrd="0" presId="urn:microsoft.com/office/officeart/2005/8/layout/radial5"/>
    <dgm:cxn modelId="{374CED8E-CD28-459D-8136-139F02509728}" type="presOf" srcId="{AAE65F44-E3D3-44B8-8019-F291F4CFBE82}" destId="{80A0CD0A-0E29-4876-B6AA-B942CB09A780}" srcOrd="0" destOrd="0" presId="urn:microsoft.com/office/officeart/2005/8/layout/radial5"/>
    <dgm:cxn modelId="{F8B8CE30-77A7-41E3-B519-AEDC2C15A91E}" type="presOf" srcId="{88818C23-9FC6-49B9-8D05-D7504613428E}" destId="{CD9949D3-9EAB-47A7-8CAA-83DFD62DFE2B}" srcOrd="1" destOrd="0" presId="urn:microsoft.com/office/officeart/2005/8/layout/radial5"/>
    <dgm:cxn modelId="{1436E06D-3B86-40F0-BD6D-69D70D508A36}" type="presOf" srcId="{738EBE56-19C5-42C6-9106-05A778730CCA}" destId="{6CA0AABB-841E-4C56-A4B6-EA553CA88EDE}" srcOrd="0" destOrd="0" presId="urn:microsoft.com/office/officeart/2005/8/layout/radial5"/>
    <dgm:cxn modelId="{140694B9-4028-4B3C-94E7-5113914360BE}" srcId="{D8116C4D-40B6-4458-8A19-356288E848A2}" destId="{A17D3197-D171-4A6D-A2C7-BDE966B57042}" srcOrd="0" destOrd="0" parTransId="{601655AF-925A-4B02-80AF-D42BA8642D9B}" sibTransId="{22C82769-1E73-46BC-AD3C-4A7DCA4845AD}"/>
    <dgm:cxn modelId="{82AEF96C-DB1B-49EC-ADFD-B2ADC429C1AA}" srcId="{A17D3197-D171-4A6D-A2C7-BDE966B57042}" destId="{BFC27D23-6F5A-48D4-ABD9-93FFBD3A0E3D}" srcOrd="2" destOrd="0" parTransId="{8283E965-6909-4AC6-9D72-6BB9971A89E5}" sibTransId="{9BCD3FE9-53AD-455D-BEB4-4990C6E19D19}"/>
    <dgm:cxn modelId="{5C185D64-2E48-462E-B415-8C7F93BE7315}" type="presOf" srcId="{4ADE8795-B22F-47EA-AC1A-9A5BFB12A494}" destId="{4DEAEB3C-930F-4C5E-87E8-E88489982C67}" srcOrd="0" destOrd="0" presId="urn:microsoft.com/office/officeart/2005/8/layout/radial5"/>
    <dgm:cxn modelId="{65AC2B08-005B-4199-B49D-C446A939273D}" type="presOf" srcId="{2AD45955-BC70-4E73-9D85-9F0FF87BBE87}" destId="{2C45CC1F-10BA-4663-BAA5-E11D49EF0047}" srcOrd="0" destOrd="0" presId="urn:microsoft.com/office/officeart/2005/8/layout/radial5"/>
    <dgm:cxn modelId="{0DFECE85-4267-4045-9106-508F8AF30B5A}" type="presOf" srcId="{88818C23-9FC6-49B9-8D05-D7504613428E}" destId="{3321E8B0-5768-4E90-ACA7-E0A7AF16950E}" srcOrd="0" destOrd="0" presId="urn:microsoft.com/office/officeart/2005/8/layout/radial5"/>
    <dgm:cxn modelId="{42C26233-4E51-4A81-9972-735E7A0D0D78}" type="presParOf" srcId="{A1D56D37-91E4-42D1-944E-98D4F42D0823}" destId="{70F45F78-0983-40DC-B803-85660B6D1C06}" srcOrd="0" destOrd="0" presId="urn:microsoft.com/office/officeart/2005/8/layout/radial5"/>
    <dgm:cxn modelId="{26699B59-3842-4C5A-8E83-D548FAAA9832}" type="presParOf" srcId="{A1D56D37-91E4-42D1-944E-98D4F42D0823}" destId="{4D18A2E8-AD21-4DBF-91CA-A3CED6BBE8FD}" srcOrd="1" destOrd="0" presId="urn:microsoft.com/office/officeart/2005/8/layout/radial5"/>
    <dgm:cxn modelId="{73C03140-DB41-410C-9BB6-840AF6A0E46D}" type="presParOf" srcId="{4D18A2E8-AD21-4DBF-91CA-A3CED6BBE8FD}" destId="{DB8B9009-2519-48BF-8963-178D2F734D47}" srcOrd="0" destOrd="0" presId="urn:microsoft.com/office/officeart/2005/8/layout/radial5"/>
    <dgm:cxn modelId="{A1D90D73-2A9F-4C81-8493-C36F0502CCAF}" type="presParOf" srcId="{A1D56D37-91E4-42D1-944E-98D4F42D0823}" destId="{2D64830E-C84B-4AEC-9CFC-C0CDADB67848}" srcOrd="2" destOrd="0" presId="urn:microsoft.com/office/officeart/2005/8/layout/radial5"/>
    <dgm:cxn modelId="{F3015B38-CC7B-4108-964F-299FB2E26B8E}" type="presParOf" srcId="{A1D56D37-91E4-42D1-944E-98D4F42D0823}" destId="{316E1C67-30EE-4176-8BDD-759C2EDA6313}" srcOrd="3" destOrd="0" presId="urn:microsoft.com/office/officeart/2005/8/layout/radial5"/>
    <dgm:cxn modelId="{70BE241C-1797-4317-B4D1-3FC5F4CEA534}" type="presParOf" srcId="{316E1C67-30EE-4176-8BDD-759C2EDA6313}" destId="{BE94E896-B11C-46ED-AC51-8255AD036C22}" srcOrd="0" destOrd="0" presId="urn:microsoft.com/office/officeart/2005/8/layout/radial5"/>
    <dgm:cxn modelId="{AA3455BA-7697-4045-A6B1-ACF0907F55FA}" type="presParOf" srcId="{A1D56D37-91E4-42D1-944E-98D4F42D0823}" destId="{DC85BE8C-1DFE-45A0-8CB4-DBDEED70D486}" srcOrd="4" destOrd="0" presId="urn:microsoft.com/office/officeart/2005/8/layout/radial5"/>
    <dgm:cxn modelId="{D0D9EDD1-38A0-41BC-9B08-8E8F9A6A1F3A}" type="presParOf" srcId="{A1D56D37-91E4-42D1-944E-98D4F42D0823}" destId="{C71DC4E7-BC9B-4FF0-853F-09EACD9E0EC1}" srcOrd="5" destOrd="0" presId="urn:microsoft.com/office/officeart/2005/8/layout/radial5"/>
    <dgm:cxn modelId="{52FE33E8-99E9-45E7-9E87-D9278D473584}" type="presParOf" srcId="{C71DC4E7-BC9B-4FF0-853F-09EACD9E0EC1}" destId="{DA0DC282-43B3-4BB6-92F7-A8F60F764834}" srcOrd="0" destOrd="0" presId="urn:microsoft.com/office/officeart/2005/8/layout/radial5"/>
    <dgm:cxn modelId="{7D43AEDF-A180-4D6D-B2DB-ADAAD60AA8D3}" type="presParOf" srcId="{A1D56D37-91E4-42D1-944E-98D4F42D0823}" destId="{889113D1-F4A8-42BB-98AC-64CA7E45D2CA}" srcOrd="6" destOrd="0" presId="urn:microsoft.com/office/officeart/2005/8/layout/radial5"/>
    <dgm:cxn modelId="{88428A04-EE0A-40A1-8C4A-F65EAB18BF16}" type="presParOf" srcId="{A1D56D37-91E4-42D1-944E-98D4F42D0823}" destId="{6CA0AABB-841E-4C56-A4B6-EA553CA88EDE}" srcOrd="7" destOrd="0" presId="urn:microsoft.com/office/officeart/2005/8/layout/radial5"/>
    <dgm:cxn modelId="{26370179-EA66-4843-B9B2-2AD32764DA7D}" type="presParOf" srcId="{6CA0AABB-841E-4C56-A4B6-EA553CA88EDE}" destId="{EA7E50F5-EFA1-495C-BCA2-98F4940F9B04}" srcOrd="0" destOrd="0" presId="urn:microsoft.com/office/officeart/2005/8/layout/radial5"/>
    <dgm:cxn modelId="{A041E789-F582-488C-9C28-0D2FF63DFCD5}" type="presParOf" srcId="{A1D56D37-91E4-42D1-944E-98D4F42D0823}" destId="{4DEAEB3C-930F-4C5E-87E8-E88489982C67}" srcOrd="8" destOrd="0" presId="urn:microsoft.com/office/officeart/2005/8/layout/radial5"/>
    <dgm:cxn modelId="{907663C2-D479-4DEC-8AD5-35891AB04E9F}" type="presParOf" srcId="{A1D56D37-91E4-42D1-944E-98D4F42D0823}" destId="{3321E8B0-5768-4E90-ACA7-E0A7AF16950E}" srcOrd="9" destOrd="0" presId="urn:microsoft.com/office/officeart/2005/8/layout/radial5"/>
    <dgm:cxn modelId="{1E909059-7B4B-485B-8F05-8D99A04196BD}" type="presParOf" srcId="{3321E8B0-5768-4E90-ACA7-E0A7AF16950E}" destId="{CD9949D3-9EAB-47A7-8CAA-83DFD62DFE2B}" srcOrd="0" destOrd="0" presId="urn:microsoft.com/office/officeart/2005/8/layout/radial5"/>
    <dgm:cxn modelId="{490E8D02-8938-40CA-A5DD-4F1AF5B9A5BB}" type="presParOf" srcId="{A1D56D37-91E4-42D1-944E-98D4F42D0823}" destId="{CFBF9209-AC86-4BA8-9BFB-310821FDB731}" srcOrd="10" destOrd="0" presId="urn:microsoft.com/office/officeart/2005/8/layout/radial5"/>
    <dgm:cxn modelId="{E5830E16-8768-40AA-BD8E-B2CD59719224}" type="presParOf" srcId="{A1D56D37-91E4-42D1-944E-98D4F42D0823}" destId="{CFCC399E-3838-4F76-80D9-C88BC806D6C1}" srcOrd="11" destOrd="0" presId="urn:microsoft.com/office/officeart/2005/8/layout/radial5"/>
    <dgm:cxn modelId="{26A06C82-627A-4B4F-BB0D-3CCBD5F44DB6}" type="presParOf" srcId="{CFCC399E-3838-4F76-80D9-C88BC806D6C1}" destId="{944A1220-D764-4AD2-96AD-129F5286B9F6}" srcOrd="0" destOrd="0" presId="urn:microsoft.com/office/officeart/2005/8/layout/radial5"/>
    <dgm:cxn modelId="{744DF099-7C8D-4110-9864-66FBC135E405}" type="presParOf" srcId="{A1D56D37-91E4-42D1-944E-98D4F42D0823}" destId="{2C45CC1F-10BA-4663-BAA5-E11D49EF0047}" srcOrd="12" destOrd="0" presId="urn:microsoft.com/office/officeart/2005/8/layout/radial5"/>
    <dgm:cxn modelId="{31DBFAC2-1406-4288-A4E6-B4B9EB113AC1}" type="presParOf" srcId="{A1D56D37-91E4-42D1-944E-98D4F42D0823}" destId="{214682BF-3BCA-4E13-9A2C-BA9E8F160C24}" srcOrd="13" destOrd="0" presId="urn:microsoft.com/office/officeart/2005/8/layout/radial5"/>
    <dgm:cxn modelId="{2C78E435-96E4-4237-AA30-08A175BB1E03}" type="presParOf" srcId="{214682BF-3BCA-4E13-9A2C-BA9E8F160C24}" destId="{CAC7425C-4C77-4DEE-8760-7DFD6522511D}" srcOrd="0" destOrd="0" presId="urn:microsoft.com/office/officeart/2005/8/layout/radial5"/>
    <dgm:cxn modelId="{E0BE6EA8-F8C4-4CB5-B9B5-B166E5456CD1}" type="presParOf" srcId="{A1D56D37-91E4-42D1-944E-98D4F42D0823}" destId="{80A0CD0A-0E29-4876-B6AA-B942CB09A780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08B12D8-4203-45FB-9942-3D47A961A07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D8CDF0D-737A-434F-AAE3-962CD2E7462A}">
      <dgm:prSet phldrT="[Text]" custT="1"/>
      <dgm:spPr>
        <a:solidFill>
          <a:schemeClr val="accent1"/>
        </a:solidFill>
      </dgm:spPr>
      <dgm:t>
        <a:bodyPr/>
        <a:lstStyle/>
        <a:p>
          <a:pPr algn="ctr"/>
          <a:r>
            <a:rPr lang="bg-BG" altLang="en-US" sz="2400" dirty="0" smtClean="0">
              <a:latin typeface="+mn-lt"/>
            </a:rPr>
            <a:t>Свързани са най-често с овладяване на умения за рационално смятане.</a:t>
          </a:r>
          <a:endParaRPr lang="en-US" sz="2400" dirty="0"/>
        </a:p>
      </dgm:t>
    </dgm:pt>
    <dgm:pt modelId="{0E1C5E90-0DB6-4E55-BD93-667FAF289A1B}" type="parTrans" cxnId="{52991535-C469-4F49-A284-84C247251CAC}">
      <dgm:prSet/>
      <dgm:spPr/>
      <dgm:t>
        <a:bodyPr/>
        <a:lstStyle/>
        <a:p>
          <a:endParaRPr lang="en-US"/>
        </a:p>
      </dgm:t>
    </dgm:pt>
    <dgm:pt modelId="{3992B35D-F000-49C9-9314-20B998FC29A8}" type="sibTrans" cxnId="{52991535-C469-4F49-A284-84C247251CAC}">
      <dgm:prSet/>
      <dgm:spPr/>
      <dgm:t>
        <a:bodyPr/>
        <a:lstStyle/>
        <a:p>
          <a:endParaRPr lang="en-US"/>
        </a:p>
      </dgm:t>
    </dgm:pt>
    <dgm:pt modelId="{38614827-FFFE-46F2-8DDA-FFDF3DF11226}" type="pres">
      <dgm:prSet presAssocID="{D08B12D8-4203-45FB-9942-3D47A961A07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C316C94-36BE-471A-A139-B6283C6683CA}" type="pres">
      <dgm:prSet presAssocID="{3D8CDF0D-737A-434F-AAE3-962CD2E7462A}" presName="parentText" presStyleLbl="node1" presStyleIdx="0" presStyleCnt="1" custLinFactNeighborX="-1183" custLinFactNeighborY="1470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991535-C469-4F49-A284-84C247251CAC}" srcId="{D08B12D8-4203-45FB-9942-3D47A961A07C}" destId="{3D8CDF0D-737A-434F-AAE3-962CD2E7462A}" srcOrd="0" destOrd="0" parTransId="{0E1C5E90-0DB6-4E55-BD93-667FAF289A1B}" sibTransId="{3992B35D-F000-49C9-9314-20B998FC29A8}"/>
    <dgm:cxn modelId="{F2580018-36D2-4B79-BE64-AD609800BDF2}" type="presOf" srcId="{3D8CDF0D-737A-434F-AAE3-962CD2E7462A}" destId="{EC316C94-36BE-471A-A139-B6283C6683CA}" srcOrd="0" destOrd="0" presId="urn:microsoft.com/office/officeart/2005/8/layout/vList2"/>
    <dgm:cxn modelId="{4343D00E-DDDD-4EBD-A0F7-2B5F5FB74FAB}" type="presOf" srcId="{D08B12D8-4203-45FB-9942-3D47A961A07C}" destId="{38614827-FFFE-46F2-8DDA-FFDF3DF11226}" srcOrd="0" destOrd="0" presId="urn:microsoft.com/office/officeart/2005/8/layout/vList2"/>
    <dgm:cxn modelId="{27E47C91-8A69-4919-8009-93EA6231CA25}" type="presParOf" srcId="{38614827-FFFE-46F2-8DDA-FFDF3DF11226}" destId="{EC316C94-36BE-471A-A139-B6283C6683C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D3BFCFC-0DDC-4E7B-AFCE-80980417C0A9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FE6B29-B3F9-49AA-BC6D-1100D74208BB}">
      <dgm:prSet phldrT="[Text]" custT="1"/>
      <dgm:spPr/>
      <dgm:t>
        <a:bodyPr/>
        <a:lstStyle/>
        <a:p>
          <a:r>
            <a:rPr lang="bg-BG" altLang="en-US" sz="2800" dirty="0" smtClean="0">
              <a:latin typeface="+mn-lt"/>
            </a:rPr>
            <a:t>НАМИРАНЕ НА НЕИЗВЕСТНО ЧИСЛО</a:t>
          </a:r>
          <a:endParaRPr lang="en-US" sz="2800" dirty="0"/>
        </a:p>
      </dgm:t>
    </dgm:pt>
    <dgm:pt modelId="{25F1529A-3155-43B0-979E-1538282EB02E}" type="parTrans" cxnId="{5A5BD6C1-FCDA-4460-A391-6045C7109E3D}">
      <dgm:prSet/>
      <dgm:spPr/>
      <dgm:t>
        <a:bodyPr/>
        <a:lstStyle/>
        <a:p>
          <a:endParaRPr lang="en-US"/>
        </a:p>
      </dgm:t>
    </dgm:pt>
    <dgm:pt modelId="{4BB4E8C2-5B24-4AD9-BED7-2E1C52FE0F7F}" type="sibTrans" cxnId="{5A5BD6C1-FCDA-4460-A391-6045C7109E3D}">
      <dgm:prSet/>
      <dgm:spPr/>
      <dgm:t>
        <a:bodyPr/>
        <a:lstStyle/>
        <a:p>
          <a:endParaRPr lang="en-US"/>
        </a:p>
      </dgm:t>
    </dgm:pt>
    <dgm:pt modelId="{B6C23169-AFE2-4A9B-B5DA-A5EAE5F237B1}" type="asst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 rIns="0" bIns="0"/>
        <a:lstStyle/>
        <a:p>
          <a:r>
            <a:rPr lang="bg-BG" altLang="en-US" sz="1700" b="0" dirty="0" smtClean="0">
              <a:latin typeface="+mn-lt"/>
            </a:rPr>
            <a:t>Събираемо</a:t>
          </a:r>
        </a:p>
        <a:p>
          <a:r>
            <a:rPr lang="bg-BG" altLang="en-US" sz="1800" b="0" dirty="0" smtClean="0">
              <a:latin typeface="+mn-lt"/>
            </a:rPr>
            <a:t>2. клас</a:t>
          </a:r>
          <a:endParaRPr lang="en-US" sz="1800" b="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FC8FBC69-B7EB-4353-BFBD-DCFA536CEE3B}" type="parTrans" cxnId="{60AC6210-E094-47DA-AEC9-D893D987DD79}">
      <dgm:prSet/>
      <dgm:spPr/>
      <dgm:t>
        <a:bodyPr/>
        <a:lstStyle/>
        <a:p>
          <a:endParaRPr lang="en-US"/>
        </a:p>
      </dgm:t>
    </dgm:pt>
    <dgm:pt modelId="{C5D5CBCD-70ED-46EE-BD16-F533301ED84B}" type="sibTrans" cxnId="{60AC6210-E094-47DA-AEC9-D893D987DD79}">
      <dgm:prSet/>
      <dgm:spPr/>
      <dgm:t>
        <a:bodyPr/>
        <a:lstStyle/>
        <a:p>
          <a:endParaRPr lang="en-US"/>
        </a:p>
      </dgm:t>
    </dgm:pt>
    <dgm:pt modelId="{F0E5A7A2-BA6C-4910-BAB5-FA9B17056A84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 rIns="0" bIns="0"/>
        <a:lstStyle/>
        <a:p>
          <a:r>
            <a:rPr lang="bg-BG" altLang="en-US" sz="1800" b="0" dirty="0" smtClean="0">
              <a:latin typeface="+mn-lt"/>
            </a:rPr>
            <a:t>Множител</a:t>
          </a:r>
        </a:p>
        <a:p>
          <a:r>
            <a:rPr lang="bg-BG" altLang="en-US" sz="1800" b="0" dirty="0" smtClean="0">
              <a:latin typeface="+mn-lt"/>
            </a:rPr>
            <a:t>2. клас</a:t>
          </a:r>
          <a:endParaRPr lang="bg-BG" altLang="en-US" sz="1800" b="0" dirty="0"/>
        </a:p>
      </dgm:t>
    </dgm:pt>
    <dgm:pt modelId="{8C74B189-2721-4F7A-848F-2F8BD540AAEA}" type="parTrans" cxnId="{10F6461E-7E06-4C00-8A82-8475DA4718A5}">
      <dgm:prSet/>
      <dgm:spPr/>
      <dgm:t>
        <a:bodyPr/>
        <a:lstStyle/>
        <a:p>
          <a:endParaRPr lang="en-US"/>
        </a:p>
      </dgm:t>
    </dgm:pt>
    <dgm:pt modelId="{DB795205-49DD-40AD-9501-1306AFF8383C}" type="sibTrans" cxnId="{10F6461E-7E06-4C00-8A82-8475DA4718A5}">
      <dgm:prSet/>
      <dgm:spPr/>
      <dgm:t>
        <a:bodyPr/>
        <a:lstStyle/>
        <a:p>
          <a:endParaRPr lang="en-US"/>
        </a:p>
      </dgm:t>
    </dgm:pt>
    <dgm:pt modelId="{AFE46EF3-D757-4ECE-83A0-5E7D82F61E2D}">
      <dgm:prSet/>
      <dgm:spPr/>
      <dgm:t>
        <a:bodyPr/>
        <a:lstStyle/>
        <a:p>
          <a:r>
            <a:rPr lang="bg-BG" altLang="en-US" b="0" dirty="0" smtClean="0">
              <a:latin typeface="+mn-lt"/>
            </a:rPr>
            <a:t>Умаляемо</a:t>
          </a:r>
        </a:p>
        <a:p>
          <a:r>
            <a:rPr lang="bg-BG" altLang="en-US" b="0" dirty="0" smtClean="0">
              <a:latin typeface="+mn-lt"/>
            </a:rPr>
            <a:t>3. клас</a:t>
          </a:r>
          <a:endParaRPr lang="en-US" b="0" dirty="0"/>
        </a:p>
      </dgm:t>
    </dgm:pt>
    <dgm:pt modelId="{6A0B35C4-DC6F-49F0-AA61-D9ED2B3EA65E}" type="parTrans" cxnId="{67167AB3-9810-4A3D-993C-6DB424A66C4F}">
      <dgm:prSet/>
      <dgm:spPr/>
      <dgm:t>
        <a:bodyPr/>
        <a:lstStyle/>
        <a:p>
          <a:endParaRPr lang="en-US"/>
        </a:p>
      </dgm:t>
    </dgm:pt>
    <dgm:pt modelId="{87F49631-010D-4369-9B5F-D732EC8AADD4}" type="sibTrans" cxnId="{67167AB3-9810-4A3D-993C-6DB424A66C4F}">
      <dgm:prSet/>
      <dgm:spPr/>
      <dgm:t>
        <a:bodyPr/>
        <a:lstStyle/>
        <a:p>
          <a:endParaRPr lang="en-US"/>
        </a:p>
      </dgm:t>
    </dgm:pt>
    <dgm:pt modelId="{53E31AD2-50C4-45D2-8175-12CD7C044077}">
      <dgm:prSet/>
      <dgm:spPr/>
      <dgm:t>
        <a:bodyPr/>
        <a:lstStyle/>
        <a:p>
          <a:r>
            <a:rPr lang="bg-BG" altLang="en-US" b="0" dirty="0" smtClean="0">
              <a:latin typeface="+mn-lt"/>
            </a:rPr>
            <a:t>Делимо</a:t>
          </a:r>
        </a:p>
        <a:p>
          <a:r>
            <a:rPr lang="bg-BG" altLang="en-US" b="0" dirty="0" smtClean="0">
              <a:latin typeface="+mn-lt"/>
            </a:rPr>
            <a:t>3. клас</a:t>
          </a:r>
          <a:endParaRPr lang="en-US" b="0" dirty="0"/>
        </a:p>
      </dgm:t>
    </dgm:pt>
    <dgm:pt modelId="{5F09426E-950C-436F-9715-A30F1D906B08}" type="parTrans" cxnId="{8B29094F-D9A5-46A3-A210-F6040B548477}">
      <dgm:prSet/>
      <dgm:spPr/>
      <dgm:t>
        <a:bodyPr/>
        <a:lstStyle/>
        <a:p>
          <a:endParaRPr lang="en-US"/>
        </a:p>
      </dgm:t>
    </dgm:pt>
    <dgm:pt modelId="{B9D8BC9D-8697-4AD9-92AE-08DF67BC8969}" type="sibTrans" cxnId="{8B29094F-D9A5-46A3-A210-F6040B548477}">
      <dgm:prSet/>
      <dgm:spPr/>
      <dgm:t>
        <a:bodyPr/>
        <a:lstStyle/>
        <a:p>
          <a:endParaRPr lang="en-US"/>
        </a:p>
      </dgm:t>
    </dgm:pt>
    <dgm:pt modelId="{5BF5DCF9-17FF-4B68-9C3E-AE9252F04899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g-BG" altLang="en-US" b="0" dirty="0" smtClean="0">
              <a:latin typeface="+mn-lt"/>
            </a:rPr>
            <a:t>Умалител</a:t>
          </a:r>
        </a:p>
        <a:p>
          <a:r>
            <a:rPr lang="bg-BG" altLang="en-US" b="0" dirty="0" smtClean="0">
              <a:latin typeface="+mn-lt"/>
            </a:rPr>
            <a:t>4. клас</a:t>
          </a:r>
          <a:endParaRPr lang="en-US" b="0" dirty="0"/>
        </a:p>
      </dgm:t>
    </dgm:pt>
    <dgm:pt modelId="{B8434FFA-CB65-4816-9BA0-62ABAC91E6BF}" type="parTrans" cxnId="{37959046-7987-4FD2-AEA8-07EC35F12368}">
      <dgm:prSet/>
      <dgm:spPr/>
      <dgm:t>
        <a:bodyPr/>
        <a:lstStyle/>
        <a:p>
          <a:endParaRPr lang="en-US"/>
        </a:p>
      </dgm:t>
    </dgm:pt>
    <dgm:pt modelId="{01FB6DF9-D642-457C-AE7C-80416BA54EDF}" type="sibTrans" cxnId="{37959046-7987-4FD2-AEA8-07EC35F12368}">
      <dgm:prSet/>
      <dgm:spPr/>
      <dgm:t>
        <a:bodyPr/>
        <a:lstStyle/>
        <a:p>
          <a:endParaRPr lang="en-US"/>
        </a:p>
      </dgm:t>
    </dgm:pt>
    <dgm:pt modelId="{11BB6797-DFF2-4FDF-A401-4B8AFFFEDF65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g-BG" altLang="en-US" b="0" dirty="0" smtClean="0">
              <a:latin typeface="+mn-lt"/>
            </a:rPr>
            <a:t>Делител</a:t>
          </a:r>
        </a:p>
        <a:p>
          <a:r>
            <a:rPr lang="bg-BG" altLang="en-US" b="0" dirty="0" smtClean="0">
              <a:latin typeface="+mn-lt"/>
            </a:rPr>
            <a:t>4. клас</a:t>
          </a:r>
          <a:endParaRPr lang="en-US" b="0" dirty="0"/>
        </a:p>
      </dgm:t>
    </dgm:pt>
    <dgm:pt modelId="{067A9CDF-2950-472E-89C2-346B64E8D4EC}" type="parTrans" cxnId="{1049D468-16A6-4552-9ED4-516ADC8DF277}">
      <dgm:prSet/>
      <dgm:spPr/>
      <dgm:t>
        <a:bodyPr/>
        <a:lstStyle/>
        <a:p>
          <a:endParaRPr lang="en-US"/>
        </a:p>
      </dgm:t>
    </dgm:pt>
    <dgm:pt modelId="{C76532D9-EF70-46D8-AC53-33C8E79E8EB7}" type="sibTrans" cxnId="{1049D468-16A6-4552-9ED4-516ADC8DF277}">
      <dgm:prSet/>
      <dgm:spPr/>
      <dgm:t>
        <a:bodyPr/>
        <a:lstStyle/>
        <a:p>
          <a:endParaRPr lang="en-US"/>
        </a:p>
      </dgm:t>
    </dgm:pt>
    <dgm:pt modelId="{B635E35A-AE0F-460B-9C39-1FAA776BE49B}" type="pres">
      <dgm:prSet presAssocID="{ED3BFCFC-0DDC-4E7B-AFCE-80980417C0A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4203CD5-D904-45BF-8EE7-23B9DD2290A0}" type="pres">
      <dgm:prSet presAssocID="{7CFE6B29-B3F9-49AA-BC6D-1100D74208BB}" presName="vertOne" presStyleCnt="0"/>
      <dgm:spPr/>
    </dgm:pt>
    <dgm:pt modelId="{B3D2B162-A6C7-4EED-BA46-9754BC6DE466}" type="pres">
      <dgm:prSet presAssocID="{7CFE6B29-B3F9-49AA-BC6D-1100D74208BB}" presName="txOne" presStyleLbl="node0" presStyleIdx="0" presStyleCnt="1" custScaleY="1828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576BDFF-3F7E-4295-B08A-04182BE4A465}" type="pres">
      <dgm:prSet presAssocID="{7CFE6B29-B3F9-49AA-BC6D-1100D74208BB}" presName="parTransOne" presStyleCnt="0"/>
      <dgm:spPr/>
    </dgm:pt>
    <dgm:pt modelId="{3DEE1D65-E471-4CFE-89C0-4FC977DB110C}" type="pres">
      <dgm:prSet presAssocID="{7CFE6B29-B3F9-49AA-BC6D-1100D74208BB}" presName="horzOne" presStyleCnt="0"/>
      <dgm:spPr/>
    </dgm:pt>
    <dgm:pt modelId="{0073408E-C98C-49D0-B351-FCA75F6B161F}" type="pres">
      <dgm:prSet presAssocID="{B6C23169-AFE2-4A9B-B5DA-A5EAE5F237B1}" presName="vertTwo" presStyleCnt="0"/>
      <dgm:spPr/>
    </dgm:pt>
    <dgm:pt modelId="{A8B8A52E-DA4E-487A-9AE8-C0FF8096072D}" type="pres">
      <dgm:prSet presAssocID="{B6C23169-AFE2-4A9B-B5DA-A5EAE5F237B1}" presName="txTwo" presStyleLbl="asst1" presStyleIdx="0" presStyleCnt="1" custScaleY="45500" custLinFactNeighborX="-1875" custLinFactNeighborY="174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BB4607-C8D7-4EC9-A647-194B7E3449BD}" type="pres">
      <dgm:prSet presAssocID="{B6C23169-AFE2-4A9B-B5DA-A5EAE5F237B1}" presName="horzTwo" presStyleCnt="0"/>
      <dgm:spPr/>
    </dgm:pt>
    <dgm:pt modelId="{F5843341-5F13-4A95-BF24-00E53819E4A6}" type="pres">
      <dgm:prSet presAssocID="{C5D5CBCD-70ED-46EE-BD16-F533301ED84B}" presName="sibSpaceTwo" presStyleCnt="0"/>
      <dgm:spPr/>
    </dgm:pt>
    <dgm:pt modelId="{27527708-8BB8-427E-8F0D-274FFB1DEC5F}" type="pres">
      <dgm:prSet presAssocID="{F0E5A7A2-BA6C-4910-BAB5-FA9B17056A84}" presName="vertTwo" presStyleCnt="0"/>
      <dgm:spPr/>
    </dgm:pt>
    <dgm:pt modelId="{5D20B8E7-FAE1-498C-A104-37D381F8352F}" type="pres">
      <dgm:prSet presAssocID="{F0E5A7A2-BA6C-4910-BAB5-FA9B17056A84}" presName="txTwo" presStyleLbl="node2" presStyleIdx="0" presStyleCnt="5" custScaleY="4545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F8A3E93-8D45-47F0-8686-E6C493D909F0}" type="pres">
      <dgm:prSet presAssocID="{F0E5A7A2-BA6C-4910-BAB5-FA9B17056A84}" presName="horzTwo" presStyleCnt="0"/>
      <dgm:spPr/>
    </dgm:pt>
    <dgm:pt modelId="{C8E61732-D5DF-46E0-B0F5-5CA2FC8693F9}" type="pres">
      <dgm:prSet presAssocID="{DB795205-49DD-40AD-9501-1306AFF8383C}" presName="sibSpaceTwo" presStyleCnt="0"/>
      <dgm:spPr/>
    </dgm:pt>
    <dgm:pt modelId="{E05CDC6F-6EC9-474A-9E51-8ECA315246AC}" type="pres">
      <dgm:prSet presAssocID="{AFE46EF3-D757-4ECE-83A0-5E7D82F61E2D}" presName="vertTwo" presStyleCnt="0"/>
      <dgm:spPr/>
    </dgm:pt>
    <dgm:pt modelId="{F8A19D4C-E9D4-4907-8961-45A588EDF37D}" type="pres">
      <dgm:prSet presAssocID="{AFE46EF3-D757-4ECE-83A0-5E7D82F61E2D}" presName="txTwo" presStyleLbl="node2" presStyleIdx="1" presStyleCnt="5" custScaleY="4545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957436A-8EBB-41CC-A5E0-D53FCD9467ED}" type="pres">
      <dgm:prSet presAssocID="{AFE46EF3-D757-4ECE-83A0-5E7D82F61E2D}" presName="horzTwo" presStyleCnt="0"/>
      <dgm:spPr/>
    </dgm:pt>
    <dgm:pt modelId="{B71FE6D6-6DDB-484F-A204-F6EBD493118E}" type="pres">
      <dgm:prSet presAssocID="{87F49631-010D-4369-9B5F-D732EC8AADD4}" presName="sibSpaceTwo" presStyleCnt="0"/>
      <dgm:spPr/>
    </dgm:pt>
    <dgm:pt modelId="{FB5AEC58-4E77-4ADE-8305-389BF14058DE}" type="pres">
      <dgm:prSet presAssocID="{53E31AD2-50C4-45D2-8175-12CD7C044077}" presName="vertTwo" presStyleCnt="0"/>
      <dgm:spPr/>
    </dgm:pt>
    <dgm:pt modelId="{6CAEE0FA-8A45-47EE-8964-AEFA0EDA8432}" type="pres">
      <dgm:prSet presAssocID="{53E31AD2-50C4-45D2-8175-12CD7C044077}" presName="txTwo" presStyleLbl="node2" presStyleIdx="2" presStyleCnt="5" custScaleY="4545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8400953-CE6C-4B18-B6CC-88CEAE5E89EB}" type="pres">
      <dgm:prSet presAssocID="{53E31AD2-50C4-45D2-8175-12CD7C044077}" presName="horzTwo" presStyleCnt="0"/>
      <dgm:spPr/>
    </dgm:pt>
    <dgm:pt modelId="{C8E92B0E-7A1F-4AF9-A9F8-55DA13A10286}" type="pres">
      <dgm:prSet presAssocID="{B9D8BC9D-8697-4AD9-92AE-08DF67BC8969}" presName="sibSpaceTwo" presStyleCnt="0"/>
      <dgm:spPr/>
    </dgm:pt>
    <dgm:pt modelId="{83F8012C-3BB7-4EA1-9899-9B217D141CE0}" type="pres">
      <dgm:prSet presAssocID="{5BF5DCF9-17FF-4B68-9C3E-AE9252F04899}" presName="vertTwo" presStyleCnt="0"/>
      <dgm:spPr/>
    </dgm:pt>
    <dgm:pt modelId="{A2A4F995-F187-4CBD-93D3-DDD142AA9AF5}" type="pres">
      <dgm:prSet presAssocID="{5BF5DCF9-17FF-4B68-9C3E-AE9252F04899}" presName="txTwo" presStyleLbl="node2" presStyleIdx="3" presStyleCnt="5" custScaleY="4545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57A3D09-1EF6-454E-B29B-0AE621BAC2DB}" type="pres">
      <dgm:prSet presAssocID="{5BF5DCF9-17FF-4B68-9C3E-AE9252F04899}" presName="horzTwo" presStyleCnt="0"/>
      <dgm:spPr/>
    </dgm:pt>
    <dgm:pt modelId="{77FD2FB1-5635-4733-8ED3-72EA22F73DD6}" type="pres">
      <dgm:prSet presAssocID="{01FB6DF9-D642-457C-AE7C-80416BA54EDF}" presName="sibSpaceTwo" presStyleCnt="0"/>
      <dgm:spPr/>
    </dgm:pt>
    <dgm:pt modelId="{29E002BC-5FE1-4E4B-98AB-3D7D55D35EB0}" type="pres">
      <dgm:prSet presAssocID="{11BB6797-DFF2-4FDF-A401-4B8AFFFEDF65}" presName="vertTwo" presStyleCnt="0"/>
      <dgm:spPr/>
    </dgm:pt>
    <dgm:pt modelId="{A2357600-6264-47D0-B47D-BAB3A3CD78D2}" type="pres">
      <dgm:prSet presAssocID="{11BB6797-DFF2-4FDF-A401-4B8AFFFEDF65}" presName="txTwo" presStyleLbl="node2" presStyleIdx="4" presStyleCnt="5" custScaleY="4545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A87FAD4-3404-4EE8-850C-AB95B3877E88}" type="pres">
      <dgm:prSet presAssocID="{11BB6797-DFF2-4FDF-A401-4B8AFFFEDF65}" presName="horzTwo" presStyleCnt="0"/>
      <dgm:spPr/>
    </dgm:pt>
  </dgm:ptLst>
  <dgm:cxnLst>
    <dgm:cxn modelId="{6C90C603-D8F2-4EE0-AB67-1D0EE50919CA}" type="presOf" srcId="{11BB6797-DFF2-4FDF-A401-4B8AFFFEDF65}" destId="{A2357600-6264-47D0-B47D-BAB3A3CD78D2}" srcOrd="0" destOrd="0" presId="urn:microsoft.com/office/officeart/2005/8/layout/hierarchy4"/>
    <dgm:cxn modelId="{EB3B91B3-63BE-45E0-A349-D1B16947682F}" type="presOf" srcId="{5BF5DCF9-17FF-4B68-9C3E-AE9252F04899}" destId="{A2A4F995-F187-4CBD-93D3-DDD142AA9AF5}" srcOrd="0" destOrd="0" presId="urn:microsoft.com/office/officeart/2005/8/layout/hierarchy4"/>
    <dgm:cxn modelId="{B1FB6949-DCB3-4501-8545-E772F75FE24F}" type="presOf" srcId="{53E31AD2-50C4-45D2-8175-12CD7C044077}" destId="{6CAEE0FA-8A45-47EE-8964-AEFA0EDA8432}" srcOrd="0" destOrd="0" presId="urn:microsoft.com/office/officeart/2005/8/layout/hierarchy4"/>
    <dgm:cxn modelId="{5A5BD6C1-FCDA-4460-A391-6045C7109E3D}" srcId="{ED3BFCFC-0DDC-4E7B-AFCE-80980417C0A9}" destId="{7CFE6B29-B3F9-49AA-BC6D-1100D74208BB}" srcOrd="0" destOrd="0" parTransId="{25F1529A-3155-43B0-979E-1538282EB02E}" sibTransId="{4BB4E8C2-5B24-4AD9-BED7-2E1C52FE0F7F}"/>
    <dgm:cxn modelId="{10F6461E-7E06-4C00-8A82-8475DA4718A5}" srcId="{7CFE6B29-B3F9-49AA-BC6D-1100D74208BB}" destId="{F0E5A7A2-BA6C-4910-BAB5-FA9B17056A84}" srcOrd="1" destOrd="0" parTransId="{8C74B189-2721-4F7A-848F-2F8BD540AAEA}" sibTransId="{DB795205-49DD-40AD-9501-1306AFF8383C}"/>
    <dgm:cxn modelId="{1049D468-16A6-4552-9ED4-516ADC8DF277}" srcId="{7CFE6B29-B3F9-49AA-BC6D-1100D74208BB}" destId="{11BB6797-DFF2-4FDF-A401-4B8AFFFEDF65}" srcOrd="5" destOrd="0" parTransId="{067A9CDF-2950-472E-89C2-346B64E8D4EC}" sibTransId="{C76532D9-EF70-46D8-AC53-33C8E79E8EB7}"/>
    <dgm:cxn modelId="{8B29094F-D9A5-46A3-A210-F6040B548477}" srcId="{7CFE6B29-B3F9-49AA-BC6D-1100D74208BB}" destId="{53E31AD2-50C4-45D2-8175-12CD7C044077}" srcOrd="3" destOrd="0" parTransId="{5F09426E-950C-436F-9715-A30F1D906B08}" sibTransId="{B9D8BC9D-8697-4AD9-92AE-08DF67BC8969}"/>
    <dgm:cxn modelId="{67167AB3-9810-4A3D-993C-6DB424A66C4F}" srcId="{7CFE6B29-B3F9-49AA-BC6D-1100D74208BB}" destId="{AFE46EF3-D757-4ECE-83A0-5E7D82F61E2D}" srcOrd="2" destOrd="0" parTransId="{6A0B35C4-DC6F-49F0-AA61-D9ED2B3EA65E}" sibTransId="{87F49631-010D-4369-9B5F-D732EC8AADD4}"/>
    <dgm:cxn modelId="{581FF008-5F30-47C5-B816-2593C800DBCB}" type="presOf" srcId="{F0E5A7A2-BA6C-4910-BAB5-FA9B17056A84}" destId="{5D20B8E7-FAE1-498C-A104-37D381F8352F}" srcOrd="0" destOrd="0" presId="urn:microsoft.com/office/officeart/2005/8/layout/hierarchy4"/>
    <dgm:cxn modelId="{37959046-7987-4FD2-AEA8-07EC35F12368}" srcId="{7CFE6B29-B3F9-49AA-BC6D-1100D74208BB}" destId="{5BF5DCF9-17FF-4B68-9C3E-AE9252F04899}" srcOrd="4" destOrd="0" parTransId="{B8434FFA-CB65-4816-9BA0-62ABAC91E6BF}" sibTransId="{01FB6DF9-D642-457C-AE7C-80416BA54EDF}"/>
    <dgm:cxn modelId="{32E58249-88E5-43DB-8EA9-AFC03BDC6952}" type="presOf" srcId="{ED3BFCFC-0DDC-4E7B-AFCE-80980417C0A9}" destId="{B635E35A-AE0F-460B-9C39-1FAA776BE49B}" srcOrd="0" destOrd="0" presId="urn:microsoft.com/office/officeart/2005/8/layout/hierarchy4"/>
    <dgm:cxn modelId="{FAEE1F9C-3C6C-4806-90A6-38A43ED4838F}" type="presOf" srcId="{B6C23169-AFE2-4A9B-B5DA-A5EAE5F237B1}" destId="{A8B8A52E-DA4E-487A-9AE8-C0FF8096072D}" srcOrd="0" destOrd="0" presId="urn:microsoft.com/office/officeart/2005/8/layout/hierarchy4"/>
    <dgm:cxn modelId="{3285B7E5-F96D-4362-8DDC-5D6B78DB1976}" type="presOf" srcId="{7CFE6B29-B3F9-49AA-BC6D-1100D74208BB}" destId="{B3D2B162-A6C7-4EED-BA46-9754BC6DE466}" srcOrd="0" destOrd="0" presId="urn:microsoft.com/office/officeart/2005/8/layout/hierarchy4"/>
    <dgm:cxn modelId="{60AC6210-E094-47DA-AEC9-D893D987DD79}" srcId="{7CFE6B29-B3F9-49AA-BC6D-1100D74208BB}" destId="{B6C23169-AFE2-4A9B-B5DA-A5EAE5F237B1}" srcOrd="0" destOrd="0" parTransId="{FC8FBC69-B7EB-4353-BFBD-DCFA536CEE3B}" sibTransId="{C5D5CBCD-70ED-46EE-BD16-F533301ED84B}"/>
    <dgm:cxn modelId="{10BAD4ED-85FF-4139-A0C1-0656D14A43A1}" type="presOf" srcId="{AFE46EF3-D757-4ECE-83A0-5E7D82F61E2D}" destId="{F8A19D4C-E9D4-4907-8961-45A588EDF37D}" srcOrd="0" destOrd="0" presId="urn:microsoft.com/office/officeart/2005/8/layout/hierarchy4"/>
    <dgm:cxn modelId="{B320119F-B08B-4715-8FAA-6B9FA0AE70FC}" type="presParOf" srcId="{B635E35A-AE0F-460B-9C39-1FAA776BE49B}" destId="{04203CD5-D904-45BF-8EE7-23B9DD2290A0}" srcOrd="0" destOrd="0" presId="urn:microsoft.com/office/officeart/2005/8/layout/hierarchy4"/>
    <dgm:cxn modelId="{10076FA0-463B-46EE-AA0F-A6F644206097}" type="presParOf" srcId="{04203CD5-D904-45BF-8EE7-23B9DD2290A0}" destId="{B3D2B162-A6C7-4EED-BA46-9754BC6DE466}" srcOrd="0" destOrd="0" presId="urn:microsoft.com/office/officeart/2005/8/layout/hierarchy4"/>
    <dgm:cxn modelId="{12029865-0E1C-4AF0-AA91-E4E926D5D42E}" type="presParOf" srcId="{04203CD5-D904-45BF-8EE7-23B9DD2290A0}" destId="{E576BDFF-3F7E-4295-B08A-04182BE4A465}" srcOrd="1" destOrd="0" presId="urn:microsoft.com/office/officeart/2005/8/layout/hierarchy4"/>
    <dgm:cxn modelId="{406E4C16-4DF7-49DF-8367-BA2684572E78}" type="presParOf" srcId="{04203CD5-D904-45BF-8EE7-23B9DD2290A0}" destId="{3DEE1D65-E471-4CFE-89C0-4FC977DB110C}" srcOrd="2" destOrd="0" presId="urn:microsoft.com/office/officeart/2005/8/layout/hierarchy4"/>
    <dgm:cxn modelId="{EAA5311E-4745-4AC7-A2F6-8216721728DF}" type="presParOf" srcId="{3DEE1D65-E471-4CFE-89C0-4FC977DB110C}" destId="{0073408E-C98C-49D0-B351-FCA75F6B161F}" srcOrd="0" destOrd="0" presId="urn:microsoft.com/office/officeart/2005/8/layout/hierarchy4"/>
    <dgm:cxn modelId="{51AAC8A4-9ECF-414F-8B04-0C417B570F90}" type="presParOf" srcId="{0073408E-C98C-49D0-B351-FCA75F6B161F}" destId="{A8B8A52E-DA4E-487A-9AE8-C0FF8096072D}" srcOrd="0" destOrd="0" presId="urn:microsoft.com/office/officeart/2005/8/layout/hierarchy4"/>
    <dgm:cxn modelId="{1AB37971-4CBB-480E-AF73-6B92B69B64D4}" type="presParOf" srcId="{0073408E-C98C-49D0-B351-FCA75F6B161F}" destId="{3ABB4607-C8D7-4EC9-A647-194B7E3449BD}" srcOrd="1" destOrd="0" presId="urn:microsoft.com/office/officeart/2005/8/layout/hierarchy4"/>
    <dgm:cxn modelId="{DD1B9B82-0AF0-48DD-96F4-964F11BB6E29}" type="presParOf" srcId="{3DEE1D65-E471-4CFE-89C0-4FC977DB110C}" destId="{F5843341-5F13-4A95-BF24-00E53819E4A6}" srcOrd="1" destOrd="0" presId="urn:microsoft.com/office/officeart/2005/8/layout/hierarchy4"/>
    <dgm:cxn modelId="{E9BD82C5-F4F1-4D5F-A1D8-AA109D2BD65A}" type="presParOf" srcId="{3DEE1D65-E471-4CFE-89C0-4FC977DB110C}" destId="{27527708-8BB8-427E-8F0D-274FFB1DEC5F}" srcOrd="2" destOrd="0" presId="urn:microsoft.com/office/officeart/2005/8/layout/hierarchy4"/>
    <dgm:cxn modelId="{BF8D0B15-73DD-4385-B368-C5DD4A5B1665}" type="presParOf" srcId="{27527708-8BB8-427E-8F0D-274FFB1DEC5F}" destId="{5D20B8E7-FAE1-498C-A104-37D381F8352F}" srcOrd="0" destOrd="0" presId="urn:microsoft.com/office/officeart/2005/8/layout/hierarchy4"/>
    <dgm:cxn modelId="{56163888-0FB1-429C-982C-62497387F31C}" type="presParOf" srcId="{27527708-8BB8-427E-8F0D-274FFB1DEC5F}" destId="{5F8A3E93-8D45-47F0-8686-E6C493D909F0}" srcOrd="1" destOrd="0" presId="urn:microsoft.com/office/officeart/2005/8/layout/hierarchy4"/>
    <dgm:cxn modelId="{0ABFE234-F279-4BF1-BFE4-195B13AEDFAD}" type="presParOf" srcId="{3DEE1D65-E471-4CFE-89C0-4FC977DB110C}" destId="{C8E61732-D5DF-46E0-B0F5-5CA2FC8693F9}" srcOrd="3" destOrd="0" presId="urn:microsoft.com/office/officeart/2005/8/layout/hierarchy4"/>
    <dgm:cxn modelId="{A031C704-858D-40D4-8301-246F23072FAC}" type="presParOf" srcId="{3DEE1D65-E471-4CFE-89C0-4FC977DB110C}" destId="{E05CDC6F-6EC9-474A-9E51-8ECA315246AC}" srcOrd="4" destOrd="0" presId="urn:microsoft.com/office/officeart/2005/8/layout/hierarchy4"/>
    <dgm:cxn modelId="{BDED4EB6-D00B-4858-8CB9-4A66E00E2B40}" type="presParOf" srcId="{E05CDC6F-6EC9-474A-9E51-8ECA315246AC}" destId="{F8A19D4C-E9D4-4907-8961-45A588EDF37D}" srcOrd="0" destOrd="0" presId="urn:microsoft.com/office/officeart/2005/8/layout/hierarchy4"/>
    <dgm:cxn modelId="{C148AF09-D290-48B4-B55C-71C16FF07BAD}" type="presParOf" srcId="{E05CDC6F-6EC9-474A-9E51-8ECA315246AC}" destId="{D957436A-8EBB-41CC-A5E0-D53FCD9467ED}" srcOrd="1" destOrd="0" presId="urn:microsoft.com/office/officeart/2005/8/layout/hierarchy4"/>
    <dgm:cxn modelId="{00868FDB-34B7-4A13-A88E-D646412F4790}" type="presParOf" srcId="{3DEE1D65-E471-4CFE-89C0-4FC977DB110C}" destId="{B71FE6D6-6DDB-484F-A204-F6EBD493118E}" srcOrd="5" destOrd="0" presId="urn:microsoft.com/office/officeart/2005/8/layout/hierarchy4"/>
    <dgm:cxn modelId="{AA644D2D-7D62-49B3-9B55-399B5D0B4A95}" type="presParOf" srcId="{3DEE1D65-E471-4CFE-89C0-4FC977DB110C}" destId="{FB5AEC58-4E77-4ADE-8305-389BF14058DE}" srcOrd="6" destOrd="0" presId="urn:microsoft.com/office/officeart/2005/8/layout/hierarchy4"/>
    <dgm:cxn modelId="{989AE206-4AFF-4753-92D8-032D96E2BD96}" type="presParOf" srcId="{FB5AEC58-4E77-4ADE-8305-389BF14058DE}" destId="{6CAEE0FA-8A45-47EE-8964-AEFA0EDA8432}" srcOrd="0" destOrd="0" presId="urn:microsoft.com/office/officeart/2005/8/layout/hierarchy4"/>
    <dgm:cxn modelId="{51B93815-BC61-4FD5-AD11-AC8FA116532F}" type="presParOf" srcId="{FB5AEC58-4E77-4ADE-8305-389BF14058DE}" destId="{28400953-CE6C-4B18-B6CC-88CEAE5E89EB}" srcOrd="1" destOrd="0" presId="urn:microsoft.com/office/officeart/2005/8/layout/hierarchy4"/>
    <dgm:cxn modelId="{A847A0BE-A1CB-4631-86CD-F67602F3E94B}" type="presParOf" srcId="{3DEE1D65-E471-4CFE-89C0-4FC977DB110C}" destId="{C8E92B0E-7A1F-4AF9-A9F8-55DA13A10286}" srcOrd="7" destOrd="0" presId="urn:microsoft.com/office/officeart/2005/8/layout/hierarchy4"/>
    <dgm:cxn modelId="{00FC6B4D-E471-4277-AEC3-44866BDDC64E}" type="presParOf" srcId="{3DEE1D65-E471-4CFE-89C0-4FC977DB110C}" destId="{83F8012C-3BB7-4EA1-9899-9B217D141CE0}" srcOrd="8" destOrd="0" presId="urn:microsoft.com/office/officeart/2005/8/layout/hierarchy4"/>
    <dgm:cxn modelId="{7B5D2BAF-A3BA-4B67-AE40-105C08BB0FC1}" type="presParOf" srcId="{83F8012C-3BB7-4EA1-9899-9B217D141CE0}" destId="{A2A4F995-F187-4CBD-93D3-DDD142AA9AF5}" srcOrd="0" destOrd="0" presId="urn:microsoft.com/office/officeart/2005/8/layout/hierarchy4"/>
    <dgm:cxn modelId="{EAA74D12-0364-4D2C-BB01-6FED246DFF3F}" type="presParOf" srcId="{83F8012C-3BB7-4EA1-9899-9B217D141CE0}" destId="{257A3D09-1EF6-454E-B29B-0AE621BAC2DB}" srcOrd="1" destOrd="0" presId="urn:microsoft.com/office/officeart/2005/8/layout/hierarchy4"/>
    <dgm:cxn modelId="{59BA114B-FEC5-472D-98AD-9617AF6A91AB}" type="presParOf" srcId="{3DEE1D65-E471-4CFE-89C0-4FC977DB110C}" destId="{77FD2FB1-5635-4733-8ED3-72EA22F73DD6}" srcOrd="9" destOrd="0" presId="urn:microsoft.com/office/officeart/2005/8/layout/hierarchy4"/>
    <dgm:cxn modelId="{1FFC719D-BE17-42FF-B78F-AEEEC5DFC401}" type="presParOf" srcId="{3DEE1D65-E471-4CFE-89C0-4FC977DB110C}" destId="{29E002BC-5FE1-4E4B-98AB-3D7D55D35EB0}" srcOrd="10" destOrd="0" presId="urn:microsoft.com/office/officeart/2005/8/layout/hierarchy4"/>
    <dgm:cxn modelId="{B2F2191E-1BAC-4352-B283-50948CE9F7F5}" type="presParOf" srcId="{29E002BC-5FE1-4E4B-98AB-3D7D55D35EB0}" destId="{A2357600-6264-47D0-B47D-BAB3A3CD78D2}" srcOrd="0" destOrd="0" presId="urn:microsoft.com/office/officeart/2005/8/layout/hierarchy4"/>
    <dgm:cxn modelId="{E49D5259-6C3F-4164-BAF9-5F17527B38F8}" type="presParOf" srcId="{29E002BC-5FE1-4E4B-98AB-3D7D55D35EB0}" destId="{2A87FAD4-3404-4EE8-850C-AB95B3877E8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CE7FE0-1A9A-48BF-A26B-0D358C20FCC6}">
      <dsp:nvSpPr>
        <dsp:cNvPr id="0" name=""/>
        <dsp:cNvSpPr/>
      </dsp:nvSpPr>
      <dsp:spPr>
        <a:xfrm>
          <a:off x="0" y="2117"/>
          <a:ext cx="849694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ECD906-3A2C-42A7-8079-786BACF4DCC5}">
      <dsp:nvSpPr>
        <dsp:cNvPr id="0" name=""/>
        <dsp:cNvSpPr/>
      </dsp:nvSpPr>
      <dsp:spPr>
        <a:xfrm>
          <a:off x="0" y="2117"/>
          <a:ext cx="1276201" cy="4332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400" kern="1200" dirty="0" smtClean="0"/>
            <a:t>Задачи:</a:t>
          </a:r>
          <a:endParaRPr lang="en-US" sz="2400" kern="1200" dirty="0"/>
        </a:p>
      </dsp:txBody>
      <dsp:txXfrm>
        <a:off x="0" y="2117"/>
        <a:ext cx="1276201" cy="4332021"/>
      </dsp:txXfrm>
    </dsp:sp>
    <dsp:sp modelId="{AFB0A384-53E5-45A6-9EEA-D8F387B41CFE}">
      <dsp:nvSpPr>
        <dsp:cNvPr id="0" name=""/>
        <dsp:cNvSpPr/>
      </dsp:nvSpPr>
      <dsp:spPr>
        <a:xfrm>
          <a:off x="1371916" y="69805"/>
          <a:ext cx="2456687" cy="1353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altLang="en-US" sz="1800" b="1" kern="1200" dirty="0" smtClean="0">
              <a:latin typeface="+mn-lt"/>
            </a:rPr>
            <a:t>за изучаване на естествените числа и свойствата на множеството  на естествените числа</a:t>
          </a:r>
          <a:endParaRPr lang="en-US" sz="1800" kern="1200" dirty="0"/>
        </a:p>
      </dsp:txBody>
      <dsp:txXfrm>
        <a:off x="1371916" y="69805"/>
        <a:ext cx="2456687" cy="1353756"/>
      </dsp:txXfrm>
    </dsp:sp>
    <dsp:sp modelId="{E0A42D9D-4AB5-4F6B-BB7C-1C303B938984}">
      <dsp:nvSpPr>
        <dsp:cNvPr id="0" name=""/>
        <dsp:cNvSpPr/>
      </dsp:nvSpPr>
      <dsp:spPr>
        <a:xfrm>
          <a:off x="3924318" y="69805"/>
          <a:ext cx="2456687" cy="676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altLang="en-US" sz="1400" kern="1200" dirty="0" smtClean="0">
              <a:latin typeface="+mn-lt"/>
            </a:rPr>
            <a:t>Образуване, четене и писане на естествени числа</a:t>
          </a:r>
          <a:endParaRPr lang="en-US" sz="1400" kern="1200" dirty="0"/>
        </a:p>
      </dsp:txBody>
      <dsp:txXfrm>
        <a:off x="3924318" y="69805"/>
        <a:ext cx="2456687" cy="676878"/>
      </dsp:txXfrm>
    </dsp:sp>
    <dsp:sp modelId="{0B772DFF-D47B-47A7-9D94-DA5C168907F3}">
      <dsp:nvSpPr>
        <dsp:cNvPr id="0" name=""/>
        <dsp:cNvSpPr/>
      </dsp:nvSpPr>
      <dsp:spPr>
        <a:xfrm>
          <a:off x="3828603" y="746683"/>
          <a:ext cx="24566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E24733-378C-43AD-8548-5964808177A5}">
      <dsp:nvSpPr>
        <dsp:cNvPr id="0" name=""/>
        <dsp:cNvSpPr/>
      </dsp:nvSpPr>
      <dsp:spPr>
        <a:xfrm>
          <a:off x="3924318" y="746683"/>
          <a:ext cx="2456687" cy="676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altLang="en-US" sz="1400" kern="1200" dirty="0" smtClean="0">
              <a:latin typeface="+mn-lt"/>
            </a:rPr>
            <a:t>Наредба на естествените</a:t>
          </a:r>
          <a:r>
            <a:rPr lang="en-US" altLang="en-US" sz="1400" kern="1200" dirty="0" smtClean="0">
              <a:latin typeface="+mn-lt"/>
            </a:rPr>
            <a:t> </a:t>
          </a:r>
          <a:r>
            <a:rPr lang="bg-BG" altLang="en-US" sz="1400" kern="1200" dirty="0" smtClean="0">
              <a:latin typeface="+mn-lt"/>
            </a:rPr>
            <a:t>числа</a:t>
          </a:r>
          <a:endParaRPr lang="en-US" sz="1400" kern="1200" dirty="0"/>
        </a:p>
      </dsp:txBody>
      <dsp:txXfrm>
        <a:off x="3924318" y="746683"/>
        <a:ext cx="2456687" cy="676878"/>
      </dsp:txXfrm>
    </dsp:sp>
    <dsp:sp modelId="{8C8EE823-7729-45DF-8CC9-9EB9DB6546F2}">
      <dsp:nvSpPr>
        <dsp:cNvPr id="0" name=""/>
        <dsp:cNvSpPr/>
      </dsp:nvSpPr>
      <dsp:spPr>
        <a:xfrm>
          <a:off x="1276201" y="1423561"/>
          <a:ext cx="510480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A680DE-3052-4A26-B22E-C4E27B5C641C}">
      <dsp:nvSpPr>
        <dsp:cNvPr id="0" name=""/>
        <dsp:cNvSpPr/>
      </dsp:nvSpPr>
      <dsp:spPr>
        <a:xfrm>
          <a:off x="1371916" y="1491249"/>
          <a:ext cx="2456687" cy="1353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altLang="en-US" sz="1800" b="1" kern="1200" dirty="0" smtClean="0">
              <a:latin typeface="+mn-lt"/>
            </a:rPr>
            <a:t>за изучаване на действията с естествени числа</a:t>
          </a:r>
          <a:endParaRPr lang="en-US" sz="1800" kern="1200" dirty="0"/>
        </a:p>
      </dsp:txBody>
      <dsp:txXfrm>
        <a:off x="1371916" y="1491249"/>
        <a:ext cx="2456687" cy="1353756"/>
      </dsp:txXfrm>
    </dsp:sp>
    <dsp:sp modelId="{82515C0A-C700-4418-945C-2DE918F2CA09}">
      <dsp:nvSpPr>
        <dsp:cNvPr id="0" name=""/>
        <dsp:cNvSpPr/>
      </dsp:nvSpPr>
      <dsp:spPr>
        <a:xfrm>
          <a:off x="3924318" y="1491249"/>
          <a:ext cx="2456687" cy="2706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altLang="en-US" sz="1400" kern="1200" dirty="0" smtClean="0">
              <a:latin typeface="+mn-lt"/>
            </a:rPr>
            <a:t>Алгоритми  за смятане</a:t>
          </a:r>
          <a:endParaRPr lang="en-US" sz="1400" kern="1200" dirty="0"/>
        </a:p>
      </dsp:txBody>
      <dsp:txXfrm>
        <a:off x="3924318" y="1491249"/>
        <a:ext cx="2456687" cy="270685"/>
      </dsp:txXfrm>
    </dsp:sp>
    <dsp:sp modelId="{22943FA6-154E-4865-B947-B71A5A2B127D}">
      <dsp:nvSpPr>
        <dsp:cNvPr id="0" name=""/>
        <dsp:cNvSpPr/>
      </dsp:nvSpPr>
      <dsp:spPr>
        <a:xfrm>
          <a:off x="3828603" y="1761934"/>
          <a:ext cx="24566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BD4FF1-C463-468E-8BDE-EEE0DD5B6414}">
      <dsp:nvSpPr>
        <dsp:cNvPr id="0" name=""/>
        <dsp:cNvSpPr/>
      </dsp:nvSpPr>
      <dsp:spPr>
        <a:xfrm>
          <a:off x="3924318" y="1761934"/>
          <a:ext cx="2456687" cy="2706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altLang="en-US" sz="1400" kern="1200" dirty="0" smtClean="0">
              <a:latin typeface="+mn-lt"/>
            </a:rPr>
            <a:t>Ред на действията</a:t>
          </a:r>
          <a:endParaRPr lang="en-US" sz="1400" kern="1200" dirty="0"/>
        </a:p>
      </dsp:txBody>
      <dsp:txXfrm>
        <a:off x="3924318" y="1761934"/>
        <a:ext cx="2456687" cy="270685"/>
      </dsp:txXfrm>
    </dsp:sp>
    <dsp:sp modelId="{6E4EB3F5-E635-43DC-9B95-346D2AD68E80}">
      <dsp:nvSpPr>
        <dsp:cNvPr id="0" name=""/>
        <dsp:cNvSpPr/>
      </dsp:nvSpPr>
      <dsp:spPr>
        <a:xfrm>
          <a:off x="3828603" y="2032620"/>
          <a:ext cx="24566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744AA2-9E7C-41CB-B5CC-DD6C08FD0E9B}">
      <dsp:nvSpPr>
        <dsp:cNvPr id="0" name=""/>
        <dsp:cNvSpPr/>
      </dsp:nvSpPr>
      <dsp:spPr>
        <a:xfrm>
          <a:off x="3924318" y="2032620"/>
          <a:ext cx="3721905" cy="2706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altLang="en-US" sz="1400" kern="1200" dirty="0" smtClean="0">
              <a:latin typeface="+mn-lt"/>
            </a:rPr>
            <a:t>Връзка между аритметичните действия</a:t>
          </a:r>
          <a:endParaRPr lang="bg-BG" altLang="en-US" sz="1400" kern="1200" dirty="0">
            <a:latin typeface="+mn-lt"/>
          </a:endParaRPr>
        </a:p>
      </dsp:txBody>
      <dsp:txXfrm>
        <a:off x="3924318" y="2032620"/>
        <a:ext cx="3721905" cy="270685"/>
      </dsp:txXfrm>
    </dsp:sp>
    <dsp:sp modelId="{CB88C3AC-5CC8-4E4F-B2D2-D35EFF8B5134}">
      <dsp:nvSpPr>
        <dsp:cNvPr id="0" name=""/>
        <dsp:cNvSpPr/>
      </dsp:nvSpPr>
      <dsp:spPr>
        <a:xfrm>
          <a:off x="3828603" y="2303305"/>
          <a:ext cx="24566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037601-8D6C-42AD-A675-981878BFC12A}">
      <dsp:nvSpPr>
        <dsp:cNvPr id="0" name=""/>
        <dsp:cNvSpPr/>
      </dsp:nvSpPr>
      <dsp:spPr>
        <a:xfrm>
          <a:off x="3924318" y="2303305"/>
          <a:ext cx="3951925" cy="2706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altLang="en-US" sz="1400" kern="1200" dirty="0" smtClean="0">
              <a:latin typeface="+mn-lt"/>
            </a:rPr>
            <a:t>Свойства на аритметичните действия</a:t>
          </a:r>
          <a:endParaRPr lang="en-US" sz="1400" kern="1200" dirty="0"/>
        </a:p>
      </dsp:txBody>
      <dsp:txXfrm>
        <a:off x="3924318" y="2303305"/>
        <a:ext cx="3951925" cy="270685"/>
      </dsp:txXfrm>
    </dsp:sp>
    <dsp:sp modelId="{B16E1442-58A3-45B1-A4F4-2F056C9ABFB0}">
      <dsp:nvSpPr>
        <dsp:cNvPr id="0" name=""/>
        <dsp:cNvSpPr/>
      </dsp:nvSpPr>
      <dsp:spPr>
        <a:xfrm>
          <a:off x="3828603" y="2573990"/>
          <a:ext cx="24566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15261A-B296-4F34-AFD3-ABC47175AC54}">
      <dsp:nvSpPr>
        <dsp:cNvPr id="0" name=""/>
        <dsp:cNvSpPr/>
      </dsp:nvSpPr>
      <dsp:spPr>
        <a:xfrm>
          <a:off x="3924318" y="2573990"/>
          <a:ext cx="4285248" cy="2706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altLang="en-US" sz="1400" kern="1200" dirty="0" smtClean="0">
              <a:latin typeface="+mn-lt"/>
            </a:rPr>
            <a:t>Практическо приложение (текстови задачи) </a:t>
          </a:r>
          <a:endParaRPr lang="en-US" sz="1400" kern="1200" dirty="0"/>
        </a:p>
      </dsp:txBody>
      <dsp:txXfrm>
        <a:off x="3924318" y="2573990"/>
        <a:ext cx="4285248" cy="270685"/>
      </dsp:txXfrm>
    </dsp:sp>
    <dsp:sp modelId="{F4BEE367-B066-4E24-AE09-8E8C8CEFE2F1}">
      <dsp:nvSpPr>
        <dsp:cNvPr id="0" name=""/>
        <dsp:cNvSpPr/>
      </dsp:nvSpPr>
      <dsp:spPr>
        <a:xfrm>
          <a:off x="1276201" y="2845006"/>
          <a:ext cx="510480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81EECB-2088-487C-8BE8-80B8CC019A8D}">
      <dsp:nvSpPr>
        <dsp:cNvPr id="0" name=""/>
        <dsp:cNvSpPr/>
      </dsp:nvSpPr>
      <dsp:spPr>
        <a:xfrm>
          <a:off x="1371916" y="2912694"/>
          <a:ext cx="2456687" cy="1353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altLang="en-US" sz="1800" b="1" kern="1200" dirty="0" smtClean="0">
              <a:latin typeface="+mn-lt"/>
            </a:rPr>
            <a:t>за изучаване на елементи от геометрия</a:t>
          </a:r>
          <a:endParaRPr lang="en-US" sz="1800" kern="1200" dirty="0"/>
        </a:p>
      </dsp:txBody>
      <dsp:txXfrm>
        <a:off x="1371916" y="2912694"/>
        <a:ext cx="2456687" cy="1353756"/>
      </dsp:txXfrm>
    </dsp:sp>
    <dsp:sp modelId="{D00FA6E9-26E0-4421-BC48-A4041B09EFEC}">
      <dsp:nvSpPr>
        <dsp:cNvPr id="0" name=""/>
        <dsp:cNvSpPr/>
      </dsp:nvSpPr>
      <dsp:spPr>
        <a:xfrm>
          <a:off x="3924318" y="2912694"/>
          <a:ext cx="4568725" cy="4508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altLang="en-US" sz="1400" kern="1200" dirty="0" smtClean="0">
              <a:latin typeface="+mn-lt"/>
            </a:rPr>
            <a:t>Формиране на представи за равнинните</a:t>
          </a:r>
          <a:br>
            <a:rPr lang="bg-BG" altLang="en-US" sz="1400" kern="1200" dirty="0" smtClean="0">
              <a:latin typeface="+mn-lt"/>
            </a:rPr>
          </a:br>
          <a:r>
            <a:rPr lang="bg-BG" altLang="en-US" sz="1400" kern="1200" dirty="0" smtClean="0">
              <a:latin typeface="+mn-lt"/>
            </a:rPr>
            <a:t> геометрични фигури</a:t>
          </a:r>
          <a:endParaRPr lang="en-US" sz="1400" kern="1200" dirty="0"/>
        </a:p>
      </dsp:txBody>
      <dsp:txXfrm>
        <a:off x="3924318" y="2912694"/>
        <a:ext cx="4568725" cy="450811"/>
      </dsp:txXfrm>
    </dsp:sp>
    <dsp:sp modelId="{11DF46C2-F848-44FE-A3CD-D5DCAEF1477B}">
      <dsp:nvSpPr>
        <dsp:cNvPr id="0" name=""/>
        <dsp:cNvSpPr/>
      </dsp:nvSpPr>
      <dsp:spPr>
        <a:xfrm>
          <a:off x="3828603" y="3363505"/>
          <a:ext cx="24566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47930F-7CF6-4EA9-B182-7E83313FA5D1}">
      <dsp:nvSpPr>
        <dsp:cNvPr id="0" name=""/>
        <dsp:cNvSpPr/>
      </dsp:nvSpPr>
      <dsp:spPr>
        <a:xfrm>
          <a:off x="3924318" y="3363505"/>
          <a:ext cx="2456687" cy="4508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altLang="en-US" sz="1400" kern="1200" dirty="0" smtClean="0">
              <a:latin typeface="+mn-lt"/>
            </a:rPr>
            <a:t>Лице и обиколка на геометрична фигура</a:t>
          </a:r>
          <a:endParaRPr lang="en-US" sz="1400" kern="1200" dirty="0"/>
        </a:p>
      </dsp:txBody>
      <dsp:txXfrm>
        <a:off x="3924318" y="3363505"/>
        <a:ext cx="2456687" cy="450811"/>
      </dsp:txXfrm>
    </dsp:sp>
    <dsp:sp modelId="{3D14B347-E3F3-45EB-A8A4-5FDC064AAB87}">
      <dsp:nvSpPr>
        <dsp:cNvPr id="0" name=""/>
        <dsp:cNvSpPr/>
      </dsp:nvSpPr>
      <dsp:spPr>
        <a:xfrm>
          <a:off x="3828603" y="3814317"/>
          <a:ext cx="24566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71C181-6C68-4E6D-AF74-4A98176FA26F}">
      <dsp:nvSpPr>
        <dsp:cNvPr id="0" name=""/>
        <dsp:cNvSpPr/>
      </dsp:nvSpPr>
      <dsp:spPr>
        <a:xfrm>
          <a:off x="3924318" y="3814317"/>
          <a:ext cx="3584306" cy="4508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altLang="en-US" sz="1400" kern="1200" dirty="0" smtClean="0">
              <a:latin typeface="+mn-lt"/>
            </a:rPr>
            <a:t>Практическо</a:t>
          </a:r>
          <a:r>
            <a:rPr lang="en-US" altLang="en-US" sz="1400" kern="1200" dirty="0" smtClean="0">
              <a:latin typeface="+mn-lt"/>
            </a:rPr>
            <a:t> </a:t>
          </a:r>
          <a:r>
            <a:rPr lang="bg-BG" altLang="en-US" sz="1400" kern="1200" dirty="0" smtClean="0">
              <a:latin typeface="+mn-lt"/>
            </a:rPr>
            <a:t>приложение (чертане, ориентиране</a:t>
          </a:r>
          <a:r>
            <a:rPr lang="en-GB" altLang="en-US" sz="1400" kern="1200" dirty="0" smtClean="0">
              <a:latin typeface="+mn-lt"/>
            </a:rPr>
            <a:t> </a:t>
          </a:r>
          <a:r>
            <a:rPr lang="bg-BG" altLang="en-US" sz="1400" kern="1200" dirty="0" smtClean="0">
              <a:latin typeface="+mn-lt"/>
            </a:rPr>
            <a:t>и др.)</a:t>
          </a:r>
          <a:endParaRPr lang="en-US" sz="1400" kern="1200" dirty="0"/>
        </a:p>
      </dsp:txBody>
      <dsp:txXfrm>
        <a:off x="3924318" y="3814317"/>
        <a:ext cx="3584306" cy="450811"/>
      </dsp:txXfrm>
    </dsp:sp>
    <dsp:sp modelId="{9E4E7398-D59A-409D-8385-92EF2CC2B96D}">
      <dsp:nvSpPr>
        <dsp:cNvPr id="0" name=""/>
        <dsp:cNvSpPr/>
      </dsp:nvSpPr>
      <dsp:spPr>
        <a:xfrm>
          <a:off x="1276201" y="4266450"/>
          <a:ext cx="510480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D2B162-A6C7-4EED-BA46-9754BC6DE466}">
      <dsp:nvSpPr>
        <dsp:cNvPr id="0" name=""/>
        <dsp:cNvSpPr/>
      </dsp:nvSpPr>
      <dsp:spPr>
        <a:xfrm>
          <a:off x="3083" y="72"/>
          <a:ext cx="8346761" cy="17699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altLang="en-US" sz="2800" kern="1200" dirty="0" smtClean="0">
              <a:latin typeface="+mn-lt"/>
            </a:rPr>
            <a:t>ЗАДАЧИ С ПРАКТИЧЕСКО ПРИЛОЖЕНИЕ (ТЕКСТОВИ ЗАДАЧИ)</a:t>
          </a:r>
          <a:endParaRPr lang="en-US" sz="2800" kern="1200" dirty="0"/>
        </a:p>
      </dsp:txBody>
      <dsp:txXfrm>
        <a:off x="54923" y="51912"/>
        <a:ext cx="8243081" cy="1666254"/>
      </dsp:txXfrm>
    </dsp:sp>
    <dsp:sp modelId="{A8B8A52E-DA4E-487A-9AE8-C0FF8096072D}">
      <dsp:nvSpPr>
        <dsp:cNvPr id="0" name=""/>
        <dsp:cNvSpPr/>
      </dsp:nvSpPr>
      <dsp:spPr>
        <a:xfrm>
          <a:off x="0" y="1990257"/>
          <a:ext cx="4005163" cy="1769934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altLang="en-US" sz="2400" kern="1200" dirty="0" smtClean="0">
              <a:latin typeface="+mn-lt"/>
            </a:rPr>
            <a:t>Прости текстови задачи</a:t>
          </a:r>
          <a:endParaRPr lang="en-US" sz="1800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51840" y="2042097"/>
        <a:ext cx="3901483" cy="1666254"/>
      </dsp:txXfrm>
    </dsp:sp>
    <dsp:sp modelId="{5D20B8E7-FAE1-498C-A104-37D381F8352F}">
      <dsp:nvSpPr>
        <dsp:cNvPr id="0" name=""/>
        <dsp:cNvSpPr/>
      </dsp:nvSpPr>
      <dsp:spPr>
        <a:xfrm>
          <a:off x="4344680" y="1990184"/>
          <a:ext cx="4005163" cy="1769934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altLang="en-US" sz="2400" kern="1200" dirty="0" smtClean="0">
              <a:latin typeface="+mn-lt"/>
            </a:rPr>
            <a:t>Сложни (съставни) текстови задачи</a:t>
          </a:r>
          <a:endParaRPr lang="bg-BG" altLang="en-US" sz="1800" kern="1200" dirty="0"/>
        </a:p>
      </dsp:txBody>
      <dsp:txXfrm>
        <a:off x="4396520" y="2042024"/>
        <a:ext cx="3901483" cy="166625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877AD5-3CEA-4670-9C06-CD871088A895}">
      <dsp:nvSpPr>
        <dsp:cNvPr id="0" name=""/>
        <dsp:cNvSpPr/>
      </dsp:nvSpPr>
      <dsp:spPr>
        <a:xfrm>
          <a:off x="2454" y="668"/>
          <a:ext cx="6643491" cy="10087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altLang="en-US" sz="3500" kern="1200" dirty="0" smtClean="0">
              <a:latin typeface="+mn-lt"/>
            </a:rPr>
            <a:t>СЪСТАВНА ТЕКСТОВА ЗАДАЧА</a:t>
          </a:r>
          <a:endParaRPr lang="en-US" sz="3500" kern="1200" dirty="0"/>
        </a:p>
      </dsp:txBody>
      <dsp:txXfrm>
        <a:off x="32000" y="30214"/>
        <a:ext cx="6584399" cy="949669"/>
      </dsp:txXfrm>
    </dsp:sp>
    <dsp:sp modelId="{6F3D6FD0-B783-4322-8879-19E2146C066B}">
      <dsp:nvSpPr>
        <dsp:cNvPr id="0" name=""/>
        <dsp:cNvSpPr/>
      </dsp:nvSpPr>
      <dsp:spPr>
        <a:xfrm>
          <a:off x="8938" y="1169225"/>
          <a:ext cx="3181632" cy="17442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altLang="en-US" sz="2400" kern="1200" dirty="0" smtClean="0">
              <a:latin typeface="+mn-lt"/>
            </a:rPr>
            <a:t>Задаване на друг въпрос към дадена проста текстова задача</a:t>
          </a:r>
          <a:endParaRPr lang="en-US" sz="2400" kern="1200" dirty="0"/>
        </a:p>
      </dsp:txBody>
      <dsp:txXfrm>
        <a:off x="60026" y="1220313"/>
        <a:ext cx="3079456" cy="1642089"/>
      </dsp:txXfrm>
    </dsp:sp>
    <dsp:sp modelId="{404AE900-2A2C-48D4-9876-C7EFDC89FCAC}">
      <dsp:nvSpPr>
        <dsp:cNvPr id="0" name=""/>
        <dsp:cNvSpPr/>
      </dsp:nvSpPr>
      <dsp:spPr>
        <a:xfrm>
          <a:off x="8938" y="3073286"/>
          <a:ext cx="3181632" cy="955090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altLang="en-US" sz="1800" kern="1200" dirty="0" smtClean="0">
              <a:latin typeface="+mn-lt"/>
            </a:rPr>
            <a:t>Позната и лесна дейност.</a:t>
          </a:r>
          <a:r>
            <a:rPr lang="en-GB" altLang="en-US" sz="1800" kern="1200" dirty="0" smtClean="0">
              <a:latin typeface="+mn-lt"/>
            </a:rPr>
            <a:t>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altLang="en-US" sz="1800" b="1" kern="1200" dirty="0" smtClean="0">
              <a:solidFill>
                <a:schemeClr val="tx2"/>
              </a:solidFill>
              <a:latin typeface="+mn-lt"/>
            </a:rPr>
            <a:t>Изпускане</a:t>
          </a:r>
          <a:r>
            <a:rPr lang="bg-BG" altLang="en-US" sz="1800" kern="1200" dirty="0" smtClean="0">
              <a:solidFill>
                <a:schemeClr val="tx2"/>
              </a:solidFill>
              <a:latin typeface="+mn-lt"/>
            </a:rPr>
            <a:t> </a:t>
          </a:r>
          <a:r>
            <a:rPr lang="bg-BG" altLang="en-US" sz="1800" kern="1200" dirty="0" smtClean="0">
              <a:latin typeface="+mn-lt"/>
            </a:rPr>
            <a:t>на едно от пресмятанията.</a:t>
          </a:r>
          <a:endParaRPr lang="en-US" sz="1800" kern="1200" dirty="0"/>
        </a:p>
      </dsp:txBody>
      <dsp:txXfrm>
        <a:off x="36912" y="3101260"/>
        <a:ext cx="3125684" cy="899142"/>
      </dsp:txXfrm>
    </dsp:sp>
    <dsp:sp modelId="{D821EF5F-E5EC-4035-8487-96284CBC042B}">
      <dsp:nvSpPr>
        <dsp:cNvPr id="0" name=""/>
        <dsp:cNvSpPr/>
      </dsp:nvSpPr>
      <dsp:spPr>
        <a:xfrm>
          <a:off x="3457828" y="1169225"/>
          <a:ext cx="3181632" cy="17442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altLang="en-US" sz="2400" kern="1200" dirty="0" smtClean="0">
              <a:latin typeface="+mn-lt"/>
            </a:rPr>
            <a:t>Обединяване на две прости текстови задачи в една съставна</a:t>
          </a:r>
          <a:endParaRPr lang="en-US" sz="2400" kern="1200" dirty="0"/>
        </a:p>
      </dsp:txBody>
      <dsp:txXfrm>
        <a:off x="3508916" y="1220313"/>
        <a:ext cx="3079456" cy="1642089"/>
      </dsp:txXfrm>
    </dsp:sp>
    <dsp:sp modelId="{2B5736C6-F19B-429E-87FE-9C5040C6EF54}">
      <dsp:nvSpPr>
        <dsp:cNvPr id="0" name=""/>
        <dsp:cNvSpPr/>
      </dsp:nvSpPr>
      <dsp:spPr>
        <a:xfrm>
          <a:off x="3457828" y="3073286"/>
          <a:ext cx="3181632" cy="990045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altLang="en-US" sz="1800" kern="1200" dirty="0" smtClean="0">
              <a:latin typeface="+mn-lt"/>
            </a:rPr>
            <a:t>По-сложна формулировка на получената задача.</a:t>
          </a:r>
          <a:endParaRPr lang="en-GB" altLang="en-US" sz="1800" kern="1200" dirty="0" smtClean="0">
            <a:latin typeface="+mn-lt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altLang="en-US" sz="1800" b="1" kern="1200" dirty="0" smtClean="0">
              <a:solidFill>
                <a:schemeClr val="tx2"/>
              </a:solidFill>
              <a:latin typeface="+mn-lt"/>
            </a:rPr>
            <a:t>Не се изпуска </a:t>
          </a:r>
          <a:r>
            <a:rPr lang="bg-BG" altLang="en-US" sz="1800" kern="1200" dirty="0" smtClean="0">
              <a:latin typeface="+mn-lt"/>
            </a:rPr>
            <a:t>пресмятане.</a:t>
          </a:r>
          <a:endParaRPr lang="en-US" sz="1800" kern="1200" dirty="0"/>
        </a:p>
      </dsp:txBody>
      <dsp:txXfrm>
        <a:off x="3486825" y="3102283"/>
        <a:ext cx="3123638" cy="93205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877AD5-3CEA-4670-9C06-CD871088A895}">
      <dsp:nvSpPr>
        <dsp:cNvPr id="0" name=""/>
        <dsp:cNvSpPr/>
      </dsp:nvSpPr>
      <dsp:spPr>
        <a:xfrm>
          <a:off x="2389" y="646"/>
          <a:ext cx="6643621" cy="14069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altLang="en-US" sz="3600" kern="1200" dirty="0" smtClean="0">
              <a:latin typeface="+mn-lt"/>
            </a:rPr>
            <a:t>ЗАДАЧИ ЗА ИЗУЧАВАНЕ НА ЕЛЕМЕНТИ ОТ ГЕОМЕТРИЯ </a:t>
          </a:r>
          <a:endParaRPr lang="en-US" sz="3600" kern="1200" dirty="0"/>
        </a:p>
      </dsp:txBody>
      <dsp:txXfrm>
        <a:off x="43598" y="41855"/>
        <a:ext cx="6561203" cy="1324568"/>
      </dsp:txXfrm>
    </dsp:sp>
    <dsp:sp modelId="{6F3D6FD0-B783-4322-8879-19E2146C066B}">
      <dsp:nvSpPr>
        <dsp:cNvPr id="0" name=""/>
        <dsp:cNvSpPr/>
      </dsp:nvSpPr>
      <dsp:spPr>
        <a:xfrm>
          <a:off x="2389" y="1630509"/>
          <a:ext cx="2097102" cy="24328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altLang="en-US" sz="2400" kern="1200" dirty="0" smtClean="0">
              <a:latin typeface="+mn-lt"/>
            </a:rPr>
            <a:t>Формиране на представи за равнинните геометрич</a:t>
          </a:r>
          <a:r>
            <a:rPr lang="en-GB" altLang="en-US" sz="2400" kern="1200" dirty="0" smtClean="0">
              <a:latin typeface="+mn-lt"/>
            </a:rPr>
            <a:t>-</a:t>
          </a:r>
          <a:r>
            <a:rPr lang="bg-BG" altLang="en-US" sz="2400" kern="1200" dirty="0" smtClean="0">
              <a:latin typeface="+mn-lt"/>
            </a:rPr>
            <a:t>ни фигури</a:t>
          </a:r>
          <a:endParaRPr lang="en-US" sz="2400" kern="1200" dirty="0"/>
        </a:p>
      </dsp:txBody>
      <dsp:txXfrm>
        <a:off x="63811" y="1691931"/>
        <a:ext cx="1974258" cy="2309999"/>
      </dsp:txXfrm>
    </dsp:sp>
    <dsp:sp modelId="{D821EF5F-E5EC-4035-8487-96284CBC042B}">
      <dsp:nvSpPr>
        <dsp:cNvPr id="0" name=""/>
        <dsp:cNvSpPr/>
      </dsp:nvSpPr>
      <dsp:spPr>
        <a:xfrm>
          <a:off x="2275648" y="1630509"/>
          <a:ext cx="2097102" cy="24328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altLang="en-US" sz="2400" kern="1200" dirty="0" smtClean="0">
              <a:latin typeface="+mn-lt"/>
            </a:rPr>
            <a:t>Намиране на обиколка и лице</a:t>
          </a:r>
          <a:endParaRPr lang="en-US" sz="2400" kern="1200" dirty="0"/>
        </a:p>
      </dsp:txBody>
      <dsp:txXfrm>
        <a:off x="2337070" y="1691931"/>
        <a:ext cx="1974258" cy="2309999"/>
      </dsp:txXfrm>
    </dsp:sp>
    <dsp:sp modelId="{04713B58-A5DE-42C1-BC3A-543A21DAD669}">
      <dsp:nvSpPr>
        <dsp:cNvPr id="0" name=""/>
        <dsp:cNvSpPr/>
      </dsp:nvSpPr>
      <dsp:spPr>
        <a:xfrm>
          <a:off x="4548907" y="1630509"/>
          <a:ext cx="2097102" cy="24328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altLang="en-US" sz="2300" kern="1200" dirty="0" smtClean="0">
              <a:latin typeface="+mn-lt"/>
            </a:rPr>
            <a:t>Практическо приложение (чертане, ориентиране и др.)</a:t>
          </a:r>
          <a:endParaRPr lang="bg-BG" altLang="en-US" sz="2300" kern="1200" dirty="0">
            <a:latin typeface="+mn-lt"/>
          </a:endParaRPr>
        </a:p>
      </dsp:txBody>
      <dsp:txXfrm>
        <a:off x="4610329" y="1691931"/>
        <a:ext cx="1974258" cy="230999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877AD5-3CEA-4670-9C06-CD871088A895}">
      <dsp:nvSpPr>
        <dsp:cNvPr id="0" name=""/>
        <dsp:cNvSpPr/>
      </dsp:nvSpPr>
      <dsp:spPr>
        <a:xfrm>
          <a:off x="2454" y="646"/>
          <a:ext cx="6643491" cy="14069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altLang="en-US" sz="3600" kern="1200" dirty="0" smtClean="0">
              <a:latin typeface="+mn-lt"/>
            </a:rPr>
            <a:t>ЗАДАЧИ ЗА ИЗУЧАВАНЕ </a:t>
          </a:r>
          <a:r>
            <a:rPr lang="en-GB" altLang="en-US" sz="3600" kern="1200" dirty="0" smtClean="0">
              <a:latin typeface="+mn-lt"/>
            </a:rPr>
            <a:t/>
          </a:r>
          <a:br>
            <a:rPr lang="en-GB" altLang="en-US" sz="3600" kern="1200" dirty="0" smtClean="0">
              <a:latin typeface="+mn-lt"/>
            </a:rPr>
          </a:br>
          <a:r>
            <a:rPr lang="bg-BG" altLang="en-US" sz="3600" kern="1200" dirty="0" smtClean="0">
              <a:latin typeface="+mn-lt"/>
            </a:rPr>
            <a:t>НА МЕРНИ ЕДИНИЦИ</a:t>
          </a:r>
          <a:endParaRPr lang="en-US" sz="3600" kern="1200" dirty="0"/>
        </a:p>
      </dsp:txBody>
      <dsp:txXfrm>
        <a:off x="43663" y="41855"/>
        <a:ext cx="6561073" cy="1324568"/>
      </dsp:txXfrm>
    </dsp:sp>
    <dsp:sp modelId="{6F3D6FD0-B783-4322-8879-19E2146C066B}">
      <dsp:nvSpPr>
        <dsp:cNvPr id="0" name=""/>
        <dsp:cNvSpPr/>
      </dsp:nvSpPr>
      <dsp:spPr>
        <a:xfrm>
          <a:off x="2454" y="1630509"/>
          <a:ext cx="3187855" cy="24328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altLang="en-US" sz="24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M</a:t>
          </a:r>
          <a:r>
            <a:rPr lang="bg-BG" altLang="en-US" sz="2400" kern="1200" dirty="0" smtClean="0">
              <a:latin typeface="+mn-lt"/>
            </a:rPr>
            <a:t>ерните единици и връзките между производните им</a:t>
          </a:r>
          <a:endParaRPr lang="en-US" sz="2400" kern="1200" dirty="0"/>
        </a:p>
      </dsp:txBody>
      <dsp:txXfrm>
        <a:off x="73710" y="1701765"/>
        <a:ext cx="3045343" cy="2290331"/>
      </dsp:txXfrm>
    </dsp:sp>
    <dsp:sp modelId="{D821EF5F-E5EC-4035-8487-96284CBC042B}">
      <dsp:nvSpPr>
        <dsp:cNvPr id="0" name=""/>
        <dsp:cNvSpPr/>
      </dsp:nvSpPr>
      <dsp:spPr>
        <a:xfrm>
          <a:off x="3458089" y="1630509"/>
          <a:ext cx="3187855" cy="24328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altLang="en-US" sz="2400" kern="1200" dirty="0" smtClean="0">
              <a:latin typeface="+mn-lt"/>
            </a:rPr>
            <a:t>Задачи с действия с еднородни мерни единици</a:t>
          </a:r>
          <a:endParaRPr lang="en-US" sz="2400" kern="1200" dirty="0"/>
        </a:p>
      </dsp:txBody>
      <dsp:txXfrm>
        <a:off x="3529345" y="1701765"/>
        <a:ext cx="3045343" cy="22903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D2B162-A6C7-4EED-BA46-9754BC6DE466}">
      <dsp:nvSpPr>
        <dsp:cNvPr id="0" name=""/>
        <dsp:cNvSpPr/>
      </dsp:nvSpPr>
      <dsp:spPr>
        <a:xfrm>
          <a:off x="2250" y="1500"/>
          <a:ext cx="6091499" cy="19486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altLang="en-US" sz="2800" kern="1200" dirty="0" smtClean="0">
              <a:latin typeface="+mn-lt"/>
            </a:rPr>
            <a:t>ЗАДАЧИ ЗА ИЗУЧАВАНЕ НА ЕСТЕСТВЕНИТЕ ЧИСЛА И СВОЙСТВАТА НА МНОЖЕСТВОТО НА ЕСТЕСТВЕНИТЕ ЧИСЛА</a:t>
          </a:r>
          <a:endParaRPr lang="en-US" sz="2800" kern="1200" dirty="0"/>
        </a:p>
      </dsp:txBody>
      <dsp:txXfrm>
        <a:off x="59324" y="58574"/>
        <a:ext cx="5977351" cy="1834508"/>
      </dsp:txXfrm>
    </dsp:sp>
    <dsp:sp modelId="{A8B8A52E-DA4E-487A-9AE8-C0FF8096072D}">
      <dsp:nvSpPr>
        <dsp:cNvPr id="0" name=""/>
        <dsp:cNvSpPr/>
      </dsp:nvSpPr>
      <dsp:spPr>
        <a:xfrm>
          <a:off x="2250" y="2113843"/>
          <a:ext cx="2922984" cy="1948656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altLang="en-US" sz="24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O</a:t>
          </a:r>
          <a:r>
            <a:rPr lang="bg-BG" altLang="en-US" sz="24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бразуване, четене и писане на естествени числа</a:t>
          </a:r>
          <a:endParaRPr lang="en-US" sz="2400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59324" y="2170917"/>
        <a:ext cx="2808836" cy="1834508"/>
      </dsp:txXfrm>
    </dsp:sp>
    <dsp:sp modelId="{5D20B8E7-FAE1-498C-A104-37D381F8352F}">
      <dsp:nvSpPr>
        <dsp:cNvPr id="0" name=""/>
        <dsp:cNvSpPr/>
      </dsp:nvSpPr>
      <dsp:spPr>
        <a:xfrm>
          <a:off x="3170765" y="2113843"/>
          <a:ext cx="2922984" cy="1948656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altLang="en-US" sz="2400" kern="1200" dirty="0" smtClean="0">
              <a:latin typeface="+mn-lt"/>
            </a:rPr>
            <a:t>Наредба на естествените числа</a:t>
          </a:r>
          <a:endParaRPr lang="bg-BG" altLang="en-US" sz="2400" kern="1200" dirty="0"/>
        </a:p>
      </dsp:txBody>
      <dsp:txXfrm>
        <a:off x="3227839" y="2170917"/>
        <a:ext cx="2808836" cy="18345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D2B162-A6C7-4EED-BA46-9754BC6DE466}">
      <dsp:nvSpPr>
        <dsp:cNvPr id="0" name=""/>
        <dsp:cNvSpPr/>
      </dsp:nvSpPr>
      <dsp:spPr>
        <a:xfrm>
          <a:off x="3352" y="579"/>
          <a:ext cx="8346222" cy="19208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altLang="en-US" sz="2800" kern="1200" dirty="0" smtClean="0">
              <a:latin typeface="+mn-lt"/>
            </a:rPr>
            <a:t>ЗАДАЧИ ЗА ИЗУЧАВАНЕ НА ДЕЙСТВИЯТА </a:t>
          </a:r>
          <a:br>
            <a:rPr lang="bg-BG" altLang="en-US" sz="2800" kern="1200" dirty="0" smtClean="0">
              <a:latin typeface="+mn-lt"/>
            </a:rPr>
          </a:br>
          <a:r>
            <a:rPr lang="bg-BG" altLang="en-US" sz="2800" kern="1200" dirty="0" smtClean="0">
              <a:latin typeface="+mn-lt"/>
            </a:rPr>
            <a:t>С ЕСТЕСТВЕНИ ЧИСЛА</a:t>
          </a:r>
          <a:endParaRPr lang="en-US" sz="2800" kern="1200" dirty="0"/>
        </a:p>
      </dsp:txBody>
      <dsp:txXfrm>
        <a:off x="59612" y="56839"/>
        <a:ext cx="8233702" cy="1808354"/>
      </dsp:txXfrm>
    </dsp:sp>
    <dsp:sp modelId="{A8B8A52E-DA4E-487A-9AE8-C0FF8096072D}">
      <dsp:nvSpPr>
        <dsp:cNvPr id="0" name=""/>
        <dsp:cNvSpPr/>
      </dsp:nvSpPr>
      <dsp:spPr>
        <a:xfrm>
          <a:off x="3352" y="2142545"/>
          <a:ext cx="1564134" cy="1920874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altLang="en-US" sz="2400" kern="1200" dirty="0" smtClean="0">
              <a:latin typeface="+mn-lt"/>
            </a:rPr>
            <a:t>Алгорит-ми за смятане</a:t>
          </a:r>
          <a:endParaRPr lang="en-US" sz="2400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49164" y="2188357"/>
        <a:ext cx="1472510" cy="1829250"/>
      </dsp:txXfrm>
    </dsp:sp>
    <dsp:sp modelId="{5D20B8E7-FAE1-498C-A104-37D381F8352F}">
      <dsp:nvSpPr>
        <dsp:cNvPr id="0" name=""/>
        <dsp:cNvSpPr/>
      </dsp:nvSpPr>
      <dsp:spPr>
        <a:xfrm>
          <a:off x="1698874" y="2142545"/>
          <a:ext cx="1564134" cy="1920874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altLang="en-US" sz="2400" kern="1200" dirty="0" smtClean="0">
              <a:latin typeface="+mn-lt"/>
            </a:rPr>
            <a:t>Ред на действие</a:t>
          </a:r>
          <a:endParaRPr lang="bg-BG" altLang="en-US" sz="2400" kern="1200" dirty="0"/>
        </a:p>
      </dsp:txBody>
      <dsp:txXfrm>
        <a:off x="1744686" y="2188357"/>
        <a:ext cx="1472510" cy="1829250"/>
      </dsp:txXfrm>
    </dsp:sp>
    <dsp:sp modelId="{C0DB76F6-31C5-4C8C-9FEA-685E599DE709}">
      <dsp:nvSpPr>
        <dsp:cNvPr id="0" name=""/>
        <dsp:cNvSpPr/>
      </dsp:nvSpPr>
      <dsp:spPr>
        <a:xfrm>
          <a:off x="3394396" y="2142545"/>
          <a:ext cx="1564134" cy="1920874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altLang="en-US" sz="2400" kern="1200" dirty="0" smtClean="0">
              <a:latin typeface="+mn-lt"/>
            </a:rPr>
            <a:t>Връзка между аритме-тичните действия</a:t>
          </a:r>
          <a:endParaRPr lang="bg-BG" altLang="en-US" sz="2400" kern="1200" dirty="0">
            <a:latin typeface="+mn-lt"/>
          </a:endParaRPr>
        </a:p>
      </dsp:txBody>
      <dsp:txXfrm>
        <a:off x="3440208" y="2188357"/>
        <a:ext cx="1472510" cy="1829250"/>
      </dsp:txXfrm>
    </dsp:sp>
    <dsp:sp modelId="{B40A64CA-2645-413E-9458-6A3358E28ABD}">
      <dsp:nvSpPr>
        <dsp:cNvPr id="0" name=""/>
        <dsp:cNvSpPr/>
      </dsp:nvSpPr>
      <dsp:spPr>
        <a:xfrm>
          <a:off x="5089918" y="2142545"/>
          <a:ext cx="1564134" cy="1920874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altLang="en-US" sz="2400" kern="1200" dirty="0" smtClean="0">
              <a:latin typeface="+mn-lt"/>
            </a:rPr>
            <a:t>Свойства на аритме-тичните действия</a:t>
          </a:r>
          <a:endParaRPr lang="en-US" sz="2400" kern="1200" dirty="0"/>
        </a:p>
      </dsp:txBody>
      <dsp:txXfrm>
        <a:off x="5135730" y="2188357"/>
        <a:ext cx="1472510" cy="1829250"/>
      </dsp:txXfrm>
    </dsp:sp>
    <dsp:sp modelId="{1BBFF132-AD4C-4FCC-BF19-7799420E0F47}">
      <dsp:nvSpPr>
        <dsp:cNvPr id="0" name=""/>
        <dsp:cNvSpPr/>
      </dsp:nvSpPr>
      <dsp:spPr>
        <a:xfrm>
          <a:off x="6785440" y="2142545"/>
          <a:ext cx="1564134" cy="1920874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altLang="en-US" sz="2400" kern="1200" dirty="0" smtClean="0">
              <a:latin typeface="+mn-lt"/>
            </a:rPr>
            <a:t>Текстови задачи</a:t>
          </a:r>
          <a:endParaRPr lang="bg-BG" altLang="en-US" sz="2400" kern="1200" dirty="0">
            <a:latin typeface="+mn-lt"/>
          </a:endParaRPr>
        </a:p>
      </dsp:txBody>
      <dsp:txXfrm>
        <a:off x="6831252" y="2188357"/>
        <a:ext cx="1472510" cy="18292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D2B162-A6C7-4EED-BA46-9754BC6DE466}">
      <dsp:nvSpPr>
        <dsp:cNvPr id="0" name=""/>
        <dsp:cNvSpPr/>
      </dsp:nvSpPr>
      <dsp:spPr>
        <a:xfrm>
          <a:off x="3083" y="579"/>
          <a:ext cx="8346761" cy="19208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altLang="en-US" sz="2800" kern="1200" dirty="0" smtClean="0">
              <a:latin typeface="+mn-lt"/>
            </a:rPr>
            <a:t>ЗАДАЧИ, СВЪРЗАНИ С АЛГОРИТМИТЕ ЗА СМЯТАНЕ С ЕСТЕСТВЕНИ ЧИСЛА</a:t>
          </a:r>
          <a:endParaRPr lang="en-US" sz="2800" kern="1200" dirty="0"/>
        </a:p>
      </dsp:txBody>
      <dsp:txXfrm>
        <a:off x="59343" y="56839"/>
        <a:ext cx="8234241" cy="1808354"/>
      </dsp:txXfrm>
    </dsp:sp>
    <dsp:sp modelId="{A8B8A52E-DA4E-487A-9AE8-C0FF8096072D}">
      <dsp:nvSpPr>
        <dsp:cNvPr id="0" name=""/>
        <dsp:cNvSpPr/>
      </dsp:nvSpPr>
      <dsp:spPr>
        <a:xfrm>
          <a:off x="0" y="2143125"/>
          <a:ext cx="4005163" cy="1920874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altLang="en-US" sz="2400" kern="1200" dirty="0" smtClean="0">
              <a:latin typeface="+mn-lt"/>
            </a:rPr>
            <a:t>Алгоритми  </a:t>
          </a:r>
          <a:endParaRPr lang="en-US" altLang="en-US" sz="2400" kern="1200" dirty="0" smtClean="0">
            <a:latin typeface="+mn-lt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altLang="en-US" sz="2400" kern="1200" dirty="0" smtClean="0">
              <a:latin typeface="+mn-lt"/>
            </a:rPr>
            <a:t>за </a:t>
          </a:r>
          <a:r>
            <a:rPr lang="bg-BG" altLang="en-US" sz="2400" b="1" kern="1200" dirty="0" smtClean="0">
              <a:solidFill>
                <a:schemeClr val="tx2"/>
              </a:solidFill>
              <a:latin typeface="+mn-lt"/>
            </a:rPr>
            <a:t>писмено</a:t>
          </a:r>
          <a:r>
            <a:rPr lang="bg-BG" altLang="en-US" sz="2400" kern="1200" dirty="0" smtClean="0">
              <a:solidFill>
                <a:schemeClr val="tx2"/>
              </a:solidFill>
              <a:latin typeface="+mn-lt"/>
            </a:rPr>
            <a:t> </a:t>
          </a:r>
          <a:r>
            <a:rPr lang="bg-BG" altLang="en-US" sz="2400" kern="1200" dirty="0" smtClean="0">
              <a:latin typeface="+mn-lt"/>
            </a:rPr>
            <a:t>смятане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altLang="en-US" sz="1800" b="1" kern="1200" dirty="0" smtClean="0">
              <a:latin typeface="+mn-lt"/>
            </a:rPr>
            <a:t>1. Алгоритъмът е един.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altLang="en-US" sz="1800" b="1" kern="1200" dirty="0" smtClean="0">
              <a:latin typeface="+mn-lt"/>
            </a:rPr>
            <a:t>2. Всички смятат по един и същи начин.</a:t>
          </a:r>
          <a:endParaRPr lang="en-US" sz="1800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56260" y="2199385"/>
        <a:ext cx="3892643" cy="1808354"/>
      </dsp:txXfrm>
    </dsp:sp>
    <dsp:sp modelId="{5D20B8E7-FAE1-498C-A104-37D381F8352F}">
      <dsp:nvSpPr>
        <dsp:cNvPr id="0" name=""/>
        <dsp:cNvSpPr/>
      </dsp:nvSpPr>
      <dsp:spPr>
        <a:xfrm>
          <a:off x="4344680" y="2142545"/>
          <a:ext cx="4005163" cy="1920874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altLang="en-US" sz="2400" kern="1200" dirty="0" smtClean="0">
              <a:latin typeface="+mn-lt"/>
            </a:rPr>
            <a:t>Алгоритми  </a:t>
          </a:r>
          <a:endParaRPr lang="en-US" altLang="en-US" sz="2400" kern="1200" dirty="0" smtClean="0">
            <a:latin typeface="+mn-lt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altLang="en-US" sz="2400" kern="1200" dirty="0" smtClean="0">
              <a:latin typeface="+mn-lt"/>
            </a:rPr>
            <a:t>за </a:t>
          </a:r>
          <a:r>
            <a:rPr lang="bg-BG" altLang="en-US" sz="2400" b="1" kern="1200" dirty="0" smtClean="0">
              <a:solidFill>
                <a:schemeClr val="tx2"/>
              </a:solidFill>
              <a:latin typeface="+mn-lt"/>
            </a:rPr>
            <a:t>устно</a:t>
          </a:r>
          <a:r>
            <a:rPr lang="bg-BG" altLang="en-US" sz="2400" b="1" kern="1200" dirty="0" smtClean="0">
              <a:solidFill>
                <a:srgbClr val="FF0000"/>
              </a:solidFill>
              <a:latin typeface="+mn-lt"/>
            </a:rPr>
            <a:t> </a:t>
          </a:r>
          <a:r>
            <a:rPr lang="bg-BG" altLang="en-US" sz="2400" kern="1200" dirty="0" smtClean="0">
              <a:latin typeface="+mn-lt"/>
            </a:rPr>
            <a:t>смятане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altLang="en-US" sz="1800" b="1" kern="1200" dirty="0" smtClean="0">
              <a:latin typeface="+mn-lt"/>
            </a:rPr>
            <a:t>1. Алгоритмите са много.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altLang="en-US" sz="1800" b="1" kern="1200" dirty="0" smtClean="0">
              <a:latin typeface="+mn-lt"/>
            </a:rPr>
            <a:t>2. Всеки смята така, както му е удобно.</a:t>
          </a:r>
          <a:endParaRPr lang="bg-BG" altLang="en-US" sz="1800" kern="1200" dirty="0"/>
        </a:p>
      </dsp:txBody>
      <dsp:txXfrm>
        <a:off x="4400940" y="2198805"/>
        <a:ext cx="3892643" cy="180835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D2B162-A6C7-4EED-BA46-9754BC6DE466}">
      <dsp:nvSpPr>
        <dsp:cNvPr id="0" name=""/>
        <dsp:cNvSpPr/>
      </dsp:nvSpPr>
      <dsp:spPr>
        <a:xfrm>
          <a:off x="3083" y="72"/>
          <a:ext cx="8346761" cy="17699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altLang="en-US" sz="2800" kern="1200" dirty="0" smtClean="0">
              <a:latin typeface="+mn-lt"/>
            </a:rPr>
            <a:t>ЗАДАЧИ, СВЪРЗАНИ С РЕДА НА ДЕЙСТВИЯТА</a:t>
          </a:r>
          <a:endParaRPr lang="en-US" sz="2800" kern="1200" dirty="0"/>
        </a:p>
      </dsp:txBody>
      <dsp:txXfrm>
        <a:off x="54923" y="51912"/>
        <a:ext cx="8243081" cy="1666254"/>
      </dsp:txXfrm>
    </dsp:sp>
    <dsp:sp modelId="{A8B8A52E-DA4E-487A-9AE8-C0FF8096072D}">
      <dsp:nvSpPr>
        <dsp:cNvPr id="0" name=""/>
        <dsp:cNvSpPr/>
      </dsp:nvSpPr>
      <dsp:spPr>
        <a:xfrm>
          <a:off x="0" y="1990257"/>
          <a:ext cx="4005163" cy="1769934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altLang="en-US" sz="2400" kern="1200" dirty="0" smtClean="0">
              <a:latin typeface="+mn-lt"/>
            </a:rPr>
            <a:t>Правило при наличие на скоби</a:t>
          </a:r>
          <a:endParaRPr lang="en-US" sz="1800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51840" y="2042097"/>
        <a:ext cx="3901483" cy="1666254"/>
      </dsp:txXfrm>
    </dsp:sp>
    <dsp:sp modelId="{5D20B8E7-FAE1-498C-A104-37D381F8352F}">
      <dsp:nvSpPr>
        <dsp:cNvPr id="0" name=""/>
        <dsp:cNvSpPr/>
      </dsp:nvSpPr>
      <dsp:spPr>
        <a:xfrm>
          <a:off x="4344680" y="1990184"/>
          <a:ext cx="4005163" cy="1769934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altLang="en-US" sz="2400" kern="1200" dirty="0" smtClean="0">
              <a:latin typeface="+mn-lt"/>
            </a:rPr>
            <a:t>Правило при наличие на действия от различен ред</a:t>
          </a:r>
          <a:endParaRPr lang="bg-BG" altLang="en-US" sz="1800" kern="1200" dirty="0"/>
        </a:p>
      </dsp:txBody>
      <dsp:txXfrm>
        <a:off x="4396520" y="2042024"/>
        <a:ext cx="3901483" cy="166625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D2B162-A6C7-4EED-BA46-9754BC6DE466}">
      <dsp:nvSpPr>
        <dsp:cNvPr id="0" name=""/>
        <dsp:cNvSpPr/>
      </dsp:nvSpPr>
      <dsp:spPr>
        <a:xfrm>
          <a:off x="3083" y="72"/>
          <a:ext cx="8346761" cy="17699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altLang="en-US" sz="2800" kern="1200" dirty="0" smtClean="0">
              <a:latin typeface="+mn-lt"/>
            </a:rPr>
            <a:t>ЗАДАЧИ, СВЪРЗАНИ С ВРЪЗКАТА МЕЖДУ АРИТМЕТИЧНИТЕ ДЕЙСТВИЯ</a:t>
          </a:r>
          <a:endParaRPr lang="en-US" sz="2800" kern="1200" dirty="0"/>
        </a:p>
      </dsp:txBody>
      <dsp:txXfrm>
        <a:off x="54923" y="51912"/>
        <a:ext cx="8243081" cy="1666254"/>
      </dsp:txXfrm>
    </dsp:sp>
    <dsp:sp modelId="{A8B8A52E-DA4E-487A-9AE8-C0FF8096072D}">
      <dsp:nvSpPr>
        <dsp:cNvPr id="0" name=""/>
        <dsp:cNvSpPr/>
      </dsp:nvSpPr>
      <dsp:spPr>
        <a:xfrm>
          <a:off x="0" y="1990257"/>
          <a:ext cx="4005163" cy="1769934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altLang="en-US" sz="2400" kern="1200" dirty="0" smtClean="0">
              <a:latin typeface="+mn-lt"/>
            </a:rPr>
            <a:t>Пресмятане на изрази</a:t>
          </a:r>
          <a:endParaRPr lang="en-US" sz="1800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51840" y="2042097"/>
        <a:ext cx="3901483" cy="1666254"/>
      </dsp:txXfrm>
    </dsp:sp>
    <dsp:sp modelId="{5D20B8E7-FAE1-498C-A104-37D381F8352F}">
      <dsp:nvSpPr>
        <dsp:cNvPr id="0" name=""/>
        <dsp:cNvSpPr/>
      </dsp:nvSpPr>
      <dsp:spPr>
        <a:xfrm>
          <a:off x="4344680" y="1990184"/>
          <a:ext cx="4005163" cy="1769934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altLang="en-US" sz="2400" kern="1200" dirty="0" smtClean="0">
              <a:latin typeface="+mn-lt"/>
            </a:rPr>
            <a:t>Намиране на неизвестно число</a:t>
          </a:r>
          <a:endParaRPr lang="bg-BG" altLang="en-US" sz="1800" kern="1200" dirty="0"/>
        </a:p>
      </dsp:txBody>
      <dsp:txXfrm>
        <a:off x="4396520" y="2042024"/>
        <a:ext cx="3901483" cy="166625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F45F78-0983-40DC-B803-85660B6D1C06}">
      <dsp:nvSpPr>
        <dsp:cNvPr id="0" name=""/>
        <dsp:cNvSpPr/>
      </dsp:nvSpPr>
      <dsp:spPr>
        <a:xfrm>
          <a:off x="3215074" y="1506407"/>
          <a:ext cx="1922778" cy="19227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b="1" kern="1200" dirty="0" smtClean="0"/>
            <a:t>Използване на връзката между аритметич-ните действия</a:t>
          </a:r>
          <a:endParaRPr lang="en-US" sz="1600" kern="1200" dirty="0"/>
        </a:p>
      </dsp:txBody>
      <dsp:txXfrm>
        <a:off x="3496658" y="1787991"/>
        <a:ext cx="1359610" cy="1359610"/>
      </dsp:txXfrm>
    </dsp:sp>
    <dsp:sp modelId="{4D18A2E8-AD21-4DBF-91CA-A3CED6BBE8FD}">
      <dsp:nvSpPr>
        <dsp:cNvPr id="0" name=""/>
        <dsp:cNvSpPr/>
      </dsp:nvSpPr>
      <dsp:spPr>
        <a:xfrm rot="16200000">
          <a:off x="4126730" y="1127941"/>
          <a:ext cx="99466" cy="6201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>
        <a:off x="4141650" y="1266893"/>
        <a:ext cx="69626" cy="372097"/>
      </dsp:txXfrm>
    </dsp:sp>
    <dsp:sp modelId="{2D64830E-C84B-4AEC-9CFC-C0CDADB67848}">
      <dsp:nvSpPr>
        <dsp:cNvPr id="0" name=""/>
        <dsp:cNvSpPr/>
      </dsp:nvSpPr>
      <dsp:spPr>
        <a:xfrm>
          <a:off x="3430279" y="-126961"/>
          <a:ext cx="1492368" cy="1492368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b="0" kern="1200" dirty="0" smtClean="0"/>
            <a:t>Намиране на неизвестни числа</a:t>
          </a:r>
          <a:endParaRPr lang="en-US" sz="1400" kern="1200" dirty="0"/>
        </a:p>
      </dsp:txBody>
      <dsp:txXfrm>
        <a:off x="3648831" y="91591"/>
        <a:ext cx="1055264" cy="1055264"/>
      </dsp:txXfrm>
    </dsp:sp>
    <dsp:sp modelId="{316E1C67-30EE-4176-8BDD-759C2EDA6313}">
      <dsp:nvSpPr>
        <dsp:cNvPr id="0" name=""/>
        <dsp:cNvSpPr/>
      </dsp:nvSpPr>
      <dsp:spPr>
        <a:xfrm rot="19285714">
          <a:off x="4931209" y="1522877"/>
          <a:ext cx="82634" cy="6201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>
        <a:off x="4933913" y="1654637"/>
        <a:ext cx="57844" cy="372097"/>
      </dsp:txXfrm>
    </dsp:sp>
    <dsp:sp modelId="{DC85BE8C-1DFE-45A0-8CB4-DBDEED70D486}">
      <dsp:nvSpPr>
        <dsp:cNvPr id="0" name=""/>
        <dsp:cNvSpPr/>
      </dsp:nvSpPr>
      <dsp:spPr>
        <a:xfrm>
          <a:off x="4835272" y="569045"/>
          <a:ext cx="1572931" cy="1492368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b="0" kern="1200" dirty="0" smtClean="0"/>
            <a:t>Дефиниране на действие умножение</a:t>
          </a:r>
          <a:endParaRPr lang="en-US" sz="1400" kern="1200" dirty="0"/>
        </a:p>
      </dsp:txBody>
      <dsp:txXfrm>
        <a:off x="5065622" y="787597"/>
        <a:ext cx="1112231" cy="1055264"/>
      </dsp:txXfrm>
    </dsp:sp>
    <dsp:sp modelId="{C71DC4E7-BC9B-4FF0-853F-09EACD9E0EC1}">
      <dsp:nvSpPr>
        <dsp:cNvPr id="0" name=""/>
        <dsp:cNvSpPr/>
      </dsp:nvSpPr>
      <dsp:spPr>
        <a:xfrm rot="771429">
          <a:off x="5130687" y="2386862"/>
          <a:ext cx="99466" cy="6201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>
        <a:off x="5131061" y="2507574"/>
        <a:ext cx="69626" cy="372097"/>
      </dsp:txXfrm>
    </dsp:sp>
    <dsp:sp modelId="{889113D1-F4A8-42BB-98AC-64CA7E45D2CA}">
      <dsp:nvSpPr>
        <dsp:cNvPr id="0" name=""/>
        <dsp:cNvSpPr/>
      </dsp:nvSpPr>
      <dsp:spPr>
        <a:xfrm>
          <a:off x="5232507" y="2132959"/>
          <a:ext cx="1492368" cy="1492368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b="0" kern="1200" smtClean="0"/>
            <a:t>Проверка на  </a:t>
          </a:r>
          <a:r>
            <a:rPr lang="bg-BG" sz="1400" b="0" kern="1200" dirty="0" smtClean="0"/>
            <a:t>делението с умножение</a:t>
          </a:r>
          <a:endParaRPr lang="en-US" sz="1400" kern="1200" dirty="0"/>
        </a:p>
      </dsp:txBody>
      <dsp:txXfrm>
        <a:off x="5451059" y="2351511"/>
        <a:ext cx="1055264" cy="1055264"/>
      </dsp:txXfrm>
    </dsp:sp>
    <dsp:sp modelId="{6CA0AABB-841E-4C56-A4B6-EA553CA88EDE}">
      <dsp:nvSpPr>
        <dsp:cNvPr id="0" name=""/>
        <dsp:cNvSpPr/>
      </dsp:nvSpPr>
      <dsp:spPr>
        <a:xfrm rot="3857143">
          <a:off x="4573533" y="3085511"/>
          <a:ext cx="99466" cy="6201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>
        <a:off x="4581979" y="3196101"/>
        <a:ext cx="69626" cy="372097"/>
      </dsp:txXfrm>
    </dsp:sp>
    <dsp:sp modelId="{4DEAEB3C-930F-4C5E-87E8-E88489982C67}">
      <dsp:nvSpPr>
        <dsp:cNvPr id="0" name=""/>
        <dsp:cNvSpPr/>
      </dsp:nvSpPr>
      <dsp:spPr>
        <a:xfrm>
          <a:off x="4232346" y="3387121"/>
          <a:ext cx="1492368" cy="1492368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b="0" kern="1200" dirty="0" smtClean="0"/>
            <a:t>Изграждане на таблиците за умножение</a:t>
          </a:r>
          <a:endParaRPr lang="en-US" sz="1400" b="0" kern="1200" dirty="0"/>
        </a:p>
      </dsp:txBody>
      <dsp:txXfrm>
        <a:off x="4450898" y="3605673"/>
        <a:ext cx="1055264" cy="1055264"/>
      </dsp:txXfrm>
    </dsp:sp>
    <dsp:sp modelId="{3321E8B0-5768-4E90-ACA7-E0A7AF16950E}">
      <dsp:nvSpPr>
        <dsp:cNvPr id="0" name=""/>
        <dsp:cNvSpPr/>
      </dsp:nvSpPr>
      <dsp:spPr>
        <a:xfrm rot="6942857">
          <a:off x="3679927" y="3085511"/>
          <a:ext cx="99466" cy="6201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 rot="10800000">
        <a:off x="3701321" y="3196101"/>
        <a:ext cx="69626" cy="372097"/>
      </dsp:txXfrm>
    </dsp:sp>
    <dsp:sp modelId="{CFBF9209-AC86-4BA8-9BFB-310821FDB731}">
      <dsp:nvSpPr>
        <dsp:cNvPr id="0" name=""/>
        <dsp:cNvSpPr/>
      </dsp:nvSpPr>
      <dsp:spPr>
        <a:xfrm>
          <a:off x="2628213" y="3387121"/>
          <a:ext cx="1492368" cy="1492368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b="0" kern="1200" dirty="0" smtClean="0"/>
            <a:t>Изграждане на таблиците за деление</a:t>
          </a:r>
          <a:endParaRPr lang="en-US" sz="1400" kern="1200" dirty="0"/>
        </a:p>
      </dsp:txBody>
      <dsp:txXfrm>
        <a:off x="2846765" y="3605673"/>
        <a:ext cx="1055264" cy="1055264"/>
      </dsp:txXfrm>
    </dsp:sp>
    <dsp:sp modelId="{CFCC399E-3838-4F76-80D9-C88BC806D6C1}">
      <dsp:nvSpPr>
        <dsp:cNvPr id="0" name=""/>
        <dsp:cNvSpPr/>
      </dsp:nvSpPr>
      <dsp:spPr>
        <a:xfrm rot="10028571">
          <a:off x="3122773" y="2386862"/>
          <a:ext cx="99466" cy="6201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 rot="10800000">
        <a:off x="3152239" y="2507574"/>
        <a:ext cx="69626" cy="372097"/>
      </dsp:txXfrm>
    </dsp:sp>
    <dsp:sp modelId="{2C45CC1F-10BA-4663-BAA5-E11D49EF0047}">
      <dsp:nvSpPr>
        <dsp:cNvPr id="0" name=""/>
        <dsp:cNvSpPr/>
      </dsp:nvSpPr>
      <dsp:spPr>
        <a:xfrm>
          <a:off x="1628052" y="2132959"/>
          <a:ext cx="1492368" cy="1492368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b="0" kern="1200" dirty="0" smtClean="0"/>
            <a:t>Проверка на изваждане-то със събиране</a:t>
          </a:r>
          <a:endParaRPr lang="en-US" sz="1400" kern="1200" dirty="0"/>
        </a:p>
      </dsp:txBody>
      <dsp:txXfrm>
        <a:off x="1846604" y="2351511"/>
        <a:ext cx="1055264" cy="1055264"/>
      </dsp:txXfrm>
    </dsp:sp>
    <dsp:sp modelId="{214682BF-3BCA-4E13-9A2C-BA9E8F160C24}">
      <dsp:nvSpPr>
        <dsp:cNvPr id="0" name=""/>
        <dsp:cNvSpPr/>
      </dsp:nvSpPr>
      <dsp:spPr>
        <a:xfrm rot="13114286">
          <a:off x="3360993" y="1531929"/>
          <a:ext cx="61517" cy="6201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 rot="10800000">
        <a:off x="3377435" y="1661714"/>
        <a:ext cx="43062" cy="372097"/>
      </dsp:txXfrm>
    </dsp:sp>
    <dsp:sp modelId="{80A0CD0A-0E29-4876-B6AA-B942CB09A780}">
      <dsp:nvSpPr>
        <dsp:cNvPr id="0" name=""/>
        <dsp:cNvSpPr/>
      </dsp:nvSpPr>
      <dsp:spPr>
        <a:xfrm>
          <a:off x="1835287" y="618589"/>
          <a:ext cx="1791803" cy="1393279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b="0" kern="1200" dirty="0" smtClean="0"/>
            <a:t>Намиране на стойността на числов израз (рационално смятане)</a:t>
          </a:r>
          <a:endParaRPr lang="en-US" sz="1400" kern="1200" dirty="0"/>
        </a:p>
      </dsp:txBody>
      <dsp:txXfrm>
        <a:off x="2097690" y="822630"/>
        <a:ext cx="1266997" cy="98519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316C94-36BE-471A-A139-B6283C6683CA}">
      <dsp:nvSpPr>
        <dsp:cNvPr id="0" name=""/>
        <dsp:cNvSpPr/>
      </dsp:nvSpPr>
      <dsp:spPr>
        <a:xfrm>
          <a:off x="0" y="239135"/>
          <a:ext cx="6096000" cy="1216800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altLang="en-US" sz="2400" kern="1200" dirty="0" smtClean="0">
              <a:latin typeface="+mn-lt"/>
            </a:rPr>
            <a:t>Свързани са най-често с овладяване на умения за рационално смятане.</a:t>
          </a:r>
          <a:endParaRPr lang="en-US" sz="2400" kern="1200" dirty="0"/>
        </a:p>
      </dsp:txBody>
      <dsp:txXfrm>
        <a:off x="59399" y="298534"/>
        <a:ext cx="5977202" cy="109800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D2B162-A6C7-4EED-BA46-9754BC6DE466}">
      <dsp:nvSpPr>
        <dsp:cNvPr id="0" name=""/>
        <dsp:cNvSpPr/>
      </dsp:nvSpPr>
      <dsp:spPr>
        <a:xfrm>
          <a:off x="41" y="375819"/>
          <a:ext cx="8568868" cy="6215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altLang="en-US" sz="2800" kern="1200" dirty="0" smtClean="0">
              <a:latin typeface="+mn-lt"/>
            </a:rPr>
            <a:t>НАМИРАНЕ НА НЕИЗВЕСТНО ЧИСЛО</a:t>
          </a:r>
          <a:endParaRPr lang="en-US" sz="2800" kern="1200" dirty="0"/>
        </a:p>
      </dsp:txBody>
      <dsp:txXfrm>
        <a:off x="18246" y="394024"/>
        <a:ext cx="8532458" cy="585171"/>
      </dsp:txXfrm>
    </dsp:sp>
    <dsp:sp modelId="{A8B8A52E-DA4E-487A-9AE8-C0FF8096072D}">
      <dsp:nvSpPr>
        <dsp:cNvPr id="0" name=""/>
        <dsp:cNvSpPr/>
      </dsp:nvSpPr>
      <dsp:spPr>
        <a:xfrm>
          <a:off x="0" y="1536493"/>
          <a:ext cx="1334714" cy="1547069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4770" tIns="6477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altLang="en-US" sz="1700" b="0" kern="1200" dirty="0" smtClean="0">
              <a:latin typeface="+mn-lt"/>
            </a:rPr>
            <a:t>Събираемо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altLang="en-US" sz="1800" b="0" kern="1200" dirty="0" smtClean="0">
              <a:latin typeface="+mn-lt"/>
            </a:rPr>
            <a:t>2. клас</a:t>
          </a:r>
          <a:endParaRPr lang="en-US" sz="1800" b="0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39092" y="1575585"/>
        <a:ext cx="1256530" cy="1468885"/>
      </dsp:txXfrm>
    </dsp:sp>
    <dsp:sp modelId="{5D20B8E7-FAE1-498C-A104-37D381F8352F}">
      <dsp:nvSpPr>
        <dsp:cNvPr id="0" name=""/>
        <dsp:cNvSpPr/>
      </dsp:nvSpPr>
      <dsp:spPr>
        <a:xfrm>
          <a:off x="1446872" y="1477262"/>
          <a:ext cx="1334714" cy="1545403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altLang="en-US" sz="1800" b="0" kern="1200" dirty="0" smtClean="0">
              <a:latin typeface="+mn-lt"/>
            </a:rPr>
            <a:t>Множител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altLang="en-US" sz="1800" b="0" kern="1200" dirty="0" smtClean="0">
              <a:latin typeface="+mn-lt"/>
            </a:rPr>
            <a:t>2. клас</a:t>
          </a:r>
          <a:endParaRPr lang="bg-BG" altLang="en-US" sz="1800" b="0" kern="1200" dirty="0"/>
        </a:p>
      </dsp:txBody>
      <dsp:txXfrm>
        <a:off x="1485964" y="1516354"/>
        <a:ext cx="1256530" cy="1467219"/>
      </dsp:txXfrm>
    </dsp:sp>
    <dsp:sp modelId="{F8A19D4C-E9D4-4907-8961-45A588EDF37D}">
      <dsp:nvSpPr>
        <dsp:cNvPr id="0" name=""/>
        <dsp:cNvSpPr/>
      </dsp:nvSpPr>
      <dsp:spPr>
        <a:xfrm>
          <a:off x="2893703" y="1477262"/>
          <a:ext cx="1334714" cy="15454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altLang="en-US" sz="1900" b="0" kern="1200" dirty="0" smtClean="0">
              <a:latin typeface="+mn-lt"/>
            </a:rPr>
            <a:t>Умаляемо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altLang="en-US" sz="1900" b="0" kern="1200" dirty="0" smtClean="0">
              <a:latin typeface="+mn-lt"/>
            </a:rPr>
            <a:t>3. клас</a:t>
          </a:r>
          <a:endParaRPr lang="en-US" sz="1900" b="0" kern="1200" dirty="0"/>
        </a:p>
      </dsp:txBody>
      <dsp:txXfrm>
        <a:off x="2932795" y="1516354"/>
        <a:ext cx="1256530" cy="1467219"/>
      </dsp:txXfrm>
    </dsp:sp>
    <dsp:sp modelId="{6CAEE0FA-8A45-47EE-8964-AEFA0EDA8432}">
      <dsp:nvSpPr>
        <dsp:cNvPr id="0" name=""/>
        <dsp:cNvSpPr/>
      </dsp:nvSpPr>
      <dsp:spPr>
        <a:xfrm>
          <a:off x="4340534" y="1477262"/>
          <a:ext cx="1334714" cy="15454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altLang="en-US" sz="1900" b="0" kern="1200" dirty="0" smtClean="0">
              <a:latin typeface="+mn-lt"/>
            </a:rPr>
            <a:t>Делимо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altLang="en-US" sz="1900" b="0" kern="1200" dirty="0" smtClean="0">
              <a:latin typeface="+mn-lt"/>
            </a:rPr>
            <a:t>3. клас</a:t>
          </a:r>
          <a:endParaRPr lang="en-US" sz="1900" b="0" kern="1200" dirty="0"/>
        </a:p>
      </dsp:txBody>
      <dsp:txXfrm>
        <a:off x="4379626" y="1516354"/>
        <a:ext cx="1256530" cy="1467219"/>
      </dsp:txXfrm>
    </dsp:sp>
    <dsp:sp modelId="{A2A4F995-F187-4CBD-93D3-DDD142AA9AF5}">
      <dsp:nvSpPr>
        <dsp:cNvPr id="0" name=""/>
        <dsp:cNvSpPr/>
      </dsp:nvSpPr>
      <dsp:spPr>
        <a:xfrm>
          <a:off x="5787364" y="1477262"/>
          <a:ext cx="1334714" cy="1545403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altLang="en-US" sz="1900" b="0" kern="1200" dirty="0" smtClean="0">
              <a:latin typeface="+mn-lt"/>
            </a:rPr>
            <a:t>Умалител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altLang="en-US" sz="1900" b="0" kern="1200" dirty="0" smtClean="0">
              <a:latin typeface="+mn-lt"/>
            </a:rPr>
            <a:t>4. клас</a:t>
          </a:r>
          <a:endParaRPr lang="en-US" sz="1900" b="0" kern="1200" dirty="0"/>
        </a:p>
      </dsp:txBody>
      <dsp:txXfrm>
        <a:off x="5826456" y="1516354"/>
        <a:ext cx="1256530" cy="1467219"/>
      </dsp:txXfrm>
    </dsp:sp>
    <dsp:sp modelId="{A2357600-6264-47D0-B47D-BAB3A3CD78D2}">
      <dsp:nvSpPr>
        <dsp:cNvPr id="0" name=""/>
        <dsp:cNvSpPr/>
      </dsp:nvSpPr>
      <dsp:spPr>
        <a:xfrm>
          <a:off x="7234195" y="1477262"/>
          <a:ext cx="1334714" cy="1545403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altLang="en-US" sz="1900" b="0" kern="1200" dirty="0" smtClean="0">
              <a:latin typeface="+mn-lt"/>
            </a:rPr>
            <a:t>Делител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altLang="en-US" sz="1900" b="0" kern="1200" dirty="0" smtClean="0">
              <a:latin typeface="+mn-lt"/>
            </a:rPr>
            <a:t>4. клас</a:t>
          </a:r>
          <a:endParaRPr lang="en-US" sz="1900" b="0" kern="1200" dirty="0"/>
        </a:p>
      </dsp:txBody>
      <dsp:txXfrm>
        <a:off x="7273287" y="1516354"/>
        <a:ext cx="1256530" cy="14672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60F2DC-3510-486B-B2AD-4B3B87642366}" type="datetimeFigureOut">
              <a:rPr lang="bg-BG" smtClean="0"/>
              <a:t>13.3.2022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340253-FB67-4652-BEE2-EAD87A34700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79219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40253-FB67-4652-BEE2-EAD87A347003}" type="slidenum">
              <a:rPr lang="bg-BG" smtClean="0"/>
              <a:t>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243760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40253-FB67-4652-BEE2-EAD87A347003}" type="slidenum">
              <a:rPr lang="bg-BG" smtClean="0"/>
              <a:t>30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942531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40253-FB67-4652-BEE2-EAD87A347003}" type="slidenum">
              <a:rPr lang="bg-BG" smtClean="0"/>
              <a:t>37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265208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40253-FB67-4652-BEE2-EAD87A347003}" type="slidenum">
              <a:rPr lang="bg-BG" smtClean="0"/>
              <a:t>42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703431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40253-FB67-4652-BEE2-EAD87A347003}" type="slidenum">
              <a:rPr lang="bg-BG" smtClean="0"/>
              <a:t>43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788135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40253-FB67-4652-BEE2-EAD87A347003}" type="slidenum">
              <a:rPr lang="bg-BG" smtClean="0"/>
              <a:t>45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581386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40253-FB67-4652-BEE2-EAD87A347003}" type="slidenum">
              <a:rPr lang="bg-BG" smtClean="0"/>
              <a:t>46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142673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D0085-6988-4133-8C94-78A7122C91B5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08774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D0085-6988-4133-8C94-78A7122C91B5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08774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D0085-6988-4133-8C94-78A7122C91B5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08774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g-BG" sz="1200" dirty="0" smtClean="0"/>
          </a:p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D0085-6988-4133-8C94-78A7122C91B5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7457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40253-FB67-4652-BEE2-EAD87A347003}" type="slidenum">
              <a:rPr lang="bg-BG" smtClean="0"/>
              <a:t>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409235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g-BG" sz="1200" dirty="0" smtClean="0"/>
          </a:p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D0085-6988-4133-8C94-78A7122C91B5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74572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40253-FB67-4652-BEE2-EAD87A347003}" type="slidenum">
              <a:rPr lang="bg-BG" smtClean="0"/>
              <a:t>52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51167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40253-FB67-4652-BEE2-EAD87A347003}" type="slidenum">
              <a:rPr lang="bg-BG" smtClean="0"/>
              <a:t>54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956784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40253-FB67-4652-BEE2-EAD87A347003}" type="slidenum">
              <a:rPr lang="bg-BG" smtClean="0"/>
              <a:t>55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479373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40253-FB67-4652-BEE2-EAD87A347003}" type="slidenum">
              <a:rPr lang="bg-BG" smtClean="0"/>
              <a:t>58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806679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40253-FB67-4652-BEE2-EAD87A347003}" type="slidenum">
              <a:rPr lang="bg-BG" smtClean="0"/>
              <a:t>60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114566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40253-FB67-4652-BEE2-EAD87A347003}" type="slidenum">
              <a:rPr lang="bg-BG" smtClean="0"/>
              <a:t>61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132236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40253-FB67-4652-BEE2-EAD87A347003}" type="slidenum">
              <a:rPr lang="bg-BG" smtClean="0"/>
              <a:t>62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785148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40253-FB67-4652-BEE2-EAD87A347003}" type="slidenum">
              <a:rPr lang="bg-BG" smtClean="0"/>
              <a:t>63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149296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40253-FB67-4652-BEE2-EAD87A347003}" type="slidenum">
              <a:rPr lang="bg-BG" smtClean="0"/>
              <a:t>64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21452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40253-FB67-4652-BEE2-EAD87A347003}" type="slidenum">
              <a:rPr lang="bg-BG" smtClean="0"/>
              <a:t>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2940731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40253-FB67-4652-BEE2-EAD87A347003}" type="slidenum">
              <a:rPr lang="bg-BG" smtClean="0"/>
              <a:t>66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6849611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</p:spPr>
      </p:sp>
      <p:sp>
        <p:nvSpPr>
          <p:cNvPr id="482" name="PlaceHolder 2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720" cy="2700000"/>
          </a:xfrm>
          <a:prstGeom prst="rect">
            <a:avLst/>
          </a:prstGeom>
        </p:spPr>
        <p:txBody>
          <a:bodyPr/>
          <a:lstStyle/>
          <a:p>
            <a:pPr marL="216000" indent="-216000">
              <a:lnSpc>
                <a:spcPct val="100000"/>
              </a:lnSpc>
            </a:pPr>
            <a:endParaRPr lang="bg-BG" sz="2000" b="0" strike="noStrike" spc="-1" dirty="0">
              <a:latin typeface="Arial"/>
            </a:endParaRPr>
          </a:p>
        </p:txBody>
      </p:sp>
      <p:sp>
        <p:nvSpPr>
          <p:cNvPr id="483" name="TextShape 3"/>
          <p:cNvSpPr txBox="1"/>
          <p:nvPr/>
        </p:nvSpPr>
        <p:spPr>
          <a:xfrm>
            <a:off x="5179680" y="6514020"/>
            <a:ext cx="3961920" cy="34371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/>
            <a:fld id="{F6F99570-7E17-44B6-92B0-0A3D130E50C6}" type="slidenum">
              <a:rPr lang="bg-BG" sz="1200" spc="-1">
                <a:solidFill>
                  <a:srgbClr val="000000"/>
                </a:solidFill>
              </a:rPr>
              <a:pPr algn="r"/>
              <a:t>67</a:t>
            </a:fld>
            <a:endParaRPr lang="bg-BG" sz="1200" spc="-1">
              <a:solidFill>
                <a:prstClr val="black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4307812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40253-FB67-4652-BEE2-EAD87A347003}" type="slidenum">
              <a:rPr lang="bg-BG" smtClean="0"/>
              <a:t>68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1559717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D0085-6988-4133-8C94-78A7122C91B5}" type="slidenum">
              <a:rPr lang="en-GB" smtClean="0"/>
              <a:t>69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6630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D0085-6988-4133-8C94-78A7122C91B5}" type="slidenum">
              <a:rPr lang="en-GB" smtClean="0"/>
              <a:t>70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6630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D0085-6988-4133-8C94-78A7122C91B5}" type="slidenum">
              <a:rPr lang="en-GB" smtClean="0"/>
              <a:t>71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6630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D0085-6988-4133-8C94-78A7122C91B5}" type="slidenum">
              <a:rPr lang="en-GB" smtClean="0"/>
              <a:t>72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6630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D0085-6988-4133-8C94-78A7122C91B5}" type="slidenum">
              <a:rPr lang="en-GB" smtClean="0"/>
              <a:t>73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6630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D0085-6988-4133-8C94-78A7122C91B5}" type="slidenum">
              <a:rPr lang="en-GB" smtClean="0"/>
              <a:t>74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6630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D0085-6988-4133-8C94-78A7122C91B5}" type="slidenum">
              <a:rPr lang="en-GB" smtClean="0"/>
              <a:t>75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66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40253-FB67-4652-BEE2-EAD87A347003}" type="slidenum">
              <a:rPr lang="bg-BG" smtClean="0"/>
              <a:t>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9256781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D0085-6988-4133-8C94-78A7122C91B5}" type="slidenum">
              <a:rPr lang="en-GB" smtClean="0"/>
              <a:t>77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6630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D0085-6988-4133-8C94-78A7122C91B5}" type="slidenum">
              <a:rPr lang="en-GB" smtClean="0"/>
              <a:t>78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6630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40253-FB67-4652-BEE2-EAD87A347003}" type="slidenum">
              <a:rPr lang="bg-BG" smtClean="0"/>
              <a:t>79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9936180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40253-FB67-4652-BEE2-EAD87A347003}" type="slidenum">
              <a:rPr lang="bg-BG" smtClean="0"/>
              <a:t>80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9009939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40253-FB67-4652-BEE2-EAD87A347003}" type="slidenum">
              <a:rPr lang="bg-BG" smtClean="0"/>
              <a:t>81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9009939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40253-FB67-4652-BEE2-EAD87A347003}" type="slidenum">
              <a:rPr lang="bg-BG" smtClean="0"/>
              <a:t>82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3159061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40253-FB67-4652-BEE2-EAD87A347003}" type="slidenum">
              <a:rPr lang="bg-BG" smtClean="0"/>
              <a:t>83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7739223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40253-FB67-4652-BEE2-EAD87A347003}" type="slidenum">
              <a:rPr lang="bg-BG" smtClean="0"/>
              <a:t>84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1676675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40253-FB67-4652-BEE2-EAD87A347003}" type="slidenum">
              <a:rPr lang="bg-BG" smtClean="0"/>
              <a:t>85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1087436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40253-FB67-4652-BEE2-EAD87A347003}" type="slidenum">
              <a:rPr lang="bg-BG" smtClean="0"/>
              <a:t>86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900626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40253-FB67-4652-BEE2-EAD87A347003}" type="slidenum">
              <a:rPr lang="bg-BG" smtClean="0"/>
              <a:t>10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107756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40253-FB67-4652-BEE2-EAD87A347003}" type="slidenum">
              <a:rPr lang="bg-BG" smtClean="0"/>
              <a:t>87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8859244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40253-FB67-4652-BEE2-EAD87A347003}" type="slidenum">
              <a:rPr lang="bg-BG" smtClean="0"/>
              <a:t>88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6241758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40253-FB67-4652-BEE2-EAD87A347003}" type="slidenum">
              <a:rPr lang="bg-BG" smtClean="0"/>
              <a:t>90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0229906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40253-FB67-4652-BEE2-EAD87A347003}" type="slidenum">
              <a:rPr lang="bg-BG" smtClean="0"/>
              <a:t>91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5037930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40253-FB67-4652-BEE2-EAD87A347003}" type="slidenum">
              <a:rPr lang="bg-BG" smtClean="0"/>
              <a:t>92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5037930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40253-FB67-4652-BEE2-EAD87A347003}" type="slidenum">
              <a:rPr lang="bg-BG" smtClean="0"/>
              <a:t>93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4665685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40253-FB67-4652-BEE2-EAD87A347003}" type="slidenum">
              <a:rPr lang="bg-BG" smtClean="0"/>
              <a:t>94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5152360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40253-FB67-4652-BEE2-EAD87A347003}" type="slidenum">
              <a:rPr lang="bg-BG" smtClean="0"/>
              <a:t>96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0229906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40253-FB67-4652-BEE2-EAD87A347003}" type="slidenum">
              <a:rPr lang="bg-BG" smtClean="0"/>
              <a:t>97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2767474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40253-FB67-4652-BEE2-EAD87A347003}" type="slidenum">
              <a:rPr lang="bg-BG" smtClean="0"/>
              <a:t>98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801151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40253-FB67-4652-BEE2-EAD87A347003}" type="slidenum">
              <a:rPr lang="bg-BG" smtClean="0"/>
              <a:t>11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107756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40253-FB67-4652-BEE2-EAD87A347003}" type="slidenum">
              <a:rPr lang="bg-BG" smtClean="0"/>
              <a:t>99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629134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40253-FB67-4652-BEE2-EAD87A347003}" type="slidenum">
              <a:rPr lang="bg-BG" smtClean="0"/>
              <a:t>100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0250124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40253-FB67-4652-BEE2-EAD87A347003}" type="slidenum">
              <a:rPr lang="bg-BG" smtClean="0"/>
              <a:t>101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203919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D0085-6988-4133-8C94-78A7122C91B5}" type="slidenum">
              <a:rPr lang="en-GB" smtClean="0"/>
              <a:t>102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78264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40253-FB67-4652-BEE2-EAD87A347003}" type="slidenum">
              <a:rPr lang="bg-BG" smtClean="0"/>
              <a:t>103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62399370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40253-FB67-4652-BEE2-EAD87A347003}" type="slidenum">
              <a:rPr lang="bg-BG" smtClean="0"/>
              <a:t>104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7867996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40253-FB67-4652-BEE2-EAD87A347003}" type="slidenum">
              <a:rPr lang="bg-BG" smtClean="0"/>
              <a:t>105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06528107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40253-FB67-4652-BEE2-EAD87A347003}" type="slidenum">
              <a:rPr lang="bg-BG" smtClean="0"/>
              <a:t>106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28118840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40253-FB67-4652-BEE2-EAD87A347003}" type="slidenum">
              <a:rPr lang="bg-BG" smtClean="0"/>
              <a:t>107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63149261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40253-FB67-4652-BEE2-EAD87A347003}" type="slidenum">
              <a:rPr lang="bg-BG" smtClean="0"/>
              <a:t>108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555796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40253-FB67-4652-BEE2-EAD87A347003}" type="slidenum">
              <a:rPr lang="bg-BG" smtClean="0"/>
              <a:t>20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86308313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40253-FB67-4652-BEE2-EAD87A347003}" type="slidenum">
              <a:rPr lang="bg-BG" smtClean="0"/>
              <a:t>109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1201892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40253-FB67-4652-BEE2-EAD87A347003}" type="slidenum">
              <a:rPr lang="bg-BG" smtClean="0"/>
              <a:t>110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39861566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40253-FB67-4652-BEE2-EAD87A347003}" type="slidenum">
              <a:rPr lang="bg-BG" smtClean="0"/>
              <a:t>111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09705277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40253-FB67-4652-BEE2-EAD87A347003}" type="slidenum">
              <a:rPr lang="bg-BG" smtClean="0"/>
              <a:t>125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50392831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40253-FB67-4652-BEE2-EAD87A347003}" type="slidenum">
              <a:rPr lang="bg-BG" smtClean="0"/>
              <a:t>126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55286557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40253-FB67-4652-BEE2-EAD87A347003}" type="slidenum">
              <a:rPr lang="bg-BG" smtClean="0"/>
              <a:t>138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8950915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40253-FB67-4652-BEE2-EAD87A347003}" type="slidenum">
              <a:rPr lang="bg-BG" smtClean="0"/>
              <a:t>139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009254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40253-FB67-4652-BEE2-EAD87A347003}" type="slidenum">
              <a:rPr lang="bg-BG" smtClean="0"/>
              <a:t>21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083571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Задачи от 1 до 10 – по 1 точка</a:t>
            </a:r>
          </a:p>
          <a:p>
            <a:r>
              <a:rPr lang="bg-BG" dirty="0" smtClean="0"/>
              <a:t>Задачи</a:t>
            </a:r>
            <a:r>
              <a:rPr lang="bg-BG" baseline="0" dirty="0" smtClean="0"/>
              <a:t> от 11 до 23 – по 2 точки</a:t>
            </a:r>
          </a:p>
          <a:p>
            <a:r>
              <a:rPr lang="bg-BG" baseline="0" dirty="0" smtClean="0"/>
              <a:t>Задача 24 – 4 точки</a:t>
            </a:r>
          </a:p>
          <a:p>
            <a:r>
              <a:rPr lang="bg-BG" baseline="0" dirty="0" smtClean="0"/>
              <a:t>Задача 25 – 3; 4; 3 точки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40253-FB67-4652-BEE2-EAD87A347003}" type="slidenum">
              <a:rPr lang="bg-BG" smtClean="0"/>
              <a:t>22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4479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010211"/>
            <a:ext cx="7772400" cy="60512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3212073"/>
            <a:ext cx="7772400" cy="60512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113584"/>
            <a:ext cx="7772400" cy="20574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3080267"/>
            <a:ext cx="914400" cy="6858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074167"/>
            <a:ext cx="7593330" cy="2276856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3291840"/>
            <a:ext cx="5918454" cy="802386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4100C-D781-4B29-93FB-A1B0E240897D}" type="datetimeFigureOut">
              <a:rPr lang="bg-BG" smtClean="0"/>
              <a:t>13.3.2022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4704589"/>
            <a:ext cx="4745736" cy="273844"/>
          </a:xfrm>
        </p:spPr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1" y="3170396"/>
            <a:ext cx="895401" cy="480060"/>
          </a:xfrm>
        </p:spPr>
        <p:txBody>
          <a:bodyPr/>
          <a:lstStyle>
            <a:lvl1pPr>
              <a:defRPr sz="2800" b="1"/>
            </a:lvl1pPr>
          </a:lstStyle>
          <a:p>
            <a:fld id="{F149AAAE-0410-4A0D-BDC0-B9B0465F147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01841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4100C-D781-4B29-93FB-A1B0E240897D}" type="datetimeFigureOut">
              <a:rPr lang="bg-BG" smtClean="0"/>
              <a:t>13.3.2022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9AAAE-0410-4A0D-BDC0-B9B0465F147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77946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400050"/>
            <a:ext cx="1914525" cy="42291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1" y="400050"/>
            <a:ext cx="5629275" cy="4229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4100C-D781-4B29-93FB-A1B0E240897D}" type="datetimeFigureOut">
              <a:rPr lang="bg-BG" smtClean="0"/>
              <a:t>13.3.2022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9AAAE-0410-4A0D-BDC0-B9B0465F147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39217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4100C-D781-4B29-93FB-A1B0E240897D}" type="datetimeFigureOut">
              <a:rPr lang="bg-BG" smtClean="0"/>
              <a:t>13.3.2022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9AAAE-0410-4A0D-BDC0-B9B0465F147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65562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688492"/>
            <a:ext cx="9144000" cy="1455008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918972"/>
            <a:ext cx="6960870" cy="264033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3765042"/>
            <a:ext cx="6789420" cy="8001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4704589"/>
            <a:ext cx="1983232" cy="273844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704100C-D781-4B29-93FB-A1B0E240897D}" type="datetimeFigureOut">
              <a:rPr lang="bg-BG" smtClean="0"/>
              <a:t>13.3.2022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4704588"/>
            <a:ext cx="4745736" cy="273844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bg-BG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1822967"/>
            <a:ext cx="914400" cy="6858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1881455"/>
            <a:ext cx="891224" cy="540249"/>
          </a:xfrm>
        </p:spPr>
        <p:txBody>
          <a:bodyPr/>
          <a:lstStyle>
            <a:lvl1pPr>
              <a:defRPr sz="2800"/>
            </a:lvl1pPr>
          </a:lstStyle>
          <a:p>
            <a:fld id="{F149AAAE-0410-4A0D-BDC0-B9B0465F147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20916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45920"/>
            <a:ext cx="3657600" cy="298323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1645920"/>
            <a:ext cx="3657600" cy="298323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4100C-D781-4B29-93FB-A1B0E240897D}" type="datetimeFigureOut">
              <a:rPr lang="bg-BG" smtClean="0"/>
              <a:t>13.3.2022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9AAAE-0410-4A0D-BDC0-B9B0465F147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6696997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6192"/>
            <a:ext cx="3657600" cy="48006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057400"/>
            <a:ext cx="3657600" cy="246888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1536192"/>
            <a:ext cx="3657600" cy="48006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057400"/>
            <a:ext cx="3657600" cy="246888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4100C-D781-4B29-93FB-A1B0E240897D}" type="datetimeFigureOut">
              <a:rPr lang="bg-BG" smtClean="0"/>
              <a:t>13.3.2022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9AAAE-0410-4A0D-BDC0-B9B0465F147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864746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704100C-D781-4B29-93FB-A1B0E240897D}" type="datetimeFigureOut">
              <a:rPr lang="bg-BG" smtClean="0"/>
              <a:t>13.3.2022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9AAAE-0410-4A0D-BDC0-B9B0465F147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7805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4100C-D781-4B29-93FB-A1B0E240897D}" type="datetimeFigureOut">
              <a:rPr lang="bg-BG" smtClean="0"/>
              <a:t>13.3.2022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9AAAE-0410-4A0D-BDC0-B9B0465F147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15560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51434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514350"/>
            <a:ext cx="2400300" cy="130302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514350"/>
            <a:ext cx="5033772" cy="376504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1817370"/>
            <a:ext cx="2400300" cy="24688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4691444"/>
            <a:ext cx="393192" cy="294894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4100C-D781-4B29-93FB-A1B0E240897D}" type="datetimeFigureOut">
              <a:rPr lang="bg-BG" smtClean="0"/>
              <a:t>13.3.2022 г.</a:t>
            </a:fld>
            <a:endParaRPr lang="bg-BG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9AAAE-0410-4A0D-BDC0-B9B0465F147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9341779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51434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514350"/>
            <a:ext cx="2400300" cy="130302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" y="0"/>
            <a:ext cx="6227805" cy="51435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1817370"/>
            <a:ext cx="2400300" cy="24688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4691444"/>
            <a:ext cx="393192" cy="294894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4100C-D781-4B29-93FB-A1B0E240897D}" type="datetimeFigureOut">
              <a:rPr lang="bg-BG" smtClean="0"/>
              <a:t>13.3.2022 г.</a:t>
            </a:fld>
            <a:endParaRPr lang="bg-BG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9AAAE-0410-4A0D-BDC0-B9B0465F147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11746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4691444"/>
            <a:ext cx="393192" cy="294894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363474"/>
            <a:ext cx="7772400" cy="1207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91056"/>
            <a:ext cx="7772400" cy="30380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4704589"/>
            <a:ext cx="24551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704100C-D781-4B29-93FB-A1B0E240897D}" type="datetimeFigureOut">
              <a:rPr lang="bg-BG" smtClean="0"/>
              <a:t>13.3.2022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4704589"/>
            <a:ext cx="474573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4704589"/>
            <a:ext cx="48006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F149AAAE-0410-4A0D-BDC0-B9B0465F147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99745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hyperlink" Target="nvo_4kls-math_2021.pdf" TargetMode="Externa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hyperlink" Target="kriterii.docx" TargetMode="Externa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osveti.se/" TargetMode="External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prosveta.bg/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diagramLayout" Target="../diagrams/layout11.xml"/><Relationship Id="rId7" Type="http://schemas.openxmlformats.org/officeDocument/2006/relationships/hyperlink" Target="http://www.e-prosveta.bg/" TargetMode="Externa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hyperlink" Target="https://drive.google.com/file/d/1Wx1nPhMzq-2s2ry0ZwPu3tDwOEg2m_UQ/view" TargetMode="External"/><Relationship Id="rId4" Type="http://schemas.openxmlformats.org/officeDocument/2006/relationships/image" Target="../media/image31.jpe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-prosveta.bg/" TargetMode="Externa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r>
              <a:rPr lang="en-GB" sz="4800" b="1" dirty="0" smtClean="0"/>
              <a:t/>
            </a:r>
            <a:br>
              <a:rPr lang="en-GB" sz="4800" b="1" dirty="0" smtClean="0"/>
            </a:br>
            <a:r>
              <a:rPr lang="ru-RU" sz="4400" b="1" dirty="0" smtClean="0"/>
              <a:t>Успешна </a:t>
            </a:r>
            <a:r>
              <a:rPr lang="ru-RU" sz="4400" b="1" dirty="0"/>
              <a:t>подготовка за националното външно оценяване в 4. клас</a:t>
            </a:r>
            <a:r>
              <a:rPr lang="ru-RU" b="1" dirty="0"/>
              <a:t/>
            </a:r>
            <a:br>
              <a:rPr lang="ru-RU" b="1" dirty="0"/>
            </a:b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547664" y="4011910"/>
            <a:ext cx="5918454" cy="802386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bg-BG" b="1" dirty="0" smtClean="0"/>
              <a:t>Лектори: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bg-BG" dirty="0"/>
              <a:t>Невена Чардакова</a:t>
            </a:r>
            <a:endParaRPr lang="en-US" dirty="0"/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bg-BG" dirty="0" smtClean="0"/>
              <a:t>Поли Рангелова</a:t>
            </a:r>
          </a:p>
        </p:txBody>
      </p:sp>
    </p:spTree>
    <p:extLst>
      <p:ext uri="{BB962C8B-B14F-4D97-AF65-F5344CB8AC3E}">
        <p14:creationId xmlns:p14="http://schemas.microsoft.com/office/powerpoint/2010/main" val="246520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465516"/>
            <a:ext cx="7772400" cy="1207008"/>
          </a:xfrm>
        </p:spPr>
        <p:txBody>
          <a:bodyPr>
            <a:normAutofit/>
          </a:bodyPr>
          <a:lstStyle/>
          <a:p>
            <a:r>
              <a:rPr lang="bg-BG" sz="4800" dirty="0" smtClean="0"/>
              <a:t>ИЗМЕРВАНЕ (1)</a:t>
            </a:r>
            <a:endParaRPr lang="bg-BG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91630"/>
            <a:ext cx="7772400" cy="3038094"/>
          </a:xfrm>
        </p:spPr>
        <p:txBody>
          <a:bodyPr>
            <a:noAutofit/>
          </a:bodyPr>
          <a:lstStyle/>
          <a:p>
            <a:pPr lvl="1"/>
            <a:r>
              <a:rPr lang="bg-BG" sz="2400" dirty="0" smtClean="0"/>
              <a:t>Познаване на мерните единици и връзките между производните им: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bg-BG" sz="2000" dirty="0" smtClean="0"/>
              <a:t>за </a:t>
            </a:r>
            <a:r>
              <a:rPr lang="bg-BG" sz="2000" dirty="0"/>
              <a:t>дължина – мм, см, дм, м, </a:t>
            </a:r>
            <a:r>
              <a:rPr lang="bg-BG" sz="2000" dirty="0" smtClean="0"/>
              <a:t>км</a:t>
            </a:r>
            <a:endParaRPr lang="bg-BG" sz="20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bg-BG" sz="2000" dirty="0" smtClean="0"/>
              <a:t>за </a:t>
            </a:r>
            <a:r>
              <a:rPr lang="bg-BG" sz="2000" dirty="0"/>
              <a:t>маса – г, кг, </a:t>
            </a:r>
            <a:r>
              <a:rPr lang="bg-BG" sz="2000" dirty="0" smtClean="0"/>
              <a:t>т</a:t>
            </a:r>
            <a:endParaRPr lang="bg-BG" sz="20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bg-BG" sz="2000" dirty="0" smtClean="0"/>
              <a:t>за </a:t>
            </a:r>
            <a:r>
              <a:rPr lang="bg-BG" sz="2000" dirty="0"/>
              <a:t>време – секунда, минута, час, денонощие, седмица, месец, година, </a:t>
            </a:r>
            <a:r>
              <a:rPr lang="bg-BG" sz="2000" dirty="0" smtClean="0"/>
              <a:t>век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bg-BG" sz="2000" dirty="0" smtClean="0"/>
              <a:t>за пари – лев, стотинка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bg-BG" sz="2000" dirty="0" smtClean="0"/>
              <a:t>за ъгъл – градус </a:t>
            </a:r>
            <a:endParaRPr lang="bg-BG" sz="20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bg-BG" sz="2000" dirty="0" smtClean="0"/>
              <a:t>за </a:t>
            </a:r>
            <a:r>
              <a:rPr lang="bg-BG" sz="2000" dirty="0"/>
              <a:t>лице – кв. мм, кв. см, кв. дм, кв. м, кв. км, </a:t>
            </a:r>
            <a:r>
              <a:rPr lang="bg-BG" sz="2000" dirty="0" smtClean="0"/>
              <a:t>декар</a:t>
            </a:r>
            <a:endParaRPr lang="bg-BG" sz="2000" dirty="0"/>
          </a:p>
        </p:txBody>
      </p:sp>
    </p:spTree>
    <p:extLst>
      <p:ext uri="{BB962C8B-B14F-4D97-AF65-F5344CB8AC3E}">
        <p14:creationId xmlns:p14="http://schemas.microsoft.com/office/powerpoint/2010/main" val="401952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g-BG" sz="4400" dirty="0"/>
              <a:t>Насоки за решаване на задачите от теста за НВО</a:t>
            </a:r>
          </a:p>
        </p:txBody>
      </p:sp>
    </p:spTree>
    <p:extLst>
      <p:ext uri="{BB962C8B-B14F-4D97-AF65-F5344CB8AC3E}">
        <p14:creationId xmlns:p14="http://schemas.microsoft.com/office/powerpoint/2010/main" val="121229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11510"/>
            <a:ext cx="7772400" cy="1207008"/>
          </a:xfrm>
        </p:spPr>
        <p:txBody>
          <a:bodyPr>
            <a:normAutofit/>
          </a:bodyPr>
          <a:lstStyle/>
          <a:p>
            <a:r>
              <a:rPr lang="bg-BG" sz="4000" dirty="0" smtClean="0"/>
              <a:t>КАК ДА ПОДГОТВИМ УЧЕНИЦИТЕ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851670"/>
            <a:ext cx="7543800" cy="3038094"/>
          </a:xfrm>
        </p:spPr>
        <p:txBody>
          <a:bodyPr/>
          <a:lstStyle/>
          <a:p>
            <a:pPr marL="0" indent="0">
              <a:buNone/>
            </a:pPr>
            <a:r>
              <a:rPr lang="bg-BG" sz="1800" dirty="0"/>
              <a:t>При тестовите задачи с </a:t>
            </a:r>
            <a:r>
              <a:rPr lang="bg-BG" sz="1800" b="1" dirty="0"/>
              <a:t>избираем отговор </a:t>
            </a:r>
            <a:r>
              <a:rPr lang="bg-BG" sz="1800" dirty="0"/>
              <a:t>трябва да знаят, че: </a:t>
            </a:r>
          </a:p>
          <a:p>
            <a:r>
              <a:rPr lang="ru-RU" sz="1800" dirty="0"/>
              <a:t>правилният отговор е само един</a:t>
            </a:r>
          </a:p>
          <a:p>
            <a:r>
              <a:rPr lang="bg-BG" sz="1800" dirty="0" smtClean="0"/>
              <a:t>не трябва </a:t>
            </a:r>
            <a:r>
              <a:rPr lang="ru-RU" sz="1800" dirty="0" smtClean="0"/>
              <a:t>да бързат </a:t>
            </a:r>
            <a:r>
              <a:rPr lang="ru-RU" sz="1800" dirty="0"/>
              <a:t>да го отбелязват, да разсъждават, а не да се опитват да улучват</a:t>
            </a:r>
          </a:p>
          <a:p>
            <a:r>
              <a:rPr lang="ru-RU" sz="1800" dirty="0"/>
              <a:t>да използват или информацията от текста </a:t>
            </a:r>
            <a:r>
              <a:rPr lang="bg-BG" sz="1800" dirty="0"/>
              <a:t>на</a:t>
            </a:r>
            <a:r>
              <a:rPr lang="ru-RU" sz="1800" dirty="0"/>
              <a:t> задачата, или своите знания и умения, свързани с решаването на задачата</a:t>
            </a:r>
            <a:endParaRPr lang="bg-BG" sz="1800" dirty="0"/>
          </a:p>
          <a:p>
            <a:endParaRPr lang="bg-BG" sz="2100" b="1" dirty="0">
              <a:solidFill>
                <a:srgbClr val="194735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00" y="-20538"/>
            <a:ext cx="1215000" cy="1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3983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11510"/>
            <a:ext cx="7772400" cy="1207008"/>
          </a:xfrm>
        </p:spPr>
        <p:txBody>
          <a:bodyPr>
            <a:normAutofit/>
          </a:bodyPr>
          <a:lstStyle/>
          <a:p>
            <a:r>
              <a:rPr lang="bg-BG" sz="4000" dirty="0" smtClean="0"/>
              <a:t>Техники за решаване на ЗАДАЧИ С ИЗБИРАЕМ ОТГОВОР</a:t>
            </a:r>
            <a:endParaRPr lang="bg-BG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851670"/>
            <a:ext cx="7543800" cy="3038094"/>
          </a:xfrm>
        </p:spPr>
        <p:txBody>
          <a:bodyPr>
            <a:normAutofit/>
          </a:bodyPr>
          <a:lstStyle/>
          <a:p>
            <a:r>
              <a:rPr lang="bg-BG" sz="1800" dirty="0"/>
              <a:t>Отхвърляне на дистрактори въз основа на теоретични знания</a:t>
            </a:r>
          </a:p>
          <a:p>
            <a:r>
              <a:rPr lang="bg-BG" sz="1800" dirty="0"/>
              <a:t>Откриване на верния отговор чрез решаване на задачата</a:t>
            </a:r>
          </a:p>
          <a:p>
            <a:r>
              <a:rPr lang="bg-BG" sz="1800" dirty="0"/>
              <a:t>Намиране на верния отовор по метода на пробите и грешките – директна проверка на дадените отговори</a:t>
            </a:r>
          </a:p>
          <a:p>
            <a:r>
              <a:rPr lang="bg-BG" sz="1800" dirty="0"/>
              <a:t>Използване на познавателни методи </a:t>
            </a:r>
          </a:p>
          <a:p>
            <a:endParaRPr lang="bg-BG" sz="1800" dirty="0"/>
          </a:p>
        </p:txBody>
      </p:sp>
    </p:spTree>
    <p:extLst>
      <p:ext uri="{BB962C8B-B14F-4D97-AF65-F5344CB8AC3E}">
        <p14:creationId xmlns:p14="http://schemas.microsoft.com/office/powerpoint/2010/main" val="368726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11510"/>
            <a:ext cx="7772400" cy="1207008"/>
          </a:xfrm>
        </p:spPr>
        <p:txBody>
          <a:bodyPr>
            <a:normAutofit/>
          </a:bodyPr>
          <a:lstStyle/>
          <a:p>
            <a:r>
              <a:rPr lang="bg-BG" sz="4000" dirty="0" smtClean="0"/>
              <a:t>ВариатИвност </a:t>
            </a:r>
            <a:r>
              <a:rPr lang="bg-BG" sz="4000" dirty="0" smtClean="0"/>
              <a:t>при решаването на задачи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923678"/>
            <a:ext cx="7543800" cy="3038094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bg-BG" dirty="0">
                <a:cs typeface="Arial" pitchFamily="34" charset="0"/>
              </a:rPr>
              <a:t>Резултатът от пресмятането на израза 24 957 – 957 . 6 е:</a:t>
            </a:r>
          </a:p>
          <a:p>
            <a:pPr marL="0" indent="0">
              <a:buNone/>
              <a:defRPr/>
            </a:pPr>
            <a:r>
              <a:rPr lang="bg-BG" dirty="0">
                <a:cs typeface="Arial" pitchFamily="34" charset="0"/>
              </a:rPr>
              <a:t>А) 144 000	</a:t>
            </a:r>
            <a:r>
              <a:rPr lang="en-US" dirty="0">
                <a:cs typeface="Arial" pitchFamily="34" charset="0"/>
              </a:rPr>
              <a:t>	</a:t>
            </a:r>
            <a:r>
              <a:rPr lang="bg-BG" dirty="0">
                <a:cs typeface="Arial" pitchFamily="34" charset="0"/>
              </a:rPr>
              <a:t>Б) 19 215	</a:t>
            </a:r>
            <a:r>
              <a:rPr lang="en-US" dirty="0">
                <a:cs typeface="Arial" pitchFamily="34" charset="0"/>
              </a:rPr>
              <a:t>	</a:t>
            </a:r>
            <a:r>
              <a:rPr lang="bg-BG" dirty="0">
                <a:cs typeface="Arial" pitchFamily="34" charset="0"/>
              </a:rPr>
              <a:t>В) 30 699</a:t>
            </a:r>
          </a:p>
          <a:p>
            <a:pPr marL="0" indent="0" algn="ctr">
              <a:buNone/>
              <a:defRPr/>
            </a:pPr>
            <a:endParaRPr lang="bg-BG" b="1" dirty="0">
              <a:cs typeface="Times New Roman" pitchFamily="18" charset="0"/>
            </a:endParaRPr>
          </a:p>
          <a:p>
            <a:pPr marL="428625" indent="-257175">
              <a:buClr>
                <a:schemeClr val="accent2">
                  <a:lumMod val="60000"/>
                  <a:lumOff val="40000"/>
                </a:schemeClr>
              </a:buClr>
              <a:defRPr/>
            </a:pPr>
            <a:r>
              <a:rPr lang="bg-BG" dirty="0">
                <a:cs typeface="Arial" pitchFamily="34" charset="0"/>
              </a:rPr>
              <a:t>директно пресмятане</a:t>
            </a:r>
          </a:p>
          <a:p>
            <a:pPr marL="428625" indent="-257175">
              <a:buClr>
                <a:schemeClr val="accent2">
                  <a:lumMod val="60000"/>
                  <a:lumOff val="40000"/>
                </a:schemeClr>
              </a:buClr>
              <a:defRPr/>
            </a:pPr>
            <a:r>
              <a:rPr lang="bg-BG" dirty="0">
                <a:cs typeface="Arial" pitchFamily="34" charset="0"/>
              </a:rPr>
              <a:t>съобразяване, че отговорът е по-малък от 24 957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83289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11510"/>
            <a:ext cx="7772400" cy="1207008"/>
          </a:xfrm>
        </p:spPr>
        <p:txBody>
          <a:bodyPr>
            <a:normAutofit/>
          </a:bodyPr>
          <a:lstStyle/>
          <a:p>
            <a:r>
              <a:rPr lang="bg-BG" sz="4000" dirty="0" smtClean="0"/>
              <a:t>ВариатИвност </a:t>
            </a:r>
            <a:r>
              <a:rPr lang="bg-BG" sz="4000" dirty="0" smtClean="0"/>
              <a:t>при решаването на задачи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851670"/>
            <a:ext cx="7543800" cy="30380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dirty="0"/>
              <a:t>Коя от дадените цифри трябва да се постави на мястото на * , за да е вярно, че 6*45 &gt; 6145?</a:t>
            </a:r>
          </a:p>
          <a:p>
            <a:pPr marL="0" indent="0">
              <a:buNone/>
            </a:pPr>
            <a:r>
              <a:rPr lang="bg-BG" dirty="0"/>
              <a:t>А) 0  				Б)1			В) 2</a:t>
            </a:r>
          </a:p>
          <a:p>
            <a:pPr marL="0" indent="0" algn="ctr">
              <a:buNone/>
              <a:defRPr/>
            </a:pPr>
            <a:endParaRPr lang="bg-BG" b="1" dirty="0">
              <a:cs typeface="Times New Roman" pitchFamily="18" charset="0"/>
            </a:endParaRPr>
          </a:p>
          <a:p>
            <a:pPr marL="428625" indent="-257175">
              <a:buClr>
                <a:schemeClr val="accent2">
                  <a:lumMod val="60000"/>
                  <a:lumOff val="40000"/>
                </a:schemeClr>
              </a:buClr>
              <a:defRPr/>
            </a:pPr>
            <a:r>
              <a:rPr lang="bg-BG" dirty="0">
                <a:cs typeface="Arial" pitchFamily="34" charset="0"/>
              </a:rPr>
              <a:t>директно заместване</a:t>
            </a:r>
          </a:p>
          <a:p>
            <a:pPr marL="428625" indent="-257175">
              <a:buClr>
                <a:schemeClr val="accent2">
                  <a:lumMod val="60000"/>
                  <a:lumOff val="40000"/>
                </a:schemeClr>
              </a:buClr>
              <a:defRPr/>
            </a:pPr>
            <a:r>
              <a:rPr lang="bg-BG" dirty="0">
                <a:cs typeface="Arial" pitchFamily="34" charset="0"/>
              </a:rPr>
              <a:t>съобразяване, че липсващата цифра трябва да е по-голяма от 1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2737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11510"/>
            <a:ext cx="7772400" cy="1207008"/>
          </a:xfrm>
        </p:spPr>
        <p:txBody>
          <a:bodyPr>
            <a:normAutofit/>
          </a:bodyPr>
          <a:lstStyle/>
          <a:p>
            <a:r>
              <a:rPr lang="bg-BG" sz="4000" dirty="0" smtClean="0"/>
              <a:t>ВариатИвност </a:t>
            </a:r>
            <a:r>
              <a:rPr lang="bg-BG" sz="4000" dirty="0" smtClean="0"/>
              <a:t>при решаването на задачи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851670"/>
            <a:ext cx="7543800" cy="30380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dirty="0"/>
              <a:t>Резултатът от пресмятането на израза 255 – 255 : 15 е:</a:t>
            </a:r>
          </a:p>
          <a:p>
            <a:pPr marL="0" indent="0">
              <a:buNone/>
            </a:pPr>
            <a:r>
              <a:rPr lang="bg-BG" dirty="0"/>
              <a:t>А) 0			Б) 15		В) 238</a:t>
            </a:r>
          </a:p>
          <a:p>
            <a:pPr marL="0" indent="0" algn="ctr">
              <a:buNone/>
              <a:defRPr/>
            </a:pPr>
            <a:endParaRPr lang="bg-BG" b="1" dirty="0">
              <a:cs typeface="Times New Roman" pitchFamily="18" charset="0"/>
            </a:endParaRPr>
          </a:p>
          <a:p>
            <a:pPr marL="428625" indent="-257175">
              <a:buClr>
                <a:schemeClr val="accent2">
                  <a:lumMod val="60000"/>
                  <a:lumOff val="40000"/>
                </a:schemeClr>
              </a:buClr>
              <a:defRPr/>
            </a:pPr>
            <a:r>
              <a:rPr lang="bg-BG" dirty="0">
                <a:cs typeface="Arial" pitchFamily="34" charset="0"/>
              </a:rPr>
              <a:t>директно пресмятане</a:t>
            </a:r>
          </a:p>
          <a:p>
            <a:pPr marL="428625" indent="-257175">
              <a:buClr>
                <a:schemeClr val="accent2">
                  <a:lumMod val="60000"/>
                  <a:lumOff val="40000"/>
                </a:schemeClr>
              </a:buClr>
              <a:defRPr/>
            </a:pPr>
            <a:r>
              <a:rPr lang="bg-BG" dirty="0">
                <a:cs typeface="Arial" pitchFamily="34" charset="0"/>
              </a:rPr>
              <a:t>отхвърляне на А) и Б)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28625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ВариатИвност </a:t>
            </a:r>
            <a:r>
              <a:rPr lang="bg-BG" dirty="0" smtClean="0"/>
              <a:t>при решаването на задачи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2386" y="1828988"/>
            <a:ext cx="7543800" cy="3038094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  <a:defRPr/>
            </a:pPr>
            <a:r>
              <a:rPr lang="bg-BG" dirty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Неизвестното делимо в </a:t>
            </a:r>
            <a:r>
              <a:rPr lang="bg-BG" dirty="0" smtClean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равенството</a:t>
            </a:r>
            <a:r>
              <a:rPr lang="en-GB" dirty="0" smtClean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bg-BG" dirty="0" smtClean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 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  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: 7 = 122 e</a:t>
            </a:r>
            <a:r>
              <a:rPr lang="bg-BG" dirty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: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bg-BG" dirty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А)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854</a:t>
            </a:r>
            <a:r>
              <a:rPr lang="bg-BG" dirty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		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	</a:t>
            </a:r>
            <a:r>
              <a:rPr lang="bg-BG" dirty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Б)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844</a:t>
            </a:r>
            <a:r>
              <a:rPr lang="bg-BG" dirty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;	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	</a:t>
            </a:r>
            <a:r>
              <a:rPr lang="bg-BG" dirty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В)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754</a:t>
            </a:r>
            <a:endParaRPr lang="bg-BG" dirty="0"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  <a:p>
            <a:pPr algn="ctr">
              <a:lnSpc>
                <a:spcPct val="80000"/>
              </a:lnSpc>
              <a:defRPr/>
            </a:pPr>
            <a:endParaRPr lang="bg-BG" dirty="0"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  <a:p>
            <a:pPr lvl="1">
              <a:lnSpc>
                <a:spcPct val="80000"/>
              </a:lnSpc>
              <a:defRPr/>
            </a:pPr>
            <a:r>
              <a:rPr lang="bg-BG" sz="2000" dirty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намиране на неизвестно делимо (122 . 7)</a:t>
            </a:r>
          </a:p>
          <a:p>
            <a:pPr lvl="1">
              <a:lnSpc>
                <a:spcPct val="80000"/>
              </a:lnSpc>
              <a:defRPr/>
            </a:pPr>
            <a:r>
              <a:rPr lang="bg-BG" sz="2000" dirty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директн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a </a:t>
            </a:r>
            <a:r>
              <a:rPr lang="bg-BG" sz="2000" dirty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проверка</a:t>
            </a:r>
          </a:p>
        </p:txBody>
      </p:sp>
      <p:sp>
        <p:nvSpPr>
          <p:cNvPr id="4" name="Rectangle 3"/>
          <p:cNvSpPr/>
          <p:nvPr/>
        </p:nvSpPr>
        <p:spPr>
          <a:xfrm>
            <a:off x="5220072" y="1847121"/>
            <a:ext cx="216000" cy="2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50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11510"/>
            <a:ext cx="7772400" cy="1207008"/>
          </a:xfrm>
        </p:spPr>
        <p:txBody>
          <a:bodyPr>
            <a:normAutofit/>
          </a:bodyPr>
          <a:lstStyle/>
          <a:p>
            <a:r>
              <a:rPr lang="bg-BG" sz="4000" dirty="0" smtClean="0"/>
              <a:t>ВариатИвност </a:t>
            </a:r>
            <a:r>
              <a:rPr lang="bg-BG" sz="4000" dirty="0" smtClean="0"/>
              <a:t>при решаването на задачи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851670"/>
            <a:ext cx="7543800" cy="3038094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80000"/>
              </a:lnSpc>
              <a:buNone/>
              <a:defRPr/>
            </a:pPr>
            <a:r>
              <a:rPr lang="bg-BG" dirty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Открий събираемите, ако знаеш, че някои от цифрите им са скрити от знака *: </a:t>
            </a:r>
            <a:r>
              <a:rPr lang="en-GB" dirty="0" smtClean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bg-BG" b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*</a:t>
            </a:r>
            <a:r>
              <a:rPr lang="bg-BG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2 *95 + *04* = 63 140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bg-BG" dirty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А) 62 095 и 1045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bg-BG" dirty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Б) 52 095 и 1040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bg-BG" dirty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В) 62 195 и 2045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bg-BG" dirty="0"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  <a:p>
            <a:pPr lvl="1">
              <a:lnSpc>
                <a:spcPct val="80000"/>
              </a:lnSpc>
              <a:defRPr/>
            </a:pPr>
            <a:r>
              <a:rPr lang="bg-BG" sz="2000" dirty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директна проверка</a:t>
            </a:r>
          </a:p>
          <a:p>
            <a:pPr lvl="1">
              <a:lnSpc>
                <a:spcPct val="80000"/>
              </a:lnSpc>
              <a:defRPr/>
            </a:pPr>
            <a:r>
              <a:rPr lang="bg-BG" sz="2000" dirty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отхвърляне на Б) и В)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bg-BG" sz="1800" dirty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273049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11510"/>
            <a:ext cx="7772400" cy="1207008"/>
          </a:xfrm>
        </p:spPr>
        <p:txBody>
          <a:bodyPr>
            <a:normAutofit/>
          </a:bodyPr>
          <a:lstStyle/>
          <a:p>
            <a:r>
              <a:rPr lang="bg-BG" sz="4000" dirty="0"/>
              <a:t>П</a:t>
            </a:r>
            <a:r>
              <a:rPr lang="bg-BG" sz="4000" dirty="0" smtClean="0"/>
              <a:t>репоръки</a:t>
            </a:r>
            <a:endParaRPr lang="bg-BG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635646"/>
            <a:ext cx="7772400" cy="3038094"/>
          </a:xfrm>
        </p:spPr>
        <p:txBody>
          <a:bodyPr>
            <a:normAutofit/>
          </a:bodyPr>
          <a:lstStyle/>
          <a:p>
            <a:r>
              <a:rPr lang="bg-BG" dirty="0"/>
              <a:t>Внимателен прочит на текста на задачата, включително и на предложените отговори</a:t>
            </a:r>
          </a:p>
          <a:p>
            <a:r>
              <a:rPr lang="bg-BG" dirty="0"/>
              <a:t>Решаване не чрез налучкване на отговора, а опит с логически разсъждения да се стигне до отговора</a:t>
            </a:r>
          </a:p>
          <a:p>
            <a:r>
              <a:rPr lang="bg-BG" dirty="0"/>
              <a:t>Временно изоставяне на по-трудните задачи</a:t>
            </a:r>
          </a:p>
          <a:p>
            <a:r>
              <a:rPr lang="bg-BG" dirty="0"/>
              <a:t>Избягване на прибързано елиминаране на дистрактори</a:t>
            </a:r>
          </a:p>
          <a:p>
            <a:r>
              <a:rPr lang="bg-BG" dirty="0"/>
              <a:t>Търсене на алтернативни подходи, когато се стигне до безизходица</a:t>
            </a:r>
          </a:p>
          <a:p>
            <a:endParaRPr lang="bg-BG" sz="1800" dirty="0"/>
          </a:p>
        </p:txBody>
      </p:sp>
    </p:spTree>
    <p:extLst>
      <p:ext uri="{BB962C8B-B14F-4D97-AF65-F5344CB8AC3E}">
        <p14:creationId xmlns:p14="http://schemas.microsoft.com/office/powerpoint/2010/main" val="2722877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11510"/>
            <a:ext cx="7772400" cy="1207008"/>
          </a:xfrm>
        </p:spPr>
        <p:txBody>
          <a:bodyPr>
            <a:normAutofit/>
          </a:bodyPr>
          <a:lstStyle/>
          <a:p>
            <a:r>
              <a:rPr lang="bg-BG" sz="4000" dirty="0" smtClean="0"/>
              <a:t>КАК ДА ПОДГОТВИМ УЧЕНИЦИТЕ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851670"/>
            <a:ext cx="7776864" cy="3038094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bg-BG" dirty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При тестовите задачи </a:t>
            </a:r>
            <a:r>
              <a:rPr lang="bg-BG" dirty="0" smtClean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с </a:t>
            </a:r>
            <a:r>
              <a:rPr lang="bg-BG" b="1" dirty="0" smtClean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кратък свободен числов </a:t>
            </a:r>
            <a:r>
              <a:rPr lang="bg-BG" b="1" dirty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отговор </a:t>
            </a:r>
            <a:r>
              <a:rPr lang="bg-BG" dirty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трябва да знаят, че: </a:t>
            </a:r>
          </a:p>
          <a:p>
            <a:pPr>
              <a:defRPr/>
            </a:pPr>
            <a:r>
              <a:rPr lang="bg-BG" dirty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трябва </a:t>
            </a:r>
            <a:r>
              <a:rPr lang="bg-BG" dirty="0" smtClean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правилно да </a:t>
            </a:r>
            <a:r>
              <a:rPr lang="bg-BG" dirty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напишат отговора – да го намерят, а не да го избират</a:t>
            </a:r>
          </a:p>
          <a:p>
            <a:pPr>
              <a:defRPr/>
            </a:pPr>
            <a:r>
              <a:rPr lang="bg-BG" dirty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търсят приемлив отговор, затова е важно да разберат информацията в текста, да я осмислят и тогава да напишат отговора</a:t>
            </a:r>
          </a:p>
          <a:p>
            <a:pPr>
              <a:defRPr/>
            </a:pPr>
            <a:r>
              <a:rPr lang="bg-BG" dirty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не трябва да бързат да напишат първото, което им </a:t>
            </a:r>
            <a:r>
              <a:rPr lang="bg-BG" dirty="0" smtClean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хрумва</a:t>
            </a:r>
            <a:endParaRPr lang="bg-BG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bg-BG" dirty="0"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  <a:p>
            <a:endParaRPr lang="bg-BG" sz="2100" b="1" dirty="0">
              <a:solidFill>
                <a:srgbClr val="194735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00" y="51470"/>
            <a:ext cx="1215000" cy="1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3639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465516"/>
            <a:ext cx="7772400" cy="1207008"/>
          </a:xfrm>
        </p:spPr>
        <p:txBody>
          <a:bodyPr>
            <a:normAutofit/>
          </a:bodyPr>
          <a:lstStyle/>
          <a:p>
            <a:r>
              <a:rPr lang="bg-BG" sz="4800" dirty="0" smtClean="0"/>
              <a:t>ИЗМЕРВАНЕ (2)</a:t>
            </a:r>
            <a:endParaRPr lang="bg-BG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91630"/>
            <a:ext cx="7772400" cy="3038094"/>
          </a:xfrm>
        </p:spPr>
        <p:txBody>
          <a:bodyPr>
            <a:noAutofit/>
          </a:bodyPr>
          <a:lstStyle/>
          <a:p>
            <a:pPr lvl="1"/>
            <a:r>
              <a:rPr lang="bg-BG" sz="2400" dirty="0"/>
              <a:t>Извършване на действия с изучените мерни единици за дължина, маса, лице и пари</a:t>
            </a:r>
          </a:p>
          <a:p>
            <a:pPr lvl="1"/>
            <a:r>
              <a:rPr lang="bg-BG" sz="2400" dirty="0" smtClean="0"/>
              <a:t>Намиране на обиколка на геометрична фигура (триъгълник, правоъгълник)</a:t>
            </a:r>
          </a:p>
          <a:p>
            <a:pPr lvl="1"/>
            <a:r>
              <a:rPr lang="bg-BG" sz="2400" dirty="0"/>
              <a:t>Н</a:t>
            </a:r>
            <a:r>
              <a:rPr lang="bg-BG" sz="2400" dirty="0" smtClean="0"/>
              <a:t>амиране на лице на правоъгълник</a:t>
            </a:r>
          </a:p>
        </p:txBody>
      </p:sp>
    </p:spTree>
    <p:extLst>
      <p:ext uri="{BB962C8B-B14F-4D97-AF65-F5344CB8AC3E}">
        <p14:creationId xmlns:p14="http://schemas.microsoft.com/office/powerpoint/2010/main" val="74211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11510"/>
            <a:ext cx="7772400" cy="1207008"/>
          </a:xfrm>
        </p:spPr>
        <p:txBody>
          <a:bodyPr>
            <a:normAutofit/>
          </a:bodyPr>
          <a:lstStyle/>
          <a:p>
            <a:r>
              <a:rPr lang="bg-BG" sz="4000" dirty="0" smtClean="0"/>
              <a:t>ПРИМЕРИ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707654"/>
            <a:ext cx="7772400" cy="3038094"/>
          </a:xfrm>
        </p:spPr>
        <p:txBody>
          <a:bodyPr/>
          <a:lstStyle/>
          <a:p>
            <a:pPr>
              <a:defRPr/>
            </a:pPr>
            <a:r>
              <a:rPr lang="bg-BG" dirty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Лицето на правоъгълник е 80 кв. см, а едната му страна е 10 мм. Другата страна на правоъгълника е .......... см. </a:t>
            </a:r>
          </a:p>
          <a:p>
            <a:pPr>
              <a:defRPr/>
            </a:pPr>
            <a:endParaRPr lang="bg-BG" dirty="0"/>
          </a:p>
          <a:p>
            <a:pPr>
              <a:defRPr/>
            </a:pPr>
            <a:r>
              <a:rPr lang="bg-BG" dirty="0"/>
              <a:t>Дължината на правоъгълник е 20 см, а широчината му е четвъртинката от нея. Колко е лицето на правоъгълника?</a:t>
            </a:r>
          </a:p>
          <a:p>
            <a:pPr marL="0" indent="0">
              <a:buNone/>
              <a:defRPr/>
            </a:pPr>
            <a:endParaRPr lang="bg-BG" dirty="0"/>
          </a:p>
          <a:p>
            <a:r>
              <a:rPr lang="ru-RU" dirty="0"/>
              <a:t>От числото, което е с 1 по-малко от 1001, извади произведението на числата 125 и 4.</a:t>
            </a:r>
            <a:endParaRPr lang="bg-BG" dirty="0"/>
          </a:p>
          <a:p>
            <a:pPr marL="0" indent="0">
              <a:buNone/>
              <a:defRPr/>
            </a:pPr>
            <a:endParaRPr lang="bg-BG" sz="1800" b="1" dirty="0">
              <a:solidFill>
                <a:srgbClr val="AB2303"/>
              </a:solidFill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8531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11510"/>
            <a:ext cx="7772400" cy="1207008"/>
          </a:xfrm>
        </p:spPr>
        <p:txBody>
          <a:bodyPr>
            <a:normAutofit/>
          </a:bodyPr>
          <a:lstStyle/>
          <a:p>
            <a:r>
              <a:rPr lang="bg-BG" sz="4000" dirty="0" smtClean="0"/>
              <a:t>КАК ДА ПОДГОТВИМ УЧЕНИЦИТЕ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851670"/>
            <a:ext cx="7776864" cy="3038094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bg-BG" dirty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При тестовите задачи </a:t>
            </a:r>
            <a:r>
              <a:rPr lang="bg-BG" dirty="0" smtClean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с </a:t>
            </a:r>
            <a:r>
              <a:rPr lang="bg-BG" b="1" dirty="0" smtClean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разширен </a:t>
            </a:r>
            <a:r>
              <a:rPr lang="bg-BG" b="1" dirty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свободен отговор </a:t>
            </a:r>
            <a:r>
              <a:rPr lang="bg-BG" dirty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трябва да знаят, че: </a:t>
            </a:r>
          </a:p>
          <a:p>
            <a:pPr>
              <a:defRPr/>
            </a:pPr>
            <a:r>
              <a:rPr lang="bg-BG" dirty="0" smtClean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е важно да разберат информацията в текста и да я осмислят </a:t>
            </a:r>
          </a:p>
          <a:p>
            <a:pPr>
              <a:defRPr/>
            </a:pPr>
            <a:r>
              <a:rPr lang="bg-BG" dirty="0" smtClean="0">
                <a:ea typeface="Cambria" panose="02040503050406030204" pitchFamily="18" charset="0"/>
                <a:cs typeface="Arial" pitchFamily="34" charset="0"/>
              </a:rPr>
              <a:t>трябва да напишат </a:t>
            </a:r>
            <a:r>
              <a:rPr lang="bg-BG" dirty="0" smtClean="0">
                <a:cs typeface="Arial" pitchFamily="34" charset="0"/>
              </a:rPr>
              <a:t>пълно и обосновано решение на задачите</a:t>
            </a:r>
          </a:p>
          <a:p>
            <a:pPr>
              <a:defRPr/>
            </a:pPr>
            <a:endParaRPr lang="bg-BG" dirty="0"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  <a:p>
            <a:endParaRPr lang="bg-BG" sz="2100" b="1" dirty="0">
              <a:solidFill>
                <a:srgbClr val="194735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377" y="12107"/>
            <a:ext cx="1215000" cy="1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6854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51435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043608" y="4011910"/>
            <a:ext cx="7772400" cy="120700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g-BG" b="1" dirty="0" smtClean="0">
                <a:solidFill>
                  <a:schemeClr val="tx2"/>
                </a:solidFill>
              </a:rPr>
              <a:t>ВЕЧЕ ЗНАМ!</a:t>
            </a:r>
            <a:endParaRPr lang="en-GB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63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411510"/>
            <a:ext cx="7095741" cy="4680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52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7494"/>
            <a:ext cx="7131427" cy="4680000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61626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92075"/>
            <a:ext cx="5766453" cy="5004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411510"/>
            <a:ext cx="7772400" cy="42176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dirty="0"/>
              <a:t>Събиране </a:t>
            </a:r>
            <a:r>
              <a:rPr lang="ru-RU" sz="1800" b="1" dirty="0" smtClean="0"/>
              <a:t>на </a:t>
            </a:r>
            <a:r>
              <a:rPr lang="ru-RU" sz="1800" b="1" dirty="0"/>
              <a:t>многоцифрени числа без </a:t>
            </a:r>
            <a:r>
              <a:rPr lang="ru-RU" sz="1800" b="1" dirty="0" smtClean="0"/>
              <a:t>преминаване</a:t>
            </a:r>
            <a:endParaRPr lang="en-GB" sz="1800" b="1" dirty="0" smtClean="0"/>
          </a:p>
          <a:p>
            <a:pPr marL="0" indent="0" algn="ctr">
              <a:buNone/>
            </a:pPr>
            <a:endParaRPr lang="ru-RU" sz="1800" b="1" dirty="0" smtClean="0"/>
          </a:p>
          <a:p>
            <a:pPr marL="0" indent="0" algn="ctr">
              <a:buNone/>
            </a:pPr>
            <a:endParaRPr lang="ru-RU" sz="1800" b="1" dirty="0" smtClean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31590"/>
            <a:ext cx="7726180" cy="3600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56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411510"/>
            <a:ext cx="7772400" cy="42176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dirty="0" smtClean="0"/>
              <a:t>Изваждане на многоцифрени </a:t>
            </a:r>
            <a:r>
              <a:rPr lang="ru-RU" sz="1800" b="1" dirty="0"/>
              <a:t>числа без </a:t>
            </a:r>
            <a:r>
              <a:rPr lang="ru-RU" sz="1800" b="1" dirty="0" smtClean="0"/>
              <a:t>преминаване</a:t>
            </a:r>
          </a:p>
          <a:p>
            <a:pPr marL="0" indent="0" algn="ctr">
              <a:buNone/>
            </a:pPr>
            <a:endParaRPr lang="ru-RU" sz="1800" b="1" dirty="0" smtClean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03598"/>
            <a:ext cx="7192826" cy="3600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39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3568" y="411510"/>
            <a:ext cx="7772400" cy="39296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dirty="0"/>
              <a:t>Събиране </a:t>
            </a:r>
            <a:r>
              <a:rPr lang="ru-RU" sz="1800" b="1" dirty="0" smtClean="0"/>
              <a:t>на </a:t>
            </a:r>
            <a:r>
              <a:rPr lang="ru-RU" sz="1800" b="1" dirty="0"/>
              <a:t>многоцифрени числа с </a:t>
            </a:r>
            <a:r>
              <a:rPr lang="ru-RU" sz="1800" b="1" dirty="0" smtClean="0"/>
              <a:t>преминаване</a:t>
            </a:r>
          </a:p>
          <a:p>
            <a:pPr marL="0" indent="0" algn="ctr">
              <a:buNone/>
            </a:pPr>
            <a:endParaRPr lang="ru-RU" sz="1800" b="1" dirty="0" smtClean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32860"/>
            <a:ext cx="6882190" cy="379873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21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3568" y="411510"/>
            <a:ext cx="8206680" cy="40016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dirty="0" smtClean="0"/>
              <a:t>Изваждане на </a:t>
            </a:r>
            <a:r>
              <a:rPr lang="ru-RU" sz="1800" b="1" dirty="0"/>
              <a:t>многоцифрени числа </a:t>
            </a:r>
            <a:r>
              <a:rPr lang="ru-RU" sz="1800" b="1" dirty="0" smtClean="0"/>
              <a:t>с преминаване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15566"/>
            <a:ext cx="7056784" cy="403244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278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411510"/>
            <a:ext cx="7772400" cy="1207008"/>
          </a:xfrm>
        </p:spPr>
        <p:txBody>
          <a:bodyPr>
            <a:normAutofit/>
          </a:bodyPr>
          <a:lstStyle/>
          <a:p>
            <a:r>
              <a:rPr lang="bg-BG" sz="4800" dirty="0"/>
              <a:t>МОДЕЛИРАНЕ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91630"/>
            <a:ext cx="7772400" cy="3384376"/>
          </a:xfrm>
        </p:spPr>
        <p:txBody>
          <a:bodyPr>
            <a:normAutofit fontScale="92500"/>
          </a:bodyPr>
          <a:lstStyle/>
          <a:p>
            <a:pPr lvl="1"/>
            <a:r>
              <a:rPr lang="bg-BG" sz="2400" dirty="0" smtClean="0"/>
              <a:t>Моделиране с числови изрази на ситуации, описани със словосъчетанията „</a:t>
            </a:r>
            <a:r>
              <a:rPr lang="bg-BG" sz="2400" i="1" dirty="0" smtClean="0"/>
              <a:t>с ... повече от</a:t>
            </a:r>
            <a:r>
              <a:rPr lang="bg-BG" sz="2400" dirty="0" smtClean="0"/>
              <a:t>“; „</a:t>
            </a:r>
            <a:r>
              <a:rPr lang="bg-BG" sz="2400" i="1" dirty="0" smtClean="0"/>
              <a:t>с ... по-малко от</a:t>
            </a:r>
            <a:r>
              <a:rPr lang="bg-BG" sz="2400" dirty="0" smtClean="0"/>
              <a:t>“; „</a:t>
            </a:r>
            <a:r>
              <a:rPr lang="bg-BG" sz="2400" i="1" dirty="0" smtClean="0"/>
              <a:t>... пъти повече от</a:t>
            </a:r>
            <a:r>
              <a:rPr lang="bg-BG" sz="2400" dirty="0" smtClean="0"/>
              <a:t>“; „</a:t>
            </a:r>
            <a:r>
              <a:rPr lang="bg-BG" sz="2400" i="1" dirty="0" smtClean="0"/>
              <a:t>... пъти по-малко от</a:t>
            </a:r>
            <a:r>
              <a:rPr lang="bg-BG" sz="2400" dirty="0" smtClean="0"/>
              <a:t>“</a:t>
            </a:r>
          </a:p>
          <a:p>
            <a:pPr lvl="1"/>
            <a:r>
              <a:rPr lang="bg-BG" sz="2400" dirty="0" smtClean="0"/>
              <a:t>Описване на ситуации от реалния свят с математически модели</a:t>
            </a:r>
          </a:p>
          <a:p>
            <a:pPr lvl="1"/>
            <a:r>
              <a:rPr lang="bg-BG" sz="2400" dirty="0" smtClean="0"/>
              <a:t>Съдържателно интерпретиране на информация от различни източници и на получените резултати при решаването на даден проблем</a:t>
            </a:r>
          </a:p>
          <a:p>
            <a:pPr lvl="1"/>
            <a:r>
              <a:rPr lang="bg-BG" sz="2400" dirty="0" smtClean="0"/>
              <a:t>Формулиране на правдоподобни предположения по събрани данни от заобикалящия ни реален свят</a:t>
            </a:r>
          </a:p>
          <a:p>
            <a:pPr marL="594360" lvl="2" indent="0">
              <a:buNone/>
            </a:pPr>
            <a:endParaRPr lang="bg-BG" dirty="0" smtClean="0"/>
          </a:p>
        </p:txBody>
      </p:sp>
    </p:spTree>
    <p:extLst>
      <p:ext uri="{BB962C8B-B14F-4D97-AF65-F5344CB8AC3E}">
        <p14:creationId xmlns:p14="http://schemas.microsoft.com/office/powerpoint/2010/main" val="31955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419622"/>
            <a:ext cx="7772400" cy="32095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g-BG" sz="1800" b="1" dirty="0" smtClean="0"/>
              <a:t>Намиране </a:t>
            </a:r>
            <a:r>
              <a:rPr lang="bg-BG" sz="1800" b="1" dirty="0"/>
              <a:t>на неизвестен </a:t>
            </a:r>
            <a:r>
              <a:rPr lang="bg-BG" sz="1800" b="1" dirty="0" smtClean="0"/>
              <a:t>умалител</a:t>
            </a:r>
          </a:p>
          <a:p>
            <a:endParaRPr lang="bg-BG" sz="1800" b="1" dirty="0"/>
          </a:p>
          <a:p>
            <a:endParaRPr lang="bg-BG" sz="1800" b="1" dirty="0" smtClean="0"/>
          </a:p>
          <a:p>
            <a:endParaRPr lang="bg-BG" sz="1800" b="1" dirty="0" smtClean="0"/>
          </a:p>
          <a:p>
            <a:endParaRPr lang="bg-BG" sz="1800" b="1" dirty="0"/>
          </a:p>
          <a:p>
            <a:endParaRPr lang="bg-BG" sz="1800" b="1" dirty="0" smtClean="0"/>
          </a:p>
          <a:p>
            <a:endParaRPr lang="bg-BG" sz="1800" b="1" dirty="0" smtClean="0"/>
          </a:p>
          <a:p>
            <a:endParaRPr lang="bg-BG" sz="1800" b="1" dirty="0" smtClean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211710"/>
            <a:ext cx="3528392" cy="1316781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65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411510"/>
            <a:ext cx="7772400" cy="42176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dirty="0"/>
              <a:t>Умножение </a:t>
            </a:r>
            <a:r>
              <a:rPr lang="ru-RU" sz="1800" b="1" dirty="0" smtClean="0"/>
              <a:t>на </a:t>
            </a:r>
            <a:r>
              <a:rPr lang="ru-RU" sz="1800" b="1" dirty="0"/>
              <a:t>многоцифрено с едноцифрено </a:t>
            </a:r>
            <a:r>
              <a:rPr lang="ru-RU" sz="1800" b="1" dirty="0" smtClean="0"/>
              <a:t>число </a:t>
            </a:r>
            <a:r>
              <a:rPr lang="bg-BG" sz="1800" b="1" dirty="0" smtClean="0"/>
              <a:t>без преминаване</a:t>
            </a:r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293" y="1275606"/>
            <a:ext cx="7567658" cy="3240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50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411510"/>
            <a:ext cx="7772400" cy="42176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dirty="0" smtClean="0"/>
              <a:t>Деление </a:t>
            </a:r>
            <a:r>
              <a:rPr lang="ru-RU" sz="1800" b="1" dirty="0"/>
              <a:t>на многоцифрено с едноцифрено </a:t>
            </a:r>
            <a:r>
              <a:rPr lang="ru-RU" sz="1800" b="1" dirty="0" smtClean="0"/>
              <a:t>число </a:t>
            </a:r>
            <a:r>
              <a:rPr lang="bg-BG" sz="1800" b="1" dirty="0" smtClean="0"/>
              <a:t>без преминаване</a:t>
            </a:r>
          </a:p>
          <a:p>
            <a:pPr marL="0" indent="0">
              <a:buNone/>
            </a:pPr>
            <a:endParaRPr lang="bg-BG" sz="1800" b="1" dirty="0" smtClean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31590"/>
            <a:ext cx="8010459" cy="2700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14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411510"/>
            <a:ext cx="8134672" cy="42176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dirty="0"/>
              <a:t>Умножение </a:t>
            </a:r>
            <a:r>
              <a:rPr lang="ru-RU" sz="1800" b="1" dirty="0" smtClean="0"/>
              <a:t>на </a:t>
            </a:r>
            <a:r>
              <a:rPr lang="ru-RU" sz="1800" b="1" dirty="0"/>
              <a:t>многоцифрено с едноцифрено </a:t>
            </a:r>
            <a:r>
              <a:rPr lang="ru-RU" sz="1800" b="1" dirty="0" smtClean="0"/>
              <a:t>число </a:t>
            </a:r>
            <a:r>
              <a:rPr lang="bg-BG" sz="1800" b="1" dirty="0" smtClean="0"/>
              <a:t>с преминаване</a:t>
            </a:r>
          </a:p>
          <a:p>
            <a:endParaRPr lang="bg-BG" sz="1800" b="1" dirty="0" smtClean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20"/>
          <a:stretch/>
        </p:blipFill>
        <p:spPr bwMode="auto">
          <a:xfrm>
            <a:off x="989676" y="1131590"/>
            <a:ext cx="7307362" cy="3240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092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411510"/>
            <a:ext cx="7772400" cy="42176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dirty="0" smtClean="0"/>
              <a:t>Деление </a:t>
            </a:r>
            <a:r>
              <a:rPr lang="ru-RU" sz="1800" b="1" dirty="0"/>
              <a:t>на многоцифрено с едноцифрено </a:t>
            </a:r>
            <a:r>
              <a:rPr lang="ru-RU" sz="1800" b="1" dirty="0" smtClean="0"/>
              <a:t>число </a:t>
            </a:r>
            <a:r>
              <a:rPr lang="bg-BG" sz="1800" b="1" dirty="0" smtClean="0"/>
              <a:t>с преминаване</a:t>
            </a:r>
          </a:p>
          <a:p>
            <a:endParaRPr lang="bg-BG" sz="1800" b="1" dirty="0" smtClean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96"/>
          <a:stretch/>
        </p:blipFill>
        <p:spPr bwMode="auto">
          <a:xfrm>
            <a:off x="971600" y="1131589"/>
            <a:ext cx="7485463" cy="3240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17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11510"/>
            <a:ext cx="7772400" cy="421764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/>
              <a:t>Умножение на многоцифрено с двуцифрено </a:t>
            </a:r>
            <a:r>
              <a:rPr lang="ru-RU" b="1" dirty="0" smtClean="0"/>
              <a:t>число</a:t>
            </a:r>
          </a:p>
          <a:p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070" y="1131590"/>
            <a:ext cx="7908589" cy="2472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426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11510"/>
            <a:ext cx="7772400" cy="421764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/>
              <a:t>Деление на многоцифрено с двуцифрено число</a:t>
            </a:r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03597"/>
            <a:ext cx="7128792" cy="320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080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419622"/>
            <a:ext cx="7772400" cy="3209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sz="1800" b="1" dirty="0" smtClean="0"/>
              <a:t>Окръжност</a:t>
            </a:r>
          </a:p>
          <a:p>
            <a:endParaRPr lang="bg-BG" sz="1800" b="1" dirty="0"/>
          </a:p>
          <a:p>
            <a:endParaRPr lang="bg-BG" sz="1800" b="1" dirty="0" smtClean="0"/>
          </a:p>
          <a:p>
            <a:endParaRPr lang="bg-BG" sz="1800" b="1" dirty="0"/>
          </a:p>
          <a:p>
            <a:endParaRPr lang="bg-BG" sz="1800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ru-RU" sz="1600" dirty="0"/>
              <a:t>Точката </a:t>
            </a:r>
            <a:r>
              <a:rPr lang="ru-RU" sz="1600" i="1" dirty="0"/>
              <a:t>О </a:t>
            </a:r>
            <a:r>
              <a:rPr lang="ru-RU" sz="1600" dirty="0"/>
              <a:t>– център на </a:t>
            </a:r>
            <a:r>
              <a:rPr lang="ru-RU" sz="1600" dirty="0" smtClean="0"/>
              <a:t>окръжността</a:t>
            </a:r>
            <a:endParaRPr lang="ru-RU" sz="16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ru-RU" sz="1600" dirty="0"/>
              <a:t>Отсечката </a:t>
            </a:r>
            <a:r>
              <a:rPr lang="ru-RU" sz="1600" i="1" dirty="0"/>
              <a:t>ОА </a:t>
            </a:r>
            <a:r>
              <a:rPr lang="ru-RU" sz="1600" dirty="0"/>
              <a:t>– радиус на </a:t>
            </a:r>
            <a:r>
              <a:rPr lang="ru-RU" sz="1600" dirty="0" smtClean="0"/>
              <a:t>окръжността</a:t>
            </a:r>
            <a:endParaRPr lang="ru-RU" sz="16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ru-RU" sz="1600" dirty="0"/>
              <a:t>Разстоянието от центъра на окръжността до всички нейни точки е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sz="1600" dirty="0"/>
              <a:t>едно и също, т.е. радиусите на окръжността са с равни дължини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131590"/>
            <a:ext cx="1872208" cy="1978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818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914400"/>
            <a:ext cx="8639175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148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411510"/>
            <a:ext cx="7772400" cy="4217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 smtClean="0"/>
              <a:t>Измерване </a:t>
            </a:r>
            <a:r>
              <a:rPr lang="ru-RU" sz="1800" b="1" dirty="0"/>
              <a:t>и чертане на ъгли</a:t>
            </a:r>
            <a:r>
              <a:rPr lang="ru-RU" sz="1800" b="1" dirty="0" smtClean="0"/>
              <a:t>.  </a:t>
            </a:r>
            <a:r>
              <a:rPr lang="ru-RU" sz="1800" b="1" dirty="0"/>
              <a:t>Градус – мерна единица за </a:t>
            </a:r>
            <a:r>
              <a:rPr lang="ru-RU" sz="1800" b="1" dirty="0" smtClean="0"/>
              <a:t>ъгъл</a:t>
            </a:r>
          </a:p>
          <a:p>
            <a:endParaRPr lang="ru-RU" sz="1800" b="1" dirty="0" smtClean="0"/>
          </a:p>
          <a:p>
            <a:endParaRPr lang="bg-BG" sz="1800" b="1" dirty="0" smtClean="0"/>
          </a:p>
          <a:p>
            <a:endParaRPr lang="bg-BG" sz="1800" b="1" dirty="0"/>
          </a:p>
          <a:p>
            <a:endParaRPr lang="bg-BG" sz="1800" b="1" dirty="0"/>
          </a:p>
          <a:p>
            <a:pPr marL="0" indent="0">
              <a:buNone/>
            </a:pPr>
            <a:r>
              <a:rPr lang="ru-RU" sz="1800" b="1" dirty="0" smtClean="0"/>
              <a:t>Измерване </a:t>
            </a:r>
            <a:r>
              <a:rPr lang="ru-RU" sz="1800" b="1" dirty="0"/>
              <a:t>на ъгли с </a:t>
            </a:r>
            <a:r>
              <a:rPr lang="ru-RU" sz="1800" b="1" dirty="0" smtClean="0"/>
              <a:t>транспортир</a:t>
            </a:r>
          </a:p>
          <a:p>
            <a:endParaRPr lang="bg-BG" sz="1800" b="1" dirty="0" smtClean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5"/>
          <a:stretch/>
        </p:blipFill>
        <p:spPr bwMode="auto">
          <a:xfrm>
            <a:off x="2483768" y="963328"/>
            <a:ext cx="4217253" cy="1440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617" y="2859782"/>
            <a:ext cx="4389489" cy="19422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25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408837"/>
            <a:ext cx="7772400" cy="1207008"/>
          </a:xfrm>
        </p:spPr>
        <p:txBody>
          <a:bodyPr>
            <a:normAutofit fontScale="90000"/>
          </a:bodyPr>
          <a:lstStyle/>
          <a:p>
            <a:r>
              <a:rPr lang="bg-BG" sz="4800" dirty="0" smtClean="0"/>
              <a:t>ВИД И ВРЕМЕТРАЕНЕ НА ИЗПИТА</a:t>
            </a:r>
            <a:endParaRPr lang="bg-BG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779662"/>
            <a:ext cx="8064896" cy="3038094"/>
          </a:xfrm>
        </p:spPr>
        <p:txBody>
          <a:bodyPr>
            <a:normAutofit/>
          </a:bodyPr>
          <a:lstStyle/>
          <a:p>
            <a:r>
              <a:rPr lang="bg-BG" sz="2800" dirty="0" smtClean="0"/>
              <a:t>Времетраене – 60 минути </a:t>
            </a:r>
            <a:br>
              <a:rPr lang="bg-BG" sz="2800" dirty="0" smtClean="0"/>
            </a:br>
            <a:r>
              <a:rPr lang="bg-BG" sz="2800" dirty="0" smtClean="0"/>
              <a:t>(за учениците със СОП + 30 минути)</a:t>
            </a:r>
          </a:p>
          <a:p>
            <a:r>
              <a:rPr lang="bg-BG" sz="2800" dirty="0" smtClean="0"/>
              <a:t> </a:t>
            </a:r>
            <a:r>
              <a:rPr lang="bg-BG" sz="2800" dirty="0"/>
              <a:t>Писмено изпитване – тест</a:t>
            </a:r>
          </a:p>
          <a:p>
            <a:endParaRPr lang="bg-BG" sz="2800" dirty="0"/>
          </a:p>
        </p:txBody>
      </p:sp>
      <p:pic>
        <p:nvPicPr>
          <p:cNvPr id="4" name="Picture 2" descr="https://st1.thehealthsite.com/wp-content/uploads/2019/11/kidney-qui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859782"/>
            <a:ext cx="2976330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424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9" y="179706"/>
            <a:ext cx="5406067" cy="4860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21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419622"/>
            <a:ext cx="7772400" cy="3209528"/>
          </a:xfrm>
        </p:spPr>
        <p:txBody>
          <a:bodyPr>
            <a:normAutofit/>
          </a:bodyPr>
          <a:lstStyle/>
          <a:p>
            <a:endParaRPr lang="bg-BG" sz="1800" b="1" dirty="0"/>
          </a:p>
          <a:p>
            <a:pPr marL="0" indent="0">
              <a:buNone/>
            </a:pPr>
            <a:endParaRPr lang="bg-BG" sz="1800" b="1" dirty="0" smtClean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157" y="771550"/>
            <a:ext cx="6461900" cy="381642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5463534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131590"/>
            <a:ext cx="7772400" cy="3497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 smtClean="0"/>
              <a:t>Елементи, от които се състоят кубът </a:t>
            </a:r>
            <a:r>
              <a:rPr lang="bg-BG" sz="1800" b="1" dirty="0" smtClean="0"/>
              <a:t>и правоъгълният паралелепипед</a:t>
            </a:r>
          </a:p>
          <a:p>
            <a:endParaRPr lang="bg-BG" sz="1800" b="1" dirty="0" smtClean="0"/>
          </a:p>
          <a:p>
            <a:endParaRPr lang="bg-BG" sz="1800" b="1" dirty="0" smtClean="0"/>
          </a:p>
          <a:p>
            <a:endParaRPr lang="bg-BG" sz="1800" b="1" dirty="0" smtClean="0"/>
          </a:p>
          <a:p>
            <a:endParaRPr lang="bg-BG" sz="1800" b="1" dirty="0" smtClean="0"/>
          </a:p>
          <a:p>
            <a:pPr marL="0" indent="0">
              <a:buNone/>
            </a:pPr>
            <a:r>
              <a:rPr lang="ru-RU" sz="1800" b="1" dirty="0" smtClean="0"/>
              <a:t>Свойства на куба и на правоъгълния паралелепипед</a:t>
            </a:r>
            <a:endParaRPr lang="bg-BG" sz="1800" b="1" dirty="0" smtClean="0"/>
          </a:p>
          <a:p>
            <a:pPr marL="274320" lvl="1" indent="0">
              <a:buNone/>
            </a:pPr>
            <a:r>
              <a:rPr lang="ru-RU" sz="1600" dirty="0" smtClean="0"/>
              <a:t>Стените на куба са квадрати. Всички ръбове на куба са равни.</a:t>
            </a:r>
          </a:p>
          <a:p>
            <a:pPr marL="274320" lvl="1" indent="0">
              <a:buNone/>
            </a:pPr>
            <a:r>
              <a:rPr lang="ru-RU" sz="1600" dirty="0" smtClean="0"/>
              <a:t>Стените на правоъгълния паралелепипед са правоъгълници.</a:t>
            </a:r>
            <a:endParaRPr lang="bg-BG" sz="1600" b="1" dirty="0" smtClean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594122"/>
            <a:ext cx="1730869" cy="1769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279" y="1507164"/>
            <a:ext cx="3384376" cy="1856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4006020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31590"/>
            <a:ext cx="8001184" cy="3240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65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11510"/>
            <a:ext cx="7128095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002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-92546"/>
            <a:ext cx="3810000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-164554"/>
            <a:ext cx="51435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155926"/>
            <a:ext cx="82296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bg-BG" sz="4400" b="1" dirty="0">
                <a:solidFill>
                  <a:schemeClr val="tx2"/>
                </a:solidFill>
                <a:hlinkClick r:id="rId4" action="ppaction://hlinkfile"/>
              </a:rPr>
              <a:t>ТЕСТ ПО МАТЕМАТИКА</a:t>
            </a:r>
            <a:r>
              <a:rPr lang="bg-BG" sz="4400" b="1" dirty="0"/>
              <a:t/>
            </a:r>
            <a:br>
              <a:rPr lang="bg-BG" sz="4400" b="1" dirty="0"/>
            </a:br>
            <a:r>
              <a:rPr lang="bg-BG" sz="4400" b="1" dirty="0"/>
              <a:t>28 май 2021 г.</a:t>
            </a:r>
            <a:endParaRPr lang="bg-BG" sz="4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90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-92546"/>
            <a:ext cx="3810000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-164554"/>
            <a:ext cx="51435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155926"/>
            <a:ext cx="82296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bg-BG" sz="4400" b="1" dirty="0" smtClean="0">
                <a:solidFill>
                  <a:schemeClr val="tx2"/>
                </a:solidFill>
                <a:hlinkClick r:id="rId4" action="ppaction://hlinkfile"/>
              </a:rPr>
              <a:t>КРИТЕРИИ ЗА ОЦЕНЯВАНЕ</a:t>
            </a:r>
            <a:endParaRPr lang="bg-BG" sz="4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59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95486"/>
            <a:ext cx="5143500" cy="4824536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043608" y="4011910"/>
            <a:ext cx="7772400" cy="120700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g-BG" b="1" dirty="0" smtClean="0">
                <a:solidFill>
                  <a:schemeClr val="tx2"/>
                </a:solidFill>
              </a:rPr>
              <a:t>Домашна работа</a:t>
            </a:r>
            <a:endParaRPr lang="en-GB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7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bg-BG" dirty="0" smtClean="0"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bg-BG" dirty="0">
                <a:latin typeface="Cambria" panose="02040503050406030204" pitchFamily="18" charset="0"/>
                <a:ea typeface="Cambria" panose="02040503050406030204" pitchFamily="18" charset="0"/>
              </a:rPr>
              <a:t>задача с избираем отговор</a:t>
            </a:r>
          </a:p>
          <a:p>
            <a:pPr lvl="1"/>
            <a:r>
              <a:rPr lang="bg-BG" dirty="0"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bg-BG" dirty="0" smtClean="0">
                <a:latin typeface="Cambria" panose="02040503050406030204" pitchFamily="18" charset="0"/>
                <a:ea typeface="Cambria" panose="02040503050406030204" pitchFamily="18" charset="0"/>
              </a:rPr>
              <a:t>текстова задача </a:t>
            </a:r>
            <a:r>
              <a:rPr lang="bg-BG" dirty="0">
                <a:latin typeface="Cambria" panose="02040503050406030204" pitchFamily="18" charset="0"/>
                <a:ea typeface="Cambria" panose="02040503050406030204" pitchFamily="18" charset="0"/>
              </a:rPr>
              <a:t>с кратък свободен отговор</a:t>
            </a:r>
          </a:p>
          <a:p>
            <a:pPr lvl="1"/>
            <a:r>
              <a:rPr lang="bg-BG" dirty="0"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bg-BG" dirty="0" smtClean="0">
                <a:latin typeface="Cambria" panose="02040503050406030204" pitchFamily="18" charset="0"/>
                <a:ea typeface="Cambria" panose="02040503050406030204" pitchFamily="18" charset="0"/>
              </a:rPr>
              <a:t>текстова задача </a:t>
            </a:r>
            <a:r>
              <a:rPr lang="bg-BG" dirty="0">
                <a:latin typeface="Cambria" panose="02040503050406030204" pitchFamily="18" charset="0"/>
                <a:ea typeface="Cambria" panose="02040503050406030204" pitchFamily="18" charset="0"/>
              </a:rPr>
              <a:t>с разширен свободен </a:t>
            </a:r>
            <a:r>
              <a:rPr lang="bg-BG" dirty="0" smtClean="0">
                <a:latin typeface="Cambria" panose="02040503050406030204" pitchFamily="18" charset="0"/>
                <a:ea typeface="Cambria" panose="02040503050406030204" pitchFamily="18" charset="0"/>
              </a:rPr>
              <a:t>отговор</a:t>
            </a:r>
            <a:r>
              <a:rPr lang="en-GB" dirty="0" smtClean="0">
                <a:latin typeface="Cambria" panose="02040503050406030204" pitchFamily="18" charset="0"/>
                <a:ea typeface="Cambria" panose="02040503050406030204" pitchFamily="18" charset="0"/>
              </a:rPr>
              <a:t> (1 </a:t>
            </a:r>
            <a:r>
              <a:rPr lang="bg-BG" dirty="0" smtClean="0">
                <a:latin typeface="Cambria" panose="02040503050406030204" pitchFamily="18" charset="0"/>
                <a:ea typeface="Cambria" panose="02040503050406030204" pitchFamily="18" charset="0"/>
              </a:rPr>
              <a:t>или </a:t>
            </a:r>
            <a:r>
              <a:rPr lang="en-GB" dirty="0" smtClean="0">
                <a:latin typeface="Cambria" panose="02040503050406030204" pitchFamily="18" charset="0"/>
                <a:ea typeface="Cambria" panose="02040503050406030204" pitchFamily="18" charset="0"/>
              </a:rPr>
              <a:t>3)</a:t>
            </a:r>
            <a:endParaRPr lang="bg-BG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74320" lvl="1" indent="0">
              <a:buNone/>
            </a:pPr>
            <a:endParaRPr lang="bg-BG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n-US" sz="27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programa61@prosveta.bg</a:t>
            </a:r>
            <a:endParaRPr lang="en-GB" sz="2700" b="1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n-GB" sz="2700" b="1" dirty="0">
                <a:hlinkClick r:id="rId3"/>
              </a:rPr>
              <a:t>https://www.prosveti.se</a:t>
            </a:r>
            <a:endParaRPr lang="en-GB" sz="2700" b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3568" y="411510"/>
            <a:ext cx="7772400" cy="1207008"/>
          </a:xfrm>
        </p:spPr>
        <p:txBody>
          <a:bodyPr>
            <a:normAutofit fontScale="90000"/>
          </a:bodyPr>
          <a:lstStyle/>
          <a:p>
            <a:r>
              <a:rPr lang="bg-BG" sz="4400" b="1" dirty="0">
                <a:latin typeface="Cambria" panose="02040503050406030204" pitchFamily="18" charset="0"/>
                <a:ea typeface="Cambria" panose="02040503050406030204" pitchFamily="18" charset="0"/>
              </a:rPr>
              <a:t>Математика</a:t>
            </a:r>
            <a:br>
              <a:rPr lang="bg-BG" sz="44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58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0"/>
            <a:ext cx="5013176" cy="3759882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395536" y="3651870"/>
            <a:ext cx="8748464" cy="1207008"/>
          </a:xfrm>
          <a:prstGeom prst="rect">
            <a:avLst/>
          </a:prstGeom>
        </p:spPr>
        <p:txBody>
          <a:bodyPr lIns="68580" tIns="34290" rIns="68580" bIns="3429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4400" dirty="0" smtClean="0">
                <a:solidFill>
                  <a:schemeClr val="tx2"/>
                </a:solidFill>
              </a:rPr>
              <a:t>БЛАГОДАРЯ ЗА ВНИМАНИЕТО!</a:t>
            </a:r>
            <a:endParaRPr lang="bg-BG" sz="4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69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sz="4800" dirty="0" smtClean="0"/>
              <a:t>СТРУКТУРНИ ОСОБЕНОСТИ НА ТЕСТА</a:t>
            </a:r>
            <a:endParaRPr lang="bg-BG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779662"/>
            <a:ext cx="7772400" cy="303809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200" dirty="0">
                <a:latin typeface="+mj-lt"/>
              </a:rPr>
              <a:t>Тестът съдържа </a:t>
            </a:r>
            <a:r>
              <a:rPr lang="ru-RU" sz="3200" b="1" dirty="0">
                <a:solidFill>
                  <a:schemeClr val="tx2"/>
                </a:solidFill>
                <a:latin typeface="+mj-lt"/>
              </a:rPr>
              <a:t>25</a:t>
            </a:r>
            <a:r>
              <a:rPr lang="ru-RU" sz="3200" dirty="0">
                <a:latin typeface="+mj-lt"/>
              </a:rPr>
              <a:t> задачи, от които:</a:t>
            </a:r>
          </a:p>
          <a:p>
            <a:pPr lvl="1"/>
            <a:r>
              <a:rPr lang="ru-RU" sz="2400" b="1" dirty="0" smtClean="0">
                <a:solidFill>
                  <a:schemeClr val="tx2"/>
                </a:solidFill>
                <a:latin typeface="+mj-lt"/>
              </a:rPr>
              <a:t>18</a:t>
            </a:r>
            <a:r>
              <a:rPr lang="ru-RU" sz="2400" dirty="0" smtClean="0">
                <a:latin typeface="+mj-lt"/>
              </a:rPr>
              <a:t> </a:t>
            </a:r>
            <a:r>
              <a:rPr lang="ru-RU" sz="2400" dirty="0">
                <a:latin typeface="+mj-lt"/>
              </a:rPr>
              <a:t>задачи с избираем </a:t>
            </a:r>
            <a:r>
              <a:rPr lang="ru-RU" sz="2400" dirty="0" smtClean="0">
                <a:latin typeface="+mj-lt"/>
              </a:rPr>
              <a:t>отговор</a:t>
            </a:r>
            <a:endParaRPr lang="ru-RU" sz="2400" dirty="0">
              <a:latin typeface="+mj-lt"/>
            </a:endParaRPr>
          </a:p>
          <a:p>
            <a:pPr lvl="1"/>
            <a:r>
              <a:rPr lang="ru-RU" sz="2400" b="1" dirty="0" smtClean="0">
                <a:solidFill>
                  <a:schemeClr val="tx2"/>
                </a:solidFill>
                <a:latin typeface="+mj-lt"/>
              </a:rPr>
              <a:t>5</a:t>
            </a:r>
            <a:r>
              <a:rPr lang="ru-RU" sz="2400" dirty="0" smtClean="0">
                <a:latin typeface="+mj-lt"/>
              </a:rPr>
              <a:t> </a:t>
            </a:r>
            <a:r>
              <a:rPr lang="ru-RU" sz="2400" dirty="0">
                <a:latin typeface="+mj-lt"/>
              </a:rPr>
              <a:t>задачи с кратък свободен отговор </a:t>
            </a:r>
            <a:endParaRPr lang="ru-RU" sz="2400" dirty="0" smtClean="0">
              <a:latin typeface="+mj-lt"/>
            </a:endParaRPr>
          </a:p>
          <a:p>
            <a:pPr lvl="1"/>
            <a:r>
              <a:rPr lang="ru-RU" sz="2400" b="1" dirty="0" smtClean="0">
                <a:solidFill>
                  <a:schemeClr val="tx2"/>
                </a:solidFill>
                <a:latin typeface="+mj-lt"/>
              </a:rPr>
              <a:t>1</a:t>
            </a:r>
            <a:r>
              <a:rPr lang="ru-RU" sz="2400" dirty="0" smtClean="0">
                <a:latin typeface="+mj-lt"/>
              </a:rPr>
              <a:t> текстова задача </a:t>
            </a:r>
            <a:r>
              <a:rPr lang="ru-RU" sz="2400" dirty="0">
                <a:latin typeface="+mj-lt"/>
              </a:rPr>
              <a:t>с разширен свободен </a:t>
            </a:r>
            <a:r>
              <a:rPr lang="ru-RU" sz="2400" dirty="0" smtClean="0">
                <a:latin typeface="+mj-lt"/>
              </a:rPr>
              <a:t>отговор</a:t>
            </a:r>
            <a:endParaRPr lang="ru-RU" sz="2400" dirty="0">
              <a:latin typeface="+mj-lt"/>
            </a:endParaRPr>
          </a:p>
          <a:p>
            <a:pPr lvl="1"/>
            <a:r>
              <a:rPr lang="ru-RU" sz="2400" b="1" dirty="0" smtClean="0">
                <a:solidFill>
                  <a:schemeClr val="tx2"/>
                </a:solidFill>
                <a:latin typeface="+mj-lt"/>
              </a:rPr>
              <a:t>1</a:t>
            </a:r>
            <a:r>
              <a:rPr lang="ru-RU" sz="2400" dirty="0" smtClean="0">
                <a:latin typeface="+mj-lt"/>
              </a:rPr>
              <a:t> текстова задача </a:t>
            </a:r>
            <a:r>
              <a:rPr lang="ru-RU" sz="2400" dirty="0">
                <a:latin typeface="+mj-lt"/>
              </a:rPr>
              <a:t>с 3 броя разширени свободни </a:t>
            </a:r>
            <a:r>
              <a:rPr lang="ru-RU" sz="2400" dirty="0" smtClean="0">
                <a:latin typeface="+mj-lt"/>
              </a:rPr>
              <a:t>отговори – 3 подусловия с различна степен на трудност, с които се интегрират знания и умения от различни области на компетентност</a:t>
            </a:r>
            <a:endParaRPr lang="bg-BG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91774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-92546"/>
            <a:ext cx="3810000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155926"/>
            <a:ext cx="82296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bg-BG" sz="4800" b="1" dirty="0" smtClean="0">
                <a:solidFill>
                  <a:schemeClr val="tx2"/>
                </a:solidFill>
              </a:rPr>
              <a:t>ПРИМЕРНИ ЗАДАЧИ</a:t>
            </a:r>
            <a:endParaRPr lang="bg-BG" sz="4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15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465516"/>
            <a:ext cx="7772400" cy="1207008"/>
          </a:xfrm>
        </p:spPr>
        <p:txBody>
          <a:bodyPr>
            <a:normAutofit fontScale="90000"/>
          </a:bodyPr>
          <a:lstStyle/>
          <a:p>
            <a:r>
              <a:rPr lang="bg-BG" sz="4400" dirty="0" smtClean="0"/>
              <a:t>ПРИМЕРНА ЗАДАЧА С ИЗБИРАЕМ ОТГОВОР</a:t>
            </a:r>
            <a:endParaRPr lang="bg-BG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4671" y="1977684"/>
            <a:ext cx="7772400" cy="30380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sz="2800" dirty="0" smtClean="0"/>
              <a:t>Коя от дадените цифри трябва да се постави</a:t>
            </a:r>
            <a:br>
              <a:rPr lang="bg-BG" sz="2800" dirty="0" smtClean="0"/>
            </a:br>
            <a:r>
              <a:rPr lang="bg-BG" sz="2800" dirty="0" smtClean="0"/>
              <a:t>в    , за да е вярно, че 6   45 &gt; 6145?</a:t>
            </a:r>
          </a:p>
          <a:p>
            <a:pPr marL="0" indent="0">
              <a:buNone/>
            </a:pPr>
            <a:r>
              <a:rPr lang="bg-BG" sz="2800" dirty="0" smtClean="0"/>
              <a:t>А) 0  			Б)1			В) 6</a:t>
            </a:r>
            <a:endParaRPr lang="bg-BG" sz="2800" dirty="0"/>
          </a:p>
        </p:txBody>
      </p:sp>
      <p:sp>
        <p:nvSpPr>
          <p:cNvPr id="4" name="Rectangle 3"/>
          <p:cNvSpPr/>
          <p:nvPr/>
        </p:nvSpPr>
        <p:spPr>
          <a:xfrm>
            <a:off x="4499992" y="2445736"/>
            <a:ext cx="180000" cy="2700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79605" y="2445736"/>
            <a:ext cx="180000" cy="2700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1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483518"/>
            <a:ext cx="7772400" cy="1207008"/>
          </a:xfrm>
        </p:spPr>
        <p:txBody>
          <a:bodyPr>
            <a:normAutofit fontScale="90000"/>
          </a:bodyPr>
          <a:lstStyle/>
          <a:p>
            <a:r>
              <a:rPr lang="bg-BG" sz="4400" dirty="0" smtClean="0"/>
              <a:t>ПРИМЕРНА ЗАДАЧА С кратък свободен ОТГОВОР</a:t>
            </a:r>
            <a:endParaRPr lang="bg-BG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851670"/>
            <a:ext cx="7772400" cy="30380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sz="2800" dirty="0" smtClean="0"/>
              <a:t>Бедрото на равнобедрен триъгълник е 85 см. Основата му е с 12 см по-дълга. Обиколката на триъгълника е ............ см.</a:t>
            </a:r>
            <a:endParaRPr lang="bg-BG" sz="2800" dirty="0"/>
          </a:p>
        </p:txBody>
      </p:sp>
    </p:spTree>
    <p:extLst>
      <p:ext uri="{BB962C8B-B14F-4D97-AF65-F5344CB8AC3E}">
        <p14:creationId xmlns:p14="http://schemas.microsoft.com/office/powerpoint/2010/main" val="204829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411510"/>
            <a:ext cx="8136904" cy="1207008"/>
          </a:xfrm>
        </p:spPr>
        <p:txBody>
          <a:bodyPr>
            <a:noAutofit/>
          </a:bodyPr>
          <a:lstStyle/>
          <a:p>
            <a:r>
              <a:rPr lang="bg-BG" sz="4000" dirty="0" smtClean="0"/>
              <a:t>ПРИМЕРНА текстова ЗАДАЧА </a:t>
            </a:r>
            <a:br>
              <a:rPr lang="bg-BG" sz="4000" dirty="0" smtClean="0"/>
            </a:br>
            <a:r>
              <a:rPr lang="bg-BG" sz="4000" dirty="0" smtClean="0"/>
              <a:t>С разширен свободен ОТГОВОР</a:t>
            </a:r>
            <a:endParaRPr lang="bg-BG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851670"/>
            <a:ext cx="7772400" cy="30380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sz="2800" dirty="0" smtClean="0"/>
              <a:t>В лятна академия участват 1162 ученици. </a:t>
            </a:r>
            <a:br>
              <a:rPr lang="bg-BG" sz="2800" dirty="0" smtClean="0"/>
            </a:br>
            <a:r>
              <a:rPr lang="bg-BG" sz="2800" dirty="0" smtClean="0"/>
              <a:t>От тях 248 ученици са от първи клас. Второкласниците са 2 пъти повече </a:t>
            </a:r>
            <a:br>
              <a:rPr lang="bg-BG" sz="2800" dirty="0" smtClean="0"/>
            </a:br>
            <a:r>
              <a:rPr lang="bg-BG" sz="2800" dirty="0" smtClean="0"/>
              <a:t>от първокласниците, а останалите</a:t>
            </a:r>
            <a:br>
              <a:rPr lang="bg-BG" sz="2800" dirty="0" smtClean="0"/>
            </a:br>
            <a:r>
              <a:rPr lang="bg-BG" sz="2800" dirty="0" smtClean="0"/>
              <a:t> са третокласници. Колко третокласници </a:t>
            </a:r>
            <a:br>
              <a:rPr lang="bg-BG" sz="2800" dirty="0" smtClean="0"/>
            </a:br>
            <a:r>
              <a:rPr lang="bg-BG" sz="2800" dirty="0" smtClean="0"/>
              <a:t>са участвали в академията?</a:t>
            </a:r>
          </a:p>
        </p:txBody>
      </p:sp>
    </p:spTree>
    <p:extLst>
      <p:ext uri="{BB962C8B-B14F-4D97-AF65-F5344CB8AC3E}">
        <p14:creationId xmlns:p14="http://schemas.microsoft.com/office/powerpoint/2010/main" val="4003142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9" y="411510"/>
            <a:ext cx="8460431" cy="1161306"/>
          </a:xfrm>
        </p:spPr>
        <p:txBody>
          <a:bodyPr>
            <a:noAutofit/>
          </a:bodyPr>
          <a:lstStyle/>
          <a:p>
            <a:r>
              <a:rPr lang="bg-BG" sz="4000" dirty="0" smtClean="0"/>
              <a:t>ПРИМЕРНА текстова ЗАДАЧА С 3 РАЗШИРЕНИ СВОБОДНИ ОТГОВОРА</a:t>
            </a:r>
            <a:endParaRPr lang="bg-BG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707654"/>
            <a:ext cx="8229600" cy="370332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bg-BG" sz="2800" dirty="0" smtClean="0"/>
              <a:t>Фермер засял 56 дка с пшеница и 48 дка с царевица. Добивът от декар царевица е 512 кг, което е с 35 кг повече от добива от декар пшеница.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bg-BG" sz="2200" dirty="0"/>
              <a:t>а</a:t>
            </a:r>
            <a:r>
              <a:rPr lang="bg-BG" sz="2200" dirty="0" smtClean="0"/>
              <a:t>) Колко декара общо са засети с пшеница и царевица?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bg-BG" sz="2200" dirty="0"/>
              <a:t>б</a:t>
            </a:r>
            <a:r>
              <a:rPr lang="bg-BG" sz="2200" dirty="0" smtClean="0"/>
              <a:t>) Колко килограма е добивът от декар пшеница?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bg-BG" sz="2200" dirty="0"/>
              <a:t>в</a:t>
            </a:r>
            <a:r>
              <a:rPr lang="bg-BG" sz="2200" dirty="0" smtClean="0"/>
              <a:t>) Колко килограма пшеница и царевица общо ще събере фермерът?</a:t>
            </a:r>
          </a:p>
        </p:txBody>
      </p:sp>
    </p:spTree>
    <p:extLst>
      <p:ext uri="{BB962C8B-B14F-4D97-AF65-F5344CB8AC3E}">
        <p14:creationId xmlns:p14="http://schemas.microsoft.com/office/powerpoint/2010/main" val="210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smtClean="0"/>
              <a:t>Програма на първа част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Формат на националното външно оценяване по математика за 4. клас</a:t>
            </a:r>
          </a:p>
          <a:p>
            <a:r>
              <a:rPr lang="bg-BG" dirty="0" smtClean="0"/>
              <a:t>Учебното съдържание по математика от 1. до 4. клас под формата на задачи </a:t>
            </a:r>
          </a:p>
          <a:p>
            <a:r>
              <a:rPr lang="bg-BG" dirty="0" smtClean="0"/>
              <a:t>Практически насоки за решаване на задачите от теста за НВО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8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411510"/>
            <a:ext cx="7772400" cy="1207008"/>
          </a:xfrm>
        </p:spPr>
        <p:txBody>
          <a:bodyPr>
            <a:normAutofit/>
          </a:bodyPr>
          <a:lstStyle/>
          <a:p>
            <a:r>
              <a:rPr lang="bg-BG" sz="4800" dirty="0" smtClean="0"/>
              <a:t>ОЦЕНЯВАНЕ</a:t>
            </a:r>
            <a:endParaRPr lang="bg-BG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9502" y="1707654"/>
            <a:ext cx="7772400" cy="3038094"/>
          </a:xfrm>
        </p:spPr>
        <p:txBody>
          <a:bodyPr>
            <a:normAutofit/>
          </a:bodyPr>
          <a:lstStyle/>
          <a:p>
            <a:r>
              <a:rPr lang="bg-BG" sz="2800" dirty="0" smtClean="0"/>
              <a:t>Стандартизирани критерии</a:t>
            </a:r>
          </a:p>
          <a:p>
            <a:r>
              <a:rPr lang="bg-BG" sz="2800" dirty="0" smtClean="0"/>
              <a:t>Оценка в точки – максимален брой точки </a:t>
            </a:r>
            <a:r>
              <a:rPr lang="bg-BG" sz="2800" b="1" dirty="0" smtClean="0">
                <a:solidFill>
                  <a:schemeClr val="tx2"/>
                </a:solidFill>
              </a:rPr>
              <a:t>100</a:t>
            </a:r>
            <a:endParaRPr lang="en-US" sz="2800" b="1" dirty="0" smtClean="0">
              <a:solidFill>
                <a:schemeClr val="tx2"/>
              </a:solidFill>
            </a:endParaRPr>
          </a:p>
          <a:p>
            <a:r>
              <a:rPr lang="bg-BG" sz="2800" dirty="0" smtClean="0"/>
              <a:t>Вписване в свидетелството за завършен начален етап</a:t>
            </a:r>
          </a:p>
          <a:p>
            <a:r>
              <a:rPr lang="bg-BG" sz="2800" dirty="0" smtClean="0"/>
              <a:t>Бланка за отговори</a:t>
            </a:r>
            <a:endParaRPr lang="bg-BG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39502"/>
            <a:ext cx="3059832" cy="1020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69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14300"/>
          <a:stretch/>
        </p:blipFill>
        <p:spPr>
          <a:xfrm>
            <a:off x="114983" y="249492"/>
            <a:ext cx="4471468" cy="4050000"/>
          </a:xfrm>
          <a:prstGeom prst="rect">
            <a:avLst/>
          </a:prstGeom>
          <a:ln w="6350">
            <a:solidFill>
              <a:schemeClr val="tx2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3937" y="584693"/>
            <a:ext cx="4575081" cy="4050000"/>
          </a:xfrm>
          <a:prstGeom prst="rect">
            <a:avLst/>
          </a:prstGeom>
          <a:ln w="635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24404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95486"/>
            <a:ext cx="7200900" cy="1114425"/>
          </a:xfrm>
        </p:spPr>
        <p:txBody>
          <a:bodyPr/>
          <a:lstStyle/>
          <a:p>
            <a:r>
              <a:rPr lang="bg-BG" dirty="0" smtClean="0"/>
              <a:t>ПРОМЕНИТЕ</a:t>
            </a:r>
            <a:endParaRPr lang="bg-BG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8307507"/>
              </p:ext>
            </p:extLst>
          </p:nvPr>
        </p:nvGraphicFramePr>
        <p:xfrm>
          <a:off x="395536" y="1131590"/>
          <a:ext cx="8352928" cy="3459657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816424"/>
                <a:gridCol w="4536504"/>
              </a:tblGrid>
              <a:tr h="457335">
                <a:tc>
                  <a:txBody>
                    <a:bodyPr/>
                    <a:lstStyle/>
                    <a:p>
                      <a:r>
                        <a:rPr lang="bg-BG" sz="2100" dirty="0" smtClean="0"/>
                        <a:t>Модел 2012/2013 г.</a:t>
                      </a:r>
                      <a:endParaRPr lang="bg-BG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bg-BG" sz="2100" dirty="0" smtClean="0"/>
                        <a:t>Модел 2021/2022 г. </a:t>
                      </a:r>
                      <a:endParaRPr lang="bg-BG" sz="2100" dirty="0"/>
                    </a:p>
                  </a:txBody>
                  <a:tcPr marL="68580" marR="68580" marT="34290" marB="34290"/>
                </a:tc>
              </a:tr>
              <a:tr h="334753">
                <a:tc>
                  <a:txBody>
                    <a:bodyPr/>
                    <a:lstStyle/>
                    <a:p>
                      <a:r>
                        <a:rPr lang="bg-BG" sz="1600" dirty="0" smtClean="0"/>
                        <a:t>16 задачи с избираем отговор</a:t>
                      </a:r>
                      <a:endParaRPr lang="bg-BG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bg-BG" sz="1600" dirty="0" smtClean="0"/>
                        <a:t>18 задачи с избираем отговор</a:t>
                      </a:r>
                      <a:endParaRPr lang="bg-BG" sz="1600" dirty="0"/>
                    </a:p>
                  </a:txBody>
                  <a:tcPr marL="68580" marR="68580" marT="34290" marB="34290"/>
                </a:tc>
              </a:tr>
              <a:tr h="571007">
                <a:tc>
                  <a:txBody>
                    <a:bodyPr/>
                    <a:lstStyle/>
                    <a:p>
                      <a:r>
                        <a:rPr lang="bg-BG" sz="1600" dirty="0" smtClean="0"/>
                        <a:t>2 задачи с кратък свободен отговор (</a:t>
                      </a:r>
                      <a:r>
                        <a:rPr lang="ru-RU" sz="1600" dirty="0" smtClean="0"/>
                        <a:t>числов, символен или словесен)</a:t>
                      </a:r>
                      <a:endParaRPr lang="bg-BG" sz="1600" b="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bg-BG" sz="1600" dirty="0" smtClean="0"/>
                        <a:t>5 задачи с кратък свободен отговор</a:t>
                      </a:r>
                      <a:endParaRPr lang="bg-BG" sz="1600" dirty="0"/>
                    </a:p>
                  </a:txBody>
                  <a:tcPr marL="68580" marR="68580" marT="34290" marB="34290"/>
                </a:tc>
              </a:tr>
              <a:tr h="365097">
                <a:tc rowSpan="2">
                  <a:txBody>
                    <a:bodyPr/>
                    <a:lstStyle/>
                    <a:p>
                      <a:r>
                        <a:rPr lang="bg-BG" sz="1600" dirty="0" smtClean="0"/>
                        <a:t>1 задача с разширен свободен отговор</a:t>
                      </a:r>
                      <a:endParaRPr lang="bg-BG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bg-BG" sz="1600" dirty="0" smtClean="0"/>
                        <a:t>1</a:t>
                      </a:r>
                      <a:r>
                        <a:rPr lang="bg-BG" sz="1600" baseline="0" dirty="0" smtClean="0"/>
                        <a:t> текстова задача с разширен свободен отговор</a:t>
                      </a:r>
                      <a:endParaRPr lang="bg-BG" sz="1600" dirty="0"/>
                    </a:p>
                  </a:txBody>
                  <a:tcPr marL="68580" marR="68580" marT="34290" marB="34290"/>
                </a:tc>
              </a:tr>
              <a:tr h="571007">
                <a:tc vMerge="1">
                  <a:txBody>
                    <a:bodyPr/>
                    <a:lstStyle/>
                    <a:p>
                      <a:endParaRPr lang="bg-BG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bg-BG" sz="1600" dirty="0" smtClean="0"/>
                        <a:t>1 текстова задача с 3 разширени свободни отговори</a:t>
                      </a:r>
                      <a:endParaRPr lang="bg-BG" sz="1600" dirty="0"/>
                    </a:p>
                  </a:txBody>
                  <a:tcPr marL="68580" marR="68580" marT="34290" marB="34290"/>
                </a:tc>
              </a:tr>
              <a:tr h="360358">
                <a:tc>
                  <a:txBody>
                    <a:bodyPr/>
                    <a:lstStyle/>
                    <a:p>
                      <a:r>
                        <a:rPr lang="bg-BG" sz="1600" dirty="0" smtClean="0"/>
                        <a:t>Време за работа – 40 мин</a:t>
                      </a:r>
                      <a:endParaRPr lang="bg-BG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bg-BG" sz="1600" dirty="0" smtClean="0"/>
                        <a:t>Време</a:t>
                      </a:r>
                      <a:r>
                        <a:rPr lang="bg-BG" sz="1600" baseline="0" dirty="0" smtClean="0"/>
                        <a:t> за работа – 60 мин</a:t>
                      </a:r>
                      <a:endParaRPr lang="bg-BG" sz="1600" dirty="0"/>
                    </a:p>
                  </a:txBody>
                  <a:tcPr marL="68580" marR="68580" marT="34290" marB="34290"/>
                </a:tc>
              </a:tr>
              <a:tr h="360358">
                <a:tc>
                  <a:txBody>
                    <a:bodyPr/>
                    <a:lstStyle/>
                    <a:p>
                      <a:r>
                        <a:rPr lang="bg-BG" sz="1600" dirty="0" smtClean="0"/>
                        <a:t>Максимален брой точки – 20:</a:t>
                      </a:r>
                    </a:p>
                    <a:p>
                      <a:pPr marL="179388" indent="0">
                        <a:buFont typeface="Wingdings" panose="05000000000000000000" pitchFamily="2" charset="2"/>
                        <a:buChar char="§"/>
                      </a:pPr>
                      <a:r>
                        <a:rPr lang="bg-BG" sz="1600" dirty="0" smtClean="0"/>
                        <a:t> за задачи от 1 до 18  – 1 или 0 точки</a:t>
                      </a:r>
                      <a:endParaRPr lang="bg-BG" sz="1600" baseline="0" dirty="0" smtClean="0"/>
                    </a:p>
                    <a:p>
                      <a:pPr marL="179388" indent="0">
                        <a:buFont typeface="Wingdings" panose="05000000000000000000" pitchFamily="2" charset="2"/>
                        <a:buChar char="§"/>
                      </a:pPr>
                      <a:r>
                        <a:rPr lang="bg-BG" sz="1600" baseline="0" dirty="0" smtClean="0"/>
                        <a:t> за задача 19 – 2, 1 или 0 точки</a:t>
                      </a:r>
                      <a:endParaRPr lang="bg-BG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bg-BG" sz="1600" dirty="0" smtClean="0"/>
                        <a:t>Максимален</a:t>
                      </a:r>
                      <a:r>
                        <a:rPr lang="bg-BG" sz="1600" baseline="0" dirty="0" smtClean="0"/>
                        <a:t> брой точки – 50 (2020/2021 г.)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600" dirty="0" smtClean="0"/>
                        <a:t>Максимален</a:t>
                      </a:r>
                      <a:r>
                        <a:rPr lang="bg-BG" sz="1600" baseline="0" dirty="0" smtClean="0"/>
                        <a:t> брой точки – 100 (2021/2022 г.)</a:t>
                      </a:r>
                    </a:p>
                    <a:p>
                      <a:endParaRPr lang="bg-BG" sz="1600" baseline="0" dirty="0" smtClean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147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11510"/>
            <a:ext cx="7772400" cy="1207008"/>
          </a:xfrm>
        </p:spPr>
        <p:txBody>
          <a:bodyPr>
            <a:normAutofit/>
          </a:bodyPr>
          <a:lstStyle/>
          <a:p>
            <a:r>
              <a:rPr lang="bg-BG" sz="4000" dirty="0" smtClean="0"/>
              <a:t>ПРЕДИЗВИКАТЕЛСТВА</a:t>
            </a:r>
            <a:endParaRPr lang="bg-BG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491630"/>
            <a:ext cx="7543800" cy="3038094"/>
          </a:xfrm>
        </p:spPr>
        <p:txBody>
          <a:bodyPr/>
          <a:lstStyle/>
          <a:p>
            <a:r>
              <a:rPr lang="bg-BG" sz="2800" dirty="0" smtClean="0"/>
              <a:t>По-голям брой задачи</a:t>
            </a:r>
          </a:p>
          <a:p>
            <a:r>
              <a:rPr lang="bg-BG" sz="2800" dirty="0" smtClean="0"/>
              <a:t>Повече задачи с разширен свободен отговор</a:t>
            </a:r>
          </a:p>
          <a:p>
            <a:r>
              <a:rPr lang="bg-BG" sz="2800" dirty="0" smtClean="0"/>
              <a:t>Ограничено време</a:t>
            </a:r>
          </a:p>
          <a:p>
            <a:r>
              <a:rPr lang="bg-BG" sz="2800" dirty="0" smtClean="0"/>
              <a:t>Бланка за отговори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507699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95486"/>
            <a:ext cx="7772400" cy="1207008"/>
          </a:xfrm>
        </p:spPr>
        <p:txBody>
          <a:bodyPr>
            <a:normAutofit/>
          </a:bodyPr>
          <a:lstStyle/>
          <a:p>
            <a:r>
              <a:rPr lang="bg-BG" sz="4000" dirty="0" smtClean="0"/>
              <a:t>РЕШЕНИЯ 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131590"/>
            <a:ext cx="7543800" cy="3631368"/>
          </a:xfrm>
        </p:spPr>
        <p:txBody>
          <a:bodyPr>
            <a:normAutofit fontScale="40000" lnSpcReduction="20000"/>
          </a:bodyPr>
          <a:lstStyle/>
          <a:p>
            <a:r>
              <a:rPr lang="bg-BG" sz="5500" dirty="0"/>
              <a:t>Психологическа подготовка за </a:t>
            </a:r>
            <a:r>
              <a:rPr lang="bg-BG" sz="5500" dirty="0" smtClean="0"/>
              <a:t>НВО</a:t>
            </a:r>
            <a:endParaRPr lang="bg-BG" sz="5500" dirty="0"/>
          </a:p>
          <a:p>
            <a:r>
              <a:rPr lang="bg-BG" sz="5500" dirty="0" smtClean="0"/>
              <a:t>Системна работа за създаване на умения за рационално смятане</a:t>
            </a:r>
            <a:endParaRPr lang="en-GB" sz="5500" dirty="0" smtClean="0"/>
          </a:p>
          <a:p>
            <a:r>
              <a:rPr lang="bg-BG" sz="5500" dirty="0"/>
              <a:t>Системна работа за създаване на умения за решаване на текстови задачи</a:t>
            </a:r>
          </a:p>
          <a:p>
            <a:r>
              <a:rPr lang="bg-BG" sz="5500" dirty="0"/>
              <a:t>Създаване на навици за записване на пълно и обосновано решение на </a:t>
            </a:r>
            <a:r>
              <a:rPr lang="bg-BG" sz="5500" dirty="0" smtClean="0"/>
              <a:t>задачи</a:t>
            </a:r>
          </a:p>
          <a:p>
            <a:r>
              <a:rPr lang="bg-BG" sz="5500" dirty="0"/>
              <a:t>Създаване на навици за </a:t>
            </a:r>
            <a:r>
              <a:rPr lang="bg-BG" sz="5500" dirty="0" smtClean="0"/>
              <a:t>намиране и записване на </a:t>
            </a:r>
            <a:r>
              <a:rPr lang="bg-BG" sz="5500" dirty="0"/>
              <a:t>отговора на </a:t>
            </a:r>
            <a:r>
              <a:rPr lang="bg-BG" sz="5500" dirty="0" smtClean="0"/>
              <a:t>задачи с кратък свободен </a:t>
            </a:r>
            <a:r>
              <a:rPr lang="bg-BG" sz="5500" dirty="0"/>
              <a:t>отговор</a:t>
            </a:r>
          </a:p>
          <a:p>
            <a:r>
              <a:rPr lang="bg-BG" sz="5500" dirty="0"/>
              <a:t>Създаване на навици за работа с бланка за отговори</a:t>
            </a:r>
            <a:endParaRPr lang="en-US" sz="5500" dirty="0"/>
          </a:p>
          <a:p>
            <a:r>
              <a:rPr lang="bg-BG" sz="5500" dirty="0"/>
              <a:t>Системно упражнение с тестове по формата на </a:t>
            </a:r>
            <a:r>
              <a:rPr lang="bg-BG" sz="5500" dirty="0" smtClean="0"/>
              <a:t>НВО</a:t>
            </a:r>
            <a:endParaRPr lang="en-US" sz="5500" dirty="0"/>
          </a:p>
          <a:p>
            <a:endParaRPr lang="en-US" sz="3300" dirty="0" smtClean="0"/>
          </a:p>
          <a:p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481145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2978"/>
          <a:stretch/>
        </p:blipFill>
        <p:spPr>
          <a:xfrm rot="338088">
            <a:off x="4330507" y="245349"/>
            <a:ext cx="3458264" cy="46281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-1920" t="-144" r="1852" b="144"/>
          <a:stretch/>
        </p:blipFill>
        <p:spPr>
          <a:xfrm rot="21297732">
            <a:off x="870292" y="228694"/>
            <a:ext cx="3433424" cy="455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33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2200" y="555526"/>
            <a:ext cx="2400300" cy="665110"/>
          </a:xfrm>
        </p:spPr>
        <p:txBody>
          <a:bodyPr/>
          <a:lstStyle/>
          <a:p>
            <a:r>
              <a:rPr lang="en-US" b="1" dirty="0" smtClean="0"/>
              <a:t>30</a:t>
            </a:r>
            <a:r>
              <a:rPr lang="bg-BG" b="1" dirty="0" smtClean="0"/>
              <a:t> теста</a:t>
            </a:r>
            <a:endParaRPr lang="en-GB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72200" y="1491630"/>
            <a:ext cx="2736304" cy="2684904"/>
          </a:xfrm>
        </p:spPr>
        <p:txBody>
          <a:bodyPr>
            <a:noAutofit/>
          </a:bodyPr>
          <a:lstStyle/>
          <a:p>
            <a:r>
              <a:rPr lang="bg-BG" sz="1800" dirty="0"/>
              <a:t>12 теста в два варианта </a:t>
            </a:r>
            <a:r>
              <a:rPr lang="bg-BG" sz="1800" dirty="0" smtClean="0"/>
              <a:t>след </a:t>
            </a:r>
            <a:r>
              <a:rPr lang="bg-BG" sz="1800" dirty="0"/>
              <a:t>изучаването на всяка тема </a:t>
            </a:r>
          </a:p>
          <a:p>
            <a:r>
              <a:rPr lang="bg-BG" sz="1800" dirty="0"/>
              <a:t>Кратка теоретична част</a:t>
            </a:r>
          </a:p>
          <a:p>
            <a:r>
              <a:rPr lang="bg-BG" sz="1800" dirty="0"/>
              <a:t>6 примерни теста за НВО</a:t>
            </a:r>
          </a:p>
          <a:p>
            <a:r>
              <a:rPr lang="bg-BG" sz="1800" dirty="0"/>
              <a:t>Критерии за оценяване на задачите и верните отговори на всеки тест</a:t>
            </a:r>
            <a:endParaRPr lang="en-GB" sz="1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920" t="-144" r="1852" b="144"/>
          <a:stretch/>
        </p:blipFill>
        <p:spPr>
          <a:xfrm>
            <a:off x="1187624" y="51470"/>
            <a:ext cx="3795491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6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1" y="51470"/>
            <a:ext cx="3967515" cy="507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-4630"/>
            <a:ext cx="3672408" cy="515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859782"/>
            <a:ext cx="3609777" cy="2201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742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9692"/>
            <a:ext cx="3651254" cy="50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14" y="30932"/>
            <a:ext cx="3641730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681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4255" y="136678"/>
            <a:ext cx="3581789" cy="4880523"/>
          </a:xfrm>
          <a:prstGeom prst="rect">
            <a:avLst/>
          </a:prstGeom>
          <a:ln w="635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53890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918972"/>
            <a:ext cx="7483158" cy="2640330"/>
          </a:xfrm>
        </p:spPr>
        <p:txBody>
          <a:bodyPr>
            <a:noAutofit/>
          </a:bodyPr>
          <a:lstStyle/>
          <a:p>
            <a:r>
              <a:rPr lang="bg-BG" sz="4400" dirty="0" smtClean="0"/>
              <a:t>Формат на НАЦИОНАЛНОТО </a:t>
            </a:r>
            <a:r>
              <a:rPr lang="bg-BG" sz="4400" dirty="0"/>
              <a:t>ВЪНШНО ОЦЕНЯВАНЕ </a:t>
            </a:r>
            <a:r>
              <a:rPr lang="bg-BG" sz="4400" dirty="0" smtClean="0"/>
              <a:t>по математика В 4</a:t>
            </a:r>
            <a:r>
              <a:rPr lang="bg-BG" sz="4400" dirty="0"/>
              <a:t>. КЛАС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3648" y="4011910"/>
            <a:ext cx="6789420" cy="800100"/>
          </a:xfrm>
        </p:spPr>
        <p:txBody>
          <a:bodyPr>
            <a:normAutofit/>
          </a:bodyPr>
          <a:lstStyle/>
          <a:p>
            <a:pPr algn="ctr"/>
            <a:r>
              <a:rPr lang="bg-BG" sz="3900" dirty="0" smtClean="0"/>
              <a:t>Модел 2021/2022 </a:t>
            </a:r>
            <a:r>
              <a:rPr lang="bg-BG" sz="3900" dirty="0"/>
              <a:t>г.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5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2200" y="267494"/>
            <a:ext cx="2400300" cy="864096"/>
          </a:xfrm>
        </p:spPr>
        <p:txBody>
          <a:bodyPr/>
          <a:lstStyle/>
          <a:p>
            <a:r>
              <a:rPr lang="bg-BG" b="1" dirty="0" smtClean="0"/>
              <a:t>22 теста</a:t>
            </a:r>
            <a:endParaRPr lang="en-GB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72200" y="1419622"/>
            <a:ext cx="2664296" cy="2468880"/>
          </a:xfrm>
        </p:spPr>
        <p:txBody>
          <a:bodyPr>
            <a:noAutofit/>
          </a:bodyPr>
          <a:lstStyle/>
          <a:p>
            <a:r>
              <a:rPr lang="bg-BG" sz="1800" dirty="0"/>
              <a:t>12 тренировъчни теста – по 3 за всяка тема от учебното съдържание по математика за 4. клас</a:t>
            </a:r>
          </a:p>
          <a:p>
            <a:r>
              <a:rPr lang="bg-BG" sz="1800" dirty="0"/>
              <a:t>10 примерни теста за НВО </a:t>
            </a:r>
          </a:p>
          <a:p>
            <a:r>
              <a:rPr lang="bg-BG" sz="1800" dirty="0"/>
              <a:t>Критерии за </a:t>
            </a:r>
            <a:r>
              <a:rPr lang="bg-BG" sz="1800" dirty="0" smtClean="0"/>
              <a:t>оценяване </a:t>
            </a:r>
            <a:r>
              <a:rPr lang="bg-BG" sz="1800" dirty="0"/>
              <a:t>на задачите и верните отговори на всеки тест</a:t>
            </a:r>
            <a:endParaRPr lang="en-GB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2978"/>
          <a:stretch/>
        </p:blipFill>
        <p:spPr>
          <a:xfrm>
            <a:off x="1259631" y="-29814"/>
            <a:ext cx="3827176" cy="512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34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83518"/>
            <a:ext cx="6551054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183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8"/>
          <a:stretch/>
        </p:blipFill>
        <p:spPr bwMode="auto">
          <a:xfrm>
            <a:off x="395536" y="51470"/>
            <a:ext cx="3875848" cy="5084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0"/>
            <a:ext cx="3761619" cy="51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279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1233" y="48193"/>
            <a:ext cx="3953847" cy="485068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3773" y="4176240"/>
            <a:ext cx="6922295" cy="807851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5868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g-BG" sz="4400" dirty="0"/>
              <a:t>Учебното съдържание по математика от 1. до 4. клас </a:t>
            </a:r>
            <a:r>
              <a:rPr lang="bg-BG" sz="4400" dirty="0" smtClean="0"/>
              <a:t>под формата на задачи</a:t>
            </a:r>
            <a:endParaRPr lang="bg-BG" sz="4400" dirty="0"/>
          </a:p>
        </p:txBody>
      </p:sp>
    </p:spTree>
    <p:extLst>
      <p:ext uri="{BB962C8B-B14F-4D97-AF65-F5344CB8AC3E}">
        <p14:creationId xmlns:p14="http://schemas.microsoft.com/office/powerpoint/2010/main" val="346491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26658106"/>
              </p:ext>
            </p:extLst>
          </p:nvPr>
        </p:nvGraphicFramePr>
        <p:xfrm>
          <a:off x="395536" y="267494"/>
          <a:ext cx="8496944" cy="4336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82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409486911"/>
              </p:ext>
            </p:extLst>
          </p:nvPr>
        </p:nvGraphicFramePr>
        <p:xfrm>
          <a:off x="1524000" y="5397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3577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4000" dirty="0" smtClean="0"/>
              <a:t>Кое е важно? (1)</a:t>
            </a:r>
            <a:endParaRPr lang="bg-BG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491630"/>
            <a:ext cx="7668171" cy="3533614"/>
          </a:xfrm>
        </p:spPr>
        <p:txBody>
          <a:bodyPr>
            <a:normAutofit/>
          </a:bodyPr>
          <a:lstStyle/>
          <a:p>
            <a:r>
              <a:rPr lang="bg-BG" dirty="0"/>
              <a:t>Свойства на множеството на естествените числа: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bg-BG" sz="2000" dirty="0"/>
              <a:t>л</a:t>
            </a:r>
            <a:r>
              <a:rPr lang="bg-BG" sz="2000" dirty="0" smtClean="0"/>
              <a:t>инейно </a:t>
            </a:r>
            <a:r>
              <a:rPr lang="bg-BG" sz="2000" dirty="0"/>
              <a:t>подредено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bg-BG" sz="2000" dirty="0" smtClean="0"/>
              <a:t>безкрайно </a:t>
            </a:r>
            <a:r>
              <a:rPr lang="bg-BG" sz="2000" dirty="0"/>
              <a:t>множество</a:t>
            </a:r>
            <a:endParaRPr lang="en-US" sz="2000" dirty="0"/>
          </a:p>
          <a:p>
            <a:pPr marL="0" lvl="1" indent="204788"/>
            <a:r>
              <a:rPr lang="bg-BG" sz="2000" dirty="0" smtClean="0"/>
              <a:t>Най-малкото естествено число е числото 1.</a:t>
            </a:r>
          </a:p>
          <a:p>
            <a:pPr marL="0" lvl="1" indent="204788"/>
            <a:r>
              <a:rPr lang="bg-BG" sz="2000" dirty="0" smtClean="0"/>
              <a:t>Няма най-голямо естествено число – </a:t>
            </a:r>
            <a:r>
              <a:rPr lang="ru-RU" sz="2000" dirty="0"/>
              <a:t>прибавяйки едно, винаги се получава по-голямо от предходното </a:t>
            </a:r>
            <a:r>
              <a:rPr lang="ru-RU" sz="2000" dirty="0" smtClean="0"/>
              <a:t>число.</a:t>
            </a:r>
            <a:endParaRPr lang="bg-BG" sz="2000" dirty="0" smtClean="0"/>
          </a:p>
          <a:p>
            <a:pPr marL="0" lvl="1" indent="204788"/>
            <a:r>
              <a:rPr lang="bg-BG" sz="2000" dirty="0" smtClean="0"/>
              <a:t>Числото </a:t>
            </a:r>
            <a:r>
              <a:rPr lang="bg-BG" sz="2000" b="1" dirty="0" smtClean="0">
                <a:solidFill>
                  <a:schemeClr val="tx2"/>
                </a:solidFill>
              </a:rPr>
              <a:t>0</a:t>
            </a:r>
            <a:r>
              <a:rPr lang="bg-BG" sz="2000" dirty="0" smtClean="0">
                <a:solidFill>
                  <a:schemeClr val="tx2"/>
                </a:solidFill>
              </a:rPr>
              <a:t> </a:t>
            </a:r>
            <a:r>
              <a:rPr lang="bg-BG" sz="2000" dirty="0" smtClean="0"/>
              <a:t>не е естествено число.</a:t>
            </a:r>
            <a:endParaRPr lang="bg-BG" sz="2000" dirty="0"/>
          </a:p>
          <a:p>
            <a:pPr marL="205740" lvl="1" indent="0">
              <a:buNone/>
            </a:pPr>
            <a:endParaRPr lang="bg-BG" dirty="0"/>
          </a:p>
          <a:p>
            <a:endParaRPr lang="bg-B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00" y="123478"/>
            <a:ext cx="1215000" cy="1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707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95486"/>
            <a:ext cx="7772400" cy="1207008"/>
          </a:xfrm>
        </p:spPr>
        <p:txBody>
          <a:bodyPr/>
          <a:lstStyle/>
          <a:p>
            <a:r>
              <a:rPr lang="bg-BG" dirty="0" smtClean="0"/>
              <a:t>КОЕ Е ВАЖНО? (2)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347614"/>
            <a:ext cx="8095063" cy="3888432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bg-BG" sz="5000" dirty="0"/>
              <a:t>Четене и записване </a:t>
            </a:r>
            <a:r>
              <a:rPr lang="bg-BG" sz="5000" dirty="0" smtClean="0"/>
              <a:t>(с цифри и с думи) на </a:t>
            </a:r>
            <a:r>
              <a:rPr lang="bg-BG" sz="5000" dirty="0"/>
              <a:t>естествени числа</a:t>
            </a:r>
          </a:p>
          <a:p>
            <a:pPr marL="182880"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bg-BG" sz="5000" dirty="0" smtClean="0"/>
              <a:t>Връзка между </a:t>
            </a:r>
            <a:r>
              <a:rPr lang="bg-BG" sz="5000" dirty="0"/>
              <a:t>редните </a:t>
            </a:r>
            <a:r>
              <a:rPr lang="bg-BG" sz="5000" dirty="0" smtClean="0"/>
              <a:t>единици </a:t>
            </a:r>
          </a:p>
          <a:p>
            <a:pPr marL="182880"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bg-BG" sz="5000" dirty="0" smtClean="0"/>
              <a:t>Представяне </a:t>
            </a:r>
            <a:r>
              <a:rPr lang="bg-BG" sz="5000" dirty="0"/>
              <a:t>на числата като сбор от редни единици и </a:t>
            </a:r>
            <a:r>
              <a:rPr lang="bg-BG" sz="5000" dirty="0" smtClean="0"/>
              <a:t>обратно</a:t>
            </a:r>
          </a:p>
          <a:p>
            <a:pPr marL="179388" lvl="1" indent="-17938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bg-BG" sz="5000" dirty="0"/>
              <a:t>Знания за редовете и класовете</a:t>
            </a:r>
          </a:p>
          <a:p>
            <a:pPr marL="179388" lvl="1" indent="-17938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bg-BG" sz="5000" dirty="0"/>
              <a:t>Редица на естествените числа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bg-BG" sz="5000" dirty="0" smtClean="0"/>
              <a:t>Сравняване </a:t>
            </a:r>
            <a:r>
              <a:rPr lang="bg-BG" sz="5000" dirty="0"/>
              <a:t>на естествени </a:t>
            </a:r>
            <a:r>
              <a:rPr lang="bg-BG" sz="5000" dirty="0" smtClean="0"/>
              <a:t>числа:</a:t>
            </a:r>
            <a:endParaRPr lang="bg-BG" sz="5000" dirty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bg-BG" sz="4500" dirty="0" smtClean="0"/>
              <a:t>прости </a:t>
            </a:r>
            <a:r>
              <a:rPr lang="bg-BG" sz="4500" dirty="0"/>
              <a:t>сравнения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bg-BG" sz="4500" dirty="0" smtClean="0"/>
              <a:t>сравняване </a:t>
            </a:r>
            <a:r>
              <a:rPr lang="bg-BG" sz="4500" dirty="0"/>
              <a:t>на сбор или разлика с число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bg-BG" sz="4500" dirty="0" smtClean="0"/>
              <a:t>сравняване </a:t>
            </a:r>
            <a:r>
              <a:rPr lang="bg-BG" sz="4500" dirty="0"/>
              <a:t>на сбор </a:t>
            </a:r>
            <a:r>
              <a:rPr lang="bg-BG" sz="4500" dirty="0" smtClean="0"/>
              <a:t>(разлика) </a:t>
            </a:r>
            <a:r>
              <a:rPr lang="bg-BG" sz="4500" dirty="0"/>
              <a:t>със сбор </a:t>
            </a:r>
            <a:r>
              <a:rPr lang="bg-BG" sz="4500" dirty="0" smtClean="0"/>
              <a:t>(разлика)</a:t>
            </a:r>
            <a:endParaRPr lang="bg-BG" sz="4500" dirty="0"/>
          </a:p>
          <a:p>
            <a:pPr marL="411480" lvl="2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sz="4500" dirty="0"/>
              <a:t>100 000 + 25 000 &gt; 100 000 – 25 </a:t>
            </a:r>
            <a:r>
              <a:rPr lang="bg-BG" sz="4500" dirty="0" smtClean="0"/>
              <a:t>000            10 </a:t>
            </a:r>
            <a:r>
              <a:rPr lang="bg-BG" sz="4500" dirty="0"/>
              <a:t>000 + 300 &gt; 10 000 + 200</a:t>
            </a:r>
          </a:p>
          <a:p>
            <a:pPr marL="411480" lvl="2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sz="4500" dirty="0"/>
              <a:t>10 000 – 600 &gt; 10 000 – </a:t>
            </a:r>
            <a:r>
              <a:rPr lang="bg-BG" sz="4500" dirty="0" smtClean="0"/>
              <a:t>400                             20 </a:t>
            </a:r>
            <a:r>
              <a:rPr lang="bg-BG" sz="4500" dirty="0"/>
              <a:t>000 – 1500 &gt; 10 000 – 1500</a:t>
            </a:r>
          </a:p>
          <a:p>
            <a:pPr marL="205740" lvl="1" indent="0">
              <a:buNone/>
            </a:pPr>
            <a:endParaRPr lang="bg-BG" sz="15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00" y="123478"/>
            <a:ext cx="1215000" cy="1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8708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4000" dirty="0" smtClean="0"/>
              <a:t>ПРИМЕРИ</a:t>
            </a:r>
            <a:endParaRPr lang="bg-BG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491630"/>
            <a:ext cx="7668171" cy="3533614"/>
          </a:xfrm>
        </p:spPr>
        <p:txBody>
          <a:bodyPr>
            <a:normAutofit/>
          </a:bodyPr>
          <a:lstStyle/>
          <a:p>
            <a:r>
              <a:rPr lang="bg-BG" sz="1800" dirty="0"/>
              <a:t>Кое от записаните числа се чете </a:t>
            </a:r>
            <a:r>
              <a:rPr lang="bg-BG" sz="1800" i="1" dirty="0"/>
              <a:t>двеста и пет хиляди осемдесет и две</a:t>
            </a:r>
            <a:r>
              <a:rPr lang="bg-BG" sz="1800" dirty="0"/>
              <a:t>?</a:t>
            </a:r>
          </a:p>
          <a:p>
            <a:pPr marL="205740" lvl="1" indent="0">
              <a:buNone/>
            </a:pPr>
            <a:r>
              <a:rPr lang="bg-BG" dirty="0"/>
              <a:t>А) 205 820		Б) 205 082		В) 25 082</a:t>
            </a:r>
          </a:p>
          <a:p>
            <a:r>
              <a:rPr lang="bg-BG" sz="1800" dirty="0"/>
              <a:t>Числото, което е равно на 9 стохил. + 7 хил. + 8 дес.</a:t>
            </a:r>
            <a:r>
              <a:rPr lang="en-US" sz="1800" dirty="0"/>
              <a:t>,</a:t>
            </a:r>
            <a:r>
              <a:rPr lang="bg-BG" sz="1800" dirty="0"/>
              <a:t> е:</a:t>
            </a:r>
          </a:p>
          <a:p>
            <a:pPr marL="205740" lvl="1" indent="0">
              <a:buNone/>
            </a:pPr>
            <a:r>
              <a:rPr lang="bg-BG" dirty="0"/>
              <a:t>А) 970 080		Б) 907 800		В) 907 080</a:t>
            </a:r>
          </a:p>
          <a:p>
            <a:r>
              <a:rPr lang="bg-BG" sz="1800" dirty="0"/>
              <a:t>Кое е числото между числата 60 900 999 и 60 901 001?</a:t>
            </a:r>
          </a:p>
          <a:p>
            <a:pPr marL="205740" lvl="1" indent="0">
              <a:buNone/>
            </a:pPr>
            <a:r>
              <a:rPr lang="bg-BG" dirty="0"/>
              <a:t>А) 60 900 100	</a:t>
            </a:r>
            <a:r>
              <a:rPr lang="en-GB" dirty="0" smtClean="0"/>
              <a:t>                </a:t>
            </a:r>
            <a:r>
              <a:rPr lang="bg-BG" dirty="0" smtClean="0"/>
              <a:t>Б</a:t>
            </a:r>
            <a:r>
              <a:rPr lang="bg-BG" dirty="0"/>
              <a:t>) 60 901 000		В) 60 910 000</a:t>
            </a:r>
          </a:p>
          <a:p>
            <a:r>
              <a:rPr lang="ru-RU" sz="1800" dirty="0"/>
              <a:t>Кое е най-малкото шестцифрено число, което се </a:t>
            </a:r>
            <a:r>
              <a:rPr lang="bg-BG" sz="1800" dirty="0"/>
              <a:t>записва с различни цифри?</a:t>
            </a:r>
          </a:p>
          <a:p>
            <a:pPr marL="205740" lvl="1" indent="0">
              <a:buNone/>
            </a:pPr>
            <a:r>
              <a:rPr lang="ru-RU" dirty="0"/>
              <a:t>А) 123 450 		Б) 123 456 		В) 102 345</a:t>
            </a:r>
            <a:endParaRPr lang="bg-BG" dirty="0"/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546490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483518"/>
            <a:ext cx="7772400" cy="1207008"/>
          </a:xfrm>
        </p:spPr>
        <p:txBody>
          <a:bodyPr>
            <a:normAutofit/>
          </a:bodyPr>
          <a:lstStyle/>
          <a:p>
            <a:r>
              <a:rPr lang="bg-BG" sz="4800" dirty="0" smtClean="0"/>
              <a:t>ЦЕЛ НА НВО</a:t>
            </a:r>
            <a:endParaRPr lang="bg-BG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851670"/>
            <a:ext cx="7992888" cy="3038094"/>
          </a:xfrm>
        </p:spPr>
        <p:txBody>
          <a:bodyPr>
            <a:normAutofit/>
          </a:bodyPr>
          <a:lstStyle/>
          <a:p>
            <a:r>
              <a:rPr lang="bg-BG" sz="2800" dirty="0" smtClean="0"/>
              <a:t>Установяване на постигането на изискванията за резултатите от обучението по математика в края на началния етап на образование, определени с държавния образователен стндарт за общообразователна подготовка</a:t>
            </a:r>
            <a:endParaRPr lang="bg-BG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0"/>
            <a:ext cx="2468893" cy="185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133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282100294"/>
              </p:ext>
            </p:extLst>
          </p:nvPr>
        </p:nvGraphicFramePr>
        <p:xfrm>
          <a:off x="323528" y="539750"/>
          <a:ext cx="835292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280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744973606"/>
              </p:ext>
            </p:extLst>
          </p:nvPr>
        </p:nvGraphicFramePr>
        <p:xfrm>
          <a:off x="323528" y="539750"/>
          <a:ext cx="835292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1556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11510"/>
            <a:ext cx="7772400" cy="1207008"/>
          </a:xfrm>
        </p:spPr>
        <p:txBody>
          <a:bodyPr>
            <a:noAutofit/>
          </a:bodyPr>
          <a:lstStyle/>
          <a:p>
            <a:r>
              <a:rPr lang="bg-BG" altLang="en-US" sz="3600" dirty="0" smtClean="0"/>
              <a:t>овладяване </a:t>
            </a:r>
            <a:r>
              <a:rPr lang="bg-BG" altLang="en-US" sz="3600" dirty="0"/>
              <a:t>на алгоритми </a:t>
            </a:r>
            <a:r>
              <a:rPr lang="en-GB" altLang="en-US" sz="3600" dirty="0" smtClean="0"/>
              <a:t/>
            </a:r>
            <a:br>
              <a:rPr lang="en-GB" altLang="en-US" sz="3600" dirty="0" smtClean="0"/>
            </a:br>
            <a:r>
              <a:rPr lang="bg-BG" altLang="en-US" sz="3600" dirty="0" smtClean="0"/>
              <a:t>и  </a:t>
            </a:r>
            <a:r>
              <a:rPr lang="bg-BG" altLang="en-US" sz="3600" dirty="0"/>
              <a:t>усъвършенстване </a:t>
            </a:r>
            <a:r>
              <a:rPr lang="en-GB" altLang="en-US" sz="3600" dirty="0" smtClean="0"/>
              <a:t/>
            </a:r>
            <a:br>
              <a:rPr lang="en-GB" altLang="en-US" sz="3600" dirty="0" smtClean="0"/>
            </a:br>
            <a:r>
              <a:rPr lang="bg-BG" altLang="en-US" sz="3600" dirty="0" smtClean="0"/>
              <a:t>на </a:t>
            </a:r>
            <a:r>
              <a:rPr lang="bg-BG" altLang="en-US" sz="3600" dirty="0"/>
              <a:t>изчислителни умения</a:t>
            </a:r>
            <a:endParaRPr lang="en-US" sz="36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16024" y="2067694"/>
            <a:ext cx="7772400" cy="303809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bg-BG" altLang="en-US" sz="1900" dirty="0"/>
              <a:t>Подготвителни дейности за актуализиране на опорни знания и </a:t>
            </a:r>
            <a:r>
              <a:rPr lang="bg-BG" altLang="en-US" sz="1900" dirty="0" smtClean="0"/>
              <a:t>умения</a:t>
            </a:r>
          </a:p>
          <a:p>
            <a:pPr>
              <a:lnSpc>
                <a:spcPct val="110000"/>
              </a:lnSpc>
            </a:pPr>
            <a:r>
              <a:rPr lang="bg-BG" altLang="en-US" sz="1900" dirty="0" smtClean="0"/>
              <a:t>Въвеждащи дейности за запознаване с новия алгоритъм за смятане</a:t>
            </a:r>
          </a:p>
          <a:p>
            <a:pPr>
              <a:lnSpc>
                <a:spcPct val="110000"/>
              </a:lnSpc>
            </a:pPr>
            <a:r>
              <a:rPr lang="bg-BG" altLang="en-US" sz="1900" dirty="0" smtClean="0"/>
              <a:t>Тренировъчни </a:t>
            </a:r>
            <a:r>
              <a:rPr lang="bg-BG" altLang="en-US" sz="1900" dirty="0"/>
              <a:t>дейности за овладяване на алгоритъма за смятане</a:t>
            </a:r>
            <a:endParaRPr lang="en-US" altLang="en-US" sz="1900" dirty="0"/>
          </a:p>
          <a:p>
            <a:pPr>
              <a:lnSpc>
                <a:spcPct val="110000"/>
              </a:lnSpc>
              <a:buClr>
                <a:schemeClr val="accent1">
                  <a:lumMod val="75000"/>
                </a:schemeClr>
              </a:buClr>
            </a:pPr>
            <a:r>
              <a:rPr lang="bg-BG" altLang="en-US" sz="1900" dirty="0" smtClean="0"/>
              <a:t>Творчески </a:t>
            </a:r>
            <a:r>
              <a:rPr lang="bg-BG" altLang="en-US" sz="1900" dirty="0"/>
              <a:t>дейности за овладяване на умения за приложение на алгоритъма в различни ситуации</a:t>
            </a:r>
            <a:endParaRPr lang="en-US" altLang="en-US" sz="1900" dirty="0"/>
          </a:p>
          <a:p>
            <a:endParaRPr lang="en-US" sz="2100" dirty="0"/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8186119" y="2146904"/>
            <a:ext cx="171455" cy="2801110"/>
          </a:xfrm>
          <a:prstGeom prst="downArrow">
            <a:avLst>
              <a:gd name="adj1" fmla="val 50000"/>
              <a:gd name="adj2" fmla="val 152560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bg-BG" altLang="en-US" sz="1500" b="1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031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altLang="en-US" sz="4000" dirty="0"/>
              <a:t>Подготвителни дейности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91056"/>
            <a:ext cx="7772400" cy="3140934"/>
          </a:xfrm>
        </p:spPr>
        <p:txBody>
          <a:bodyPr>
            <a:normAutofit fontScale="92500"/>
          </a:bodyPr>
          <a:lstStyle/>
          <a:p>
            <a:r>
              <a:rPr lang="bg-BG" altLang="en-US" sz="2200" dirty="0" smtClean="0"/>
              <a:t>Припомнят</a:t>
            </a:r>
            <a:r>
              <a:rPr lang="bg-BG" altLang="en-US" sz="2200" dirty="0" smtClean="0">
                <a:solidFill>
                  <a:schemeClr val="tx2"/>
                </a:solidFill>
              </a:rPr>
              <a:t>  </a:t>
            </a:r>
            <a:r>
              <a:rPr lang="bg-BG" altLang="en-US" sz="2200" dirty="0" smtClean="0"/>
              <a:t>знания и умения, изучени по-рано и необходими  за възприемането </a:t>
            </a:r>
            <a:r>
              <a:rPr lang="bg-BG" altLang="en-US" sz="2200" dirty="0"/>
              <a:t>и овладяването на новия </a:t>
            </a:r>
            <a:r>
              <a:rPr lang="bg-BG" altLang="en-US" sz="2200" dirty="0" smtClean="0"/>
              <a:t>алгоритъм.</a:t>
            </a:r>
          </a:p>
          <a:p>
            <a:r>
              <a:rPr lang="bg-BG" altLang="en-US" sz="2200" dirty="0" smtClean="0"/>
              <a:t>Изпълняват се:</a:t>
            </a:r>
            <a:endParaRPr lang="bg-BG" altLang="en-US" sz="2200" dirty="0"/>
          </a:p>
          <a:p>
            <a:pPr lvl="2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bg-BG" altLang="en-US" sz="2200" dirty="0" smtClean="0"/>
              <a:t>в </a:t>
            </a:r>
            <a:r>
              <a:rPr lang="bg-BG" altLang="en-US" sz="2200" dirty="0"/>
              <a:t>началото на урока, в който учениците ще се запознаят с новия </a:t>
            </a:r>
            <a:r>
              <a:rPr lang="bg-BG" altLang="en-US" sz="2200" dirty="0" smtClean="0"/>
              <a:t>алгоритъм</a:t>
            </a:r>
            <a:endParaRPr lang="bg-BG" altLang="en-US" sz="2200" dirty="0"/>
          </a:p>
          <a:p>
            <a:pPr lvl="2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bg-BG" altLang="en-US" sz="2200" dirty="0"/>
              <a:t>като </a:t>
            </a:r>
            <a:r>
              <a:rPr lang="bg-BG" altLang="en-US" sz="2200" dirty="0" smtClean="0"/>
              <a:t>домашна работа</a:t>
            </a:r>
            <a:endParaRPr lang="bg-BG" altLang="en-US" sz="2200" dirty="0"/>
          </a:p>
          <a:p>
            <a:pPr lvl="2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bg-BG" altLang="en-US" sz="2200" dirty="0" smtClean="0"/>
              <a:t>в </a:t>
            </a:r>
            <a:r>
              <a:rPr lang="bg-BG" altLang="en-US" sz="2200" dirty="0"/>
              <a:t>урок, предшестващ урока за запознаване с новия </a:t>
            </a:r>
            <a:r>
              <a:rPr lang="bg-BG" altLang="en-US" sz="2200" dirty="0" smtClean="0"/>
              <a:t>алгоритъм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bg-BG" altLang="en-US" sz="2200" dirty="0" smtClean="0"/>
              <a:t>Важна е организацията </a:t>
            </a:r>
            <a:r>
              <a:rPr lang="bg-BG" altLang="en-US" sz="2200" dirty="0"/>
              <a:t>на провеждането </a:t>
            </a:r>
            <a:r>
              <a:rPr lang="bg-BG" altLang="en-US" sz="2200" dirty="0" smtClean="0"/>
              <a:t>им!</a:t>
            </a:r>
            <a:endParaRPr lang="bg-BG" altLang="en-US" sz="2200" dirty="0"/>
          </a:p>
          <a:p>
            <a:pPr lvl="2">
              <a:buClr>
                <a:schemeClr val="tx1"/>
              </a:buClr>
              <a:buFont typeface="Wingdings" panose="05000000000000000000" pitchFamily="2" charset="2"/>
              <a:buChar char="ü"/>
            </a:pPr>
            <a:endParaRPr lang="bg-BG" altLang="en-US" sz="1800" dirty="0"/>
          </a:p>
          <a:p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366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altLang="en-US" sz="4000" dirty="0"/>
              <a:t>Въвеждащи дейности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altLang="en-US" dirty="0" smtClean="0"/>
              <a:t>Служат за запознаване </a:t>
            </a:r>
            <a:r>
              <a:rPr lang="bg-BG" altLang="en-US" dirty="0"/>
              <a:t>с новия алгоритъм за </a:t>
            </a:r>
            <a:r>
              <a:rPr lang="bg-BG" altLang="en-US" dirty="0" smtClean="0"/>
              <a:t>смятане.</a:t>
            </a:r>
            <a:endParaRPr lang="bg-BG" altLang="en-US" dirty="0"/>
          </a:p>
          <a:p>
            <a:pPr>
              <a:lnSpc>
                <a:spcPct val="80000"/>
              </a:lnSpc>
            </a:pPr>
            <a:r>
              <a:rPr lang="bg-BG" altLang="en-US" dirty="0" smtClean="0"/>
              <a:t>Изпълняват се</a:t>
            </a:r>
            <a:r>
              <a:rPr lang="bg-BG" altLang="en-US" dirty="0" smtClean="0">
                <a:solidFill>
                  <a:schemeClr val="tx2"/>
                </a:solidFill>
              </a:rPr>
              <a:t>: </a:t>
            </a:r>
            <a:endParaRPr lang="bg-BG" altLang="en-US" dirty="0">
              <a:solidFill>
                <a:schemeClr val="tx2"/>
              </a:solidFill>
            </a:endParaRP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bg-BG" altLang="en-US" sz="2000" dirty="0" smtClean="0"/>
              <a:t>с </a:t>
            </a:r>
            <a:r>
              <a:rPr lang="bg-BG" altLang="en-US" sz="2000" dirty="0"/>
              <a:t>демонстрация и обяснения от </a:t>
            </a:r>
            <a:r>
              <a:rPr lang="bg-BG" altLang="en-US" sz="2000" dirty="0" smtClean="0"/>
              <a:t>учителя</a:t>
            </a:r>
            <a:endParaRPr lang="bg-BG" altLang="en-US" sz="2000" dirty="0"/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bg-BG" altLang="en-US" sz="2000" dirty="0" smtClean="0"/>
              <a:t>самостоятелно</a:t>
            </a:r>
            <a:r>
              <a:rPr lang="bg-BG" altLang="en-US" sz="2000" dirty="0"/>
              <a:t>, с разучаване </a:t>
            </a:r>
            <a:r>
              <a:rPr lang="bg-BG" altLang="en-US" sz="2000" dirty="0" smtClean="0"/>
              <a:t>от учебника</a:t>
            </a:r>
            <a:endParaRPr lang="bg-BG" altLang="en-US" sz="2000" dirty="0"/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bg-BG" altLang="en-US" sz="2000" dirty="0"/>
              <a:t>с включване на новия случай в самостоятелна работа с изучени подобни </a:t>
            </a:r>
            <a:r>
              <a:rPr lang="bg-BG" altLang="en-US" sz="2000" dirty="0" smtClean="0"/>
              <a:t>пресмятания</a:t>
            </a:r>
            <a:endParaRPr lang="bg-BG" altLang="en-US" sz="2000" dirty="0"/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bg-BG" altLang="en-US" sz="2000" dirty="0"/>
              <a:t>комбиниране на  различни </a:t>
            </a:r>
            <a:r>
              <a:rPr lang="bg-BG" altLang="en-US" sz="2000" dirty="0" smtClean="0"/>
              <a:t>начини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bg-BG" altLang="en-US" dirty="0" smtClean="0"/>
              <a:t>Важно е  учителят </a:t>
            </a:r>
            <a:r>
              <a:rPr lang="bg-BG" altLang="en-US" dirty="0"/>
              <a:t>да прецени къде и кога да остави учениците да работят </a:t>
            </a:r>
            <a:r>
              <a:rPr lang="bg-BG" altLang="en-US" dirty="0" smtClean="0"/>
              <a:t>самостоятелно.</a:t>
            </a:r>
            <a:endParaRPr lang="bg-BG" altLang="en-US" dirty="0"/>
          </a:p>
          <a:p>
            <a:pPr>
              <a:lnSpc>
                <a:spcPct val="80000"/>
              </a:lnSpc>
            </a:pPr>
            <a:endParaRPr lang="bg-BG" altLang="en-US" dirty="0"/>
          </a:p>
          <a:p>
            <a:pPr>
              <a:buFont typeface="Wingdings" panose="05000000000000000000" pitchFamily="2" charset="2"/>
              <a:buChar char="q"/>
            </a:pPr>
            <a:endParaRPr lang="bg-BG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7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altLang="en-US" sz="4000" dirty="0"/>
              <a:t>Тренировъчни дейности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bg-BG" altLang="en-US" sz="2600" dirty="0" smtClean="0"/>
              <a:t>Служат за овладяване </a:t>
            </a:r>
            <a:r>
              <a:rPr lang="bg-BG" altLang="en-US" sz="2600" dirty="0"/>
              <a:t>на умения за извършване на съответния вид </a:t>
            </a:r>
            <a:r>
              <a:rPr lang="bg-BG" altLang="en-US" sz="2600" dirty="0" smtClean="0"/>
              <a:t>пресмятане. </a:t>
            </a:r>
          </a:p>
          <a:p>
            <a:r>
              <a:rPr lang="bg-BG" altLang="en-US" sz="2600" dirty="0" smtClean="0"/>
              <a:t>Самостоятелно изпълнение от учениците</a:t>
            </a:r>
            <a:endParaRPr lang="bg-BG" altLang="en-US" sz="2600" dirty="0"/>
          </a:p>
          <a:p>
            <a:r>
              <a:rPr lang="bg-BG" altLang="en-US" sz="2600" dirty="0" smtClean="0"/>
              <a:t>Наблюдаване на работата и оказване на индивидуална </a:t>
            </a:r>
            <a:r>
              <a:rPr lang="bg-BG" altLang="en-US" sz="2600" dirty="0"/>
              <a:t>помощ </a:t>
            </a:r>
            <a:endParaRPr lang="bg-BG" altLang="en-US" sz="2600" dirty="0" smtClean="0"/>
          </a:p>
          <a:p>
            <a:r>
              <a:rPr lang="bg-BG" altLang="en-US" sz="2600" dirty="0" smtClean="0"/>
              <a:t>Задачите не </a:t>
            </a:r>
            <a:r>
              <a:rPr lang="bg-BG" altLang="en-US" sz="2600" dirty="0"/>
              <a:t>трябва да са по-различни от тези, върху които е направено обяснението на алгоритъма, т.е. от въвеждащите образователни </a:t>
            </a:r>
            <a:r>
              <a:rPr lang="bg-BG" altLang="en-US" sz="2600" dirty="0" smtClean="0"/>
              <a:t>дейности.</a:t>
            </a:r>
          </a:p>
          <a:p>
            <a:r>
              <a:rPr lang="bg-BG" altLang="en-US" sz="2600" dirty="0" smtClean="0"/>
              <a:t>Работа на всички върху </a:t>
            </a:r>
            <a:r>
              <a:rPr lang="bg-BG" altLang="en-US" sz="2600" dirty="0"/>
              <a:t>една и съща </a:t>
            </a:r>
            <a:r>
              <a:rPr lang="bg-BG" altLang="en-US" sz="2600" dirty="0" smtClean="0"/>
              <a:t>задача</a:t>
            </a:r>
            <a:endParaRPr lang="bg-BG" altLang="en-US" sz="2600" dirty="0"/>
          </a:p>
          <a:p>
            <a:pPr>
              <a:buFont typeface="Wingdings" panose="05000000000000000000" pitchFamily="2" charset="2"/>
              <a:buChar char="q"/>
            </a:pPr>
            <a:endParaRPr lang="bg-BG" altLang="en-US" dirty="0"/>
          </a:p>
          <a:p>
            <a:pPr>
              <a:buFont typeface="Wingdings" panose="05000000000000000000" pitchFamily="2" charset="2"/>
              <a:buChar char="q"/>
            </a:pPr>
            <a:endParaRPr lang="bg-BG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840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altLang="en-US" sz="4000" dirty="0"/>
              <a:t>Творчески дейности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bg-BG" altLang="en-US" sz="2200" dirty="0" smtClean="0"/>
              <a:t>Служат за овладяване на </a:t>
            </a:r>
            <a:r>
              <a:rPr lang="bg-BG" altLang="en-US" sz="2200" dirty="0"/>
              <a:t>умения </a:t>
            </a:r>
            <a:r>
              <a:rPr lang="bg-BG" altLang="en-US" sz="2200" dirty="0" smtClean="0"/>
              <a:t>за прилагане на новия </a:t>
            </a:r>
            <a:r>
              <a:rPr lang="bg-BG" altLang="en-US" sz="2200" dirty="0"/>
              <a:t>алгоритъм в различни </a:t>
            </a:r>
            <a:r>
              <a:rPr lang="bg-BG" altLang="en-US" sz="2200" dirty="0" smtClean="0"/>
              <a:t>ситуации. </a:t>
            </a:r>
          </a:p>
          <a:p>
            <a:r>
              <a:rPr lang="bg-BG" altLang="en-US" sz="2200" dirty="0" smtClean="0"/>
              <a:t>Работата с тях може </a:t>
            </a:r>
            <a:r>
              <a:rPr lang="bg-BG" altLang="en-US" sz="2200" dirty="0"/>
              <a:t>да започне още </a:t>
            </a:r>
            <a:r>
              <a:rPr lang="bg-BG" altLang="en-US" sz="2200" dirty="0" smtClean="0"/>
              <a:t>в </a:t>
            </a:r>
            <a:r>
              <a:rPr lang="bg-BG" altLang="en-US" sz="2200" dirty="0"/>
              <a:t>първия урок за запознаване с алгоритъма или в някои от следващите уроци по преценка на </a:t>
            </a:r>
            <a:r>
              <a:rPr lang="bg-BG" altLang="en-US" sz="2200" dirty="0" smtClean="0"/>
              <a:t>учителя.</a:t>
            </a:r>
          </a:p>
          <a:p>
            <a:r>
              <a:rPr lang="bg-BG" altLang="en-US" sz="2200" dirty="0" smtClean="0"/>
              <a:t>Дават </a:t>
            </a:r>
            <a:r>
              <a:rPr lang="bg-BG" altLang="en-US" sz="2200" dirty="0"/>
              <a:t>представа на учениците къде и как да използват уменията си за </a:t>
            </a:r>
            <a:r>
              <a:rPr lang="bg-BG" altLang="en-US" sz="2200" dirty="0" smtClean="0"/>
              <a:t>смятане.</a:t>
            </a:r>
          </a:p>
          <a:p>
            <a:r>
              <a:rPr lang="bg-BG" altLang="en-US" sz="2200" dirty="0"/>
              <a:t>Работата със задачите с  творчески характер може да продължи в няколко последователни </a:t>
            </a:r>
            <a:r>
              <a:rPr lang="bg-BG" altLang="en-US" sz="2200" dirty="0" smtClean="0"/>
              <a:t>урока.</a:t>
            </a:r>
            <a:endParaRPr lang="en-US" altLang="en-US" sz="2200" dirty="0"/>
          </a:p>
          <a:p>
            <a:endParaRPr lang="bg-BG" alt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80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63474"/>
            <a:ext cx="8062664" cy="1207008"/>
          </a:xfrm>
        </p:spPr>
        <p:txBody>
          <a:bodyPr>
            <a:normAutofit/>
          </a:bodyPr>
          <a:lstStyle/>
          <a:p>
            <a:r>
              <a:rPr lang="bg-BG" sz="4000" dirty="0" smtClean="0"/>
              <a:t>Похвати за устно смятане (1)</a:t>
            </a:r>
            <a:endParaRPr lang="bg-BG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491630"/>
            <a:ext cx="7671312" cy="3257550"/>
          </a:xfrm>
        </p:spPr>
        <p:txBody>
          <a:bodyPr>
            <a:noAutofit/>
          </a:bodyPr>
          <a:lstStyle/>
          <a:p>
            <a:r>
              <a:rPr lang="bg-BG" sz="1800" dirty="0" smtClean="0"/>
              <a:t>Представяне на числата като сбор, разлика, произведение и частно</a:t>
            </a:r>
          </a:p>
          <a:p>
            <a:pPr marL="274320" lvl="1" indent="0">
              <a:buNone/>
            </a:pPr>
            <a:r>
              <a:rPr lang="bg-BG" dirty="0" smtClean="0"/>
              <a:t>38 + 25 = (38 + 2) + 23 = 40 + 23</a:t>
            </a:r>
          </a:p>
          <a:p>
            <a:pPr marL="274320" lvl="1" indent="0">
              <a:buNone/>
            </a:pPr>
            <a:r>
              <a:rPr lang="bg-BG" dirty="0" smtClean="0"/>
              <a:t>165 – 47 = (165 – 50) + 3 = 115 + 3</a:t>
            </a:r>
          </a:p>
          <a:p>
            <a:pPr marL="274320" lvl="1" indent="0">
              <a:buNone/>
            </a:pPr>
            <a:r>
              <a:rPr lang="bg-BG" dirty="0" smtClean="0"/>
              <a:t>12 . 15 = 6 . 2 . 3 . 5 = 18 . 10</a:t>
            </a:r>
          </a:p>
          <a:p>
            <a:pPr marL="274320" lvl="1" indent="0">
              <a:buNone/>
            </a:pPr>
            <a:r>
              <a:rPr lang="bg-BG" dirty="0" smtClean="0"/>
              <a:t>16 . 25 = 16 . (100 : 4) = 1600 : 4 = 400</a:t>
            </a:r>
          </a:p>
          <a:p>
            <a:pPr marL="182563" lvl="1" indent="-182563"/>
            <a:r>
              <a:rPr lang="bg-BG" dirty="0" smtClean="0"/>
              <a:t>Представяне на числата като сбор от единици, десетици, стотици и т.н.</a:t>
            </a:r>
          </a:p>
          <a:p>
            <a:pPr marL="274320" lvl="1" indent="0">
              <a:buNone/>
            </a:pPr>
            <a:r>
              <a:rPr lang="bg-BG" dirty="0" smtClean="0"/>
              <a:t>59 + 37 = (50 + 30) + (9 +7)</a:t>
            </a:r>
          </a:p>
          <a:p>
            <a:pPr marL="274320" lvl="1" indent="0">
              <a:buNone/>
            </a:pPr>
            <a:r>
              <a:rPr lang="bg-BG" sz="1800" dirty="0" smtClean="0">
                <a:solidFill>
                  <a:sysClr val="windowText" lastClr="000000"/>
                </a:solidFill>
              </a:rPr>
              <a:t>36 </a:t>
            </a:r>
            <a:r>
              <a:rPr lang="bg-BG" sz="1800" dirty="0">
                <a:solidFill>
                  <a:sysClr val="windowText" lastClr="000000"/>
                </a:solidFill>
              </a:rPr>
              <a:t>+ 28 </a:t>
            </a:r>
            <a:r>
              <a:rPr lang="bg-BG" sz="1800" dirty="0" smtClean="0">
                <a:solidFill>
                  <a:sysClr val="windowText" lastClr="000000"/>
                </a:solidFill>
              </a:rPr>
              <a:t>= (30 </a:t>
            </a:r>
            <a:r>
              <a:rPr lang="bg-BG" sz="1800" dirty="0">
                <a:solidFill>
                  <a:sysClr val="windowText" lastClr="000000"/>
                </a:solidFill>
              </a:rPr>
              <a:t>+ </a:t>
            </a:r>
            <a:r>
              <a:rPr lang="bg-BG" sz="1800" dirty="0" smtClean="0">
                <a:solidFill>
                  <a:sysClr val="windowText" lastClr="000000"/>
                </a:solidFill>
              </a:rPr>
              <a:t>20) </a:t>
            </a:r>
            <a:r>
              <a:rPr lang="bg-BG" sz="1800" dirty="0">
                <a:solidFill>
                  <a:sysClr val="windowText" lastClr="000000"/>
                </a:solidFill>
              </a:rPr>
              <a:t>+ </a:t>
            </a:r>
            <a:r>
              <a:rPr lang="bg-BG" sz="1800" dirty="0" smtClean="0">
                <a:solidFill>
                  <a:sysClr val="windowText" lastClr="000000"/>
                </a:solidFill>
              </a:rPr>
              <a:t>(6 </a:t>
            </a:r>
            <a:r>
              <a:rPr lang="bg-BG" sz="1800" dirty="0">
                <a:solidFill>
                  <a:sysClr val="windowText" lastClr="000000"/>
                </a:solidFill>
              </a:rPr>
              <a:t>+ </a:t>
            </a:r>
            <a:r>
              <a:rPr lang="bg-BG" sz="1800" dirty="0" smtClean="0">
                <a:solidFill>
                  <a:sysClr val="windowText" lastClr="000000"/>
                </a:solidFill>
              </a:rPr>
              <a:t>8) = </a:t>
            </a:r>
            <a:r>
              <a:rPr lang="bg-BG" sz="1800" dirty="0">
                <a:solidFill>
                  <a:sysClr val="windowText" lastClr="000000"/>
                </a:solidFill>
              </a:rPr>
              <a:t>50 + 14 = </a:t>
            </a:r>
            <a:r>
              <a:rPr lang="bg-BG" sz="1800" dirty="0" smtClean="0">
                <a:solidFill>
                  <a:sysClr val="windowText" lastClr="000000"/>
                </a:solidFill>
              </a:rPr>
              <a:t>64</a:t>
            </a:r>
            <a:endParaRPr lang="en-US" sz="18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42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63474"/>
            <a:ext cx="7918648" cy="1207008"/>
          </a:xfrm>
        </p:spPr>
        <p:txBody>
          <a:bodyPr>
            <a:normAutofit/>
          </a:bodyPr>
          <a:lstStyle/>
          <a:p>
            <a:r>
              <a:rPr lang="bg-BG" sz="4000" dirty="0" smtClean="0"/>
              <a:t>Похвати за устно смятане (2)</a:t>
            </a:r>
            <a:endParaRPr lang="bg-BG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491630"/>
            <a:ext cx="7671312" cy="3257550"/>
          </a:xfrm>
        </p:spPr>
        <p:txBody>
          <a:bodyPr>
            <a:noAutofit/>
          </a:bodyPr>
          <a:lstStyle/>
          <a:p>
            <a:r>
              <a:rPr lang="bg-BG" sz="1800" dirty="0" smtClean="0"/>
              <a:t>Представяне на числата като редни единици от по-висок клас:</a:t>
            </a:r>
          </a:p>
          <a:p>
            <a:pPr marL="274320" lvl="1" indent="0">
              <a:buNone/>
            </a:pPr>
            <a:r>
              <a:rPr lang="bg-BG" dirty="0" smtClean="0"/>
              <a:t>56 000 : 7 = 56 хил. : 7 = 8 хил.  = 8000</a:t>
            </a:r>
            <a:endParaRPr lang="en-US" sz="1800" dirty="0">
              <a:solidFill>
                <a:sysClr val="windowText" lastClr="000000"/>
              </a:solidFill>
            </a:endParaRPr>
          </a:p>
          <a:p>
            <a:r>
              <a:rPr lang="bg-BG" sz="1800" dirty="0" smtClean="0"/>
              <a:t>Използване на свойствата на аритметичните действия</a:t>
            </a:r>
          </a:p>
          <a:p>
            <a:pPr marL="274320" lvl="1" indent="0">
              <a:buNone/>
            </a:pPr>
            <a:r>
              <a:rPr lang="bg-BG" dirty="0" smtClean="0"/>
              <a:t>75 + 289 + 25 = 289 + (75 + 25) = 289 + 100</a:t>
            </a:r>
          </a:p>
          <a:p>
            <a:pPr marL="274320" lvl="1" indent="0">
              <a:buNone/>
            </a:pPr>
            <a:r>
              <a:rPr lang="bg-BG" dirty="0" smtClean="0"/>
              <a:t>79 . 5 . 2 = 79 . 10</a:t>
            </a:r>
          </a:p>
          <a:p>
            <a:pPr marL="274320" lvl="1" indent="0">
              <a:buNone/>
            </a:pPr>
            <a:r>
              <a:rPr lang="bg-BG" dirty="0" smtClean="0"/>
              <a:t>64 . 9 = (60 + 4) . 9 = 540 + 36</a:t>
            </a:r>
          </a:p>
          <a:p>
            <a:pPr marL="274320" lvl="1" indent="0">
              <a:buNone/>
            </a:pPr>
            <a:r>
              <a:rPr lang="bg-BG" altLang="en-US" dirty="0"/>
              <a:t>36 . 4 = 30 . 4 + 6 . 4 = 24 + 120 = 144</a:t>
            </a:r>
            <a:endParaRPr lang="en-US" altLang="en-US" dirty="0"/>
          </a:p>
          <a:p>
            <a:pPr marL="274320" lvl="1" indent="0">
              <a:buNone/>
            </a:pPr>
            <a:r>
              <a:rPr lang="bg-BG" altLang="en-US" dirty="0"/>
              <a:t>36 . 4 = 40 . 4 – 4 . 4 = 160 - 16 = </a:t>
            </a:r>
            <a:r>
              <a:rPr lang="bg-BG" altLang="en-US" dirty="0" smtClean="0"/>
              <a:t>144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42213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63474"/>
            <a:ext cx="7990656" cy="1207008"/>
          </a:xfrm>
        </p:spPr>
        <p:txBody>
          <a:bodyPr>
            <a:normAutofit/>
          </a:bodyPr>
          <a:lstStyle/>
          <a:p>
            <a:r>
              <a:rPr lang="bg-BG" sz="4000" dirty="0" smtClean="0"/>
              <a:t>Похвати за устно смятане (3)</a:t>
            </a:r>
            <a:endParaRPr lang="bg-BG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491630"/>
            <a:ext cx="7671312" cy="3257550"/>
          </a:xfrm>
        </p:spPr>
        <p:txBody>
          <a:bodyPr>
            <a:noAutofit/>
          </a:bodyPr>
          <a:lstStyle/>
          <a:p>
            <a:r>
              <a:rPr lang="bg-BG" sz="1800" dirty="0" smtClean="0"/>
              <a:t>Закръгляване на числата въз основа на изменението на разултатите от аритметичните действия в зависимост от изменението на компонентите</a:t>
            </a:r>
          </a:p>
          <a:p>
            <a:pPr marL="274320" lvl="1" indent="0">
              <a:buNone/>
            </a:pPr>
            <a:r>
              <a:rPr lang="bg-BG" dirty="0" smtClean="0"/>
              <a:t>297 + 498 = (300 + 500) – (3 + 2) = 800 – 5 </a:t>
            </a:r>
          </a:p>
          <a:p>
            <a:pPr marL="274320" lvl="1" indent="0">
              <a:buNone/>
            </a:pPr>
            <a:r>
              <a:rPr lang="bg-BG" dirty="0" smtClean="0"/>
              <a:t>600 – 407 = (600 – 400) – 7 = 200 – 7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64870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465516"/>
            <a:ext cx="7772400" cy="1207008"/>
          </a:xfrm>
        </p:spPr>
        <p:txBody>
          <a:bodyPr>
            <a:normAutofit fontScale="90000"/>
          </a:bodyPr>
          <a:lstStyle/>
          <a:p>
            <a:r>
              <a:rPr lang="bg-BG" sz="4800" dirty="0" smtClean="0"/>
              <a:t>ПРОВЕРЯВАНИ ЗНАНИЯ И УМЕНИЯ (1)</a:t>
            </a:r>
            <a:endParaRPr lang="bg-BG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70" y="1761660"/>
            <a:ext cx="7772400" cy="3038094"/>
          </a:xfrm>
        </p:spPr>
        <p:txBody>
          <a:bodyPr>
            <a:normAutofit fontScale="85000" lnSpcReduction="20000"/>
          </a:bodyPr>
          <a:lstStyle/>
          <a:p>
            <a:r>
              <a:rPr lang="bg-BG" sz="3100" dirty="0" smtClean="0"/>
              <a:t>Знания за естествените числа и за принципа на образуване на редицата на естествените числа</a:t>
            </a:r>
          </a:p>
          <a:p>
            <a:r>
              <a:rPr lang="bg-BG" sz="3100" dirty="0" smtClean="0"/>
              <a:t>Умения за смятане – събиране, изваждане, умножение</a:t>
            </a:r>
            <a:r>
              <a:rPr lang="en-US" sz="3100" dirty="0" smtClean="0"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r>
              <a:rPr lang="bg-BG" sz="3100" dirty="0" smtClean="0"/>
              <a:t> деление</a:t>
            </a:r>
          </a:p>
          <a:p>
            <a:r>
              <a:rPr lang="bg-BG" sz="3100" dirty="0" smtClean="0"/>
              <a:t>Знания за мерни единици за дължина, маса, време, лице</a:t>
            </a:r>
          </a:p>
          <a:p>
            <a:r>
              <a:rPr lang="bg-BG" sz="3100" dirty="0" smtClean="0"/>
              <a:t>Умения за действия с еднородни именувани числа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970556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411510"/>
            <a:ext cx="7543800" cy="903512"/>
          </a:xfrm>
        </p:spPr>
        <p:txBody>
          <a:bodyPr>
            <a:noAutofit/>
          </a:bodyPr>
          <a:lstStyle/>
          <a:p>
            <a:r>
              <a:rPr lang="bg-BG" sz="4000" dirty="0" smtClean="0"/>
              <a:t>УПРАЖНЕНИЯ за устно</a:t>
            </a:r>
            <a:br>
              <a:rPr lang="bg-BG" sz="4000" dirty="0" smtClean="0"/>
            </a:br>
            <a:r>
              <a:rPr lang="bg-BG" sz="4000" dirty="0" smtClean="0"/>
              <a:t>смятане</a:t>
            </a:r>
            <a:endParaRPr lang="bg-BG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635646"/>
            <a:ext cx="7543800" cy="3420282"/>
          </a:xfrm>
        </p:spPr>
        <p:txBody>
          <a:bodyPr>
            <a:normAutofit fontScale="62500" lnSpcReduction="20000"/>
          </a:bodyPr>
          <a:lstStyle/>
          <a:p>
            <a:r>
              <a:rPr lang="bg-BG" sz="2900" dirty="0" smtClean="0"/>
              <a:t>Пресмятане на числови изрази – различно изказване на задачата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bg-BG" sz="2900" dirty="0"/>
              <a:t>Намерете </a:t>
            </a:r>
            <a:r>
              <a:rPr lang="bg-BG" sz="2900" dirty="0" smtClean="0"/>
              <a:t>сбора </a:t>
            </a:r>
            <a:r>
              <a:rPr lang="bg-BG" sz="2900" dirty="0"/>
              <a:t>на числата 98 и 5.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bg-BG" sz="2900" dirty="0"/>
              <a:t>Към числото 98 прибавете 5.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bg-BG" sz="2900" dirty="0"/>
              <a:t>Събираемите са 98 и 5. Намерете </a:t>
            </a:r>
            <a:r>
              <a:rPr lang="bg-BG" sz="2900" dirty="0" smtClean="0"/>
              <a:t>сбора им. </a:t>
            </a:r>
            <a:endParaRPr lang="bg-BG" sz="2900" dirty="0"/>
          </a:p>
          <a:p>
            <a:r>
              <a:rPr lang="bg-BG" sz="2900" dirty="0" smtClean="0"/>
              <a:t>Намиране на числовата стойност на изрази, дадени в таблици</a:t>
            </a:r>
          </a:p>
          <a:p>
            <a:r>
              <a:rPr lang="bg-BG" sz="2900" dirty="0" smtClean="0"/>
              <a:t>Сравняване на числовата стойност на изрази</a:t>
            </a:r>
          </a:p>
          <a:p>
            <a:r>
              <a:rPr lang="bg-BG" sz="2900" dirty="0" smtClean="0"/>
              <a:t>Намиране на неизвестен компонент на аритметично действие</a:t>
            </a:r>
          </a:p>
          <a:p>
            <a:r>
              <a:rPr lang="bg-BG" sz="2900" dirty="0" smtClean="0"/>
              <a:t>Решаване на текстови задачи – с подходящи за устни смятания данни</a:t>
            </a:r>
          </a:p>
          <a:p>
            <a:r>
              <a:rPr lang="bg-BG" sz="2900" dirty="0" smtClean="0"/>
              <a:t>Задачи в занимателна форма, под формата на игра</a:t>
            </a:r>
          </a:p>
          <a:p>
            <a:pPr marL="0" indent="0">
              <a:buNone/>
            </a:pPr>
            <a:endParaRPr lang="bg-BG" sz="2800" dirty="0" smtClean="0"/>
          </a:p>
        </p:txBody>
      </p:sp>
    </p:spTree>
    <p:extLst>
      <p:ext uri="{BB962C8B-B14F-4D97-AF65-F5344CB8AC3E}">
        <p14:creationId xmlns:p14="http://schemas.microsoft.com/office/powerpoint/2010/main" val="2930603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411510"/>
            <a:ext cx="7543800" cy="903512"/>
          </a:xfrm>
        </p:spPr>
        <p:txBody>
          <a:bodyPr>
            <a:noAutofit/>
          </a:bodyPr>
          <a:lstStyle/>
          <a:p>
            <a:r>
              <a:rPr lang="bg-BG" sz="3800" dirty="0" smtClean="0"/>
              <a:t>УПРАЖНЕНИЯ за овладяване на изчислителни умения</a:t>
            </a:r>
            <a:endParaRPr lang="bg-BG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563638"/>
            <a:ext cx="7543800" cy="3420282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Пресмятане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на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сбор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или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разлика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на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две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числа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чрез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прилагане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на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алгоритмите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за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писмено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смятане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или</a:t>
            </a:r>
            <a:r>
              <a:rPr lang="bg-BG" sz="21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вариантите</a:t>
            </a:r>
            <a:r>
              <a:rPr lang="en-US" sz="21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за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устно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смятане</a:t>
            </a:r>
            <a:endParaRPr lang="bg-BG" sz="21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/>
            <a:r>
              <a:rPr lang="en-US" sz="21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Изчисляване</a:t>
            </a:r>
            <a:r>
              <a:rPr lang="en-US" sz="21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на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сбора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на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три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или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повече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числа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чрез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прилагане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на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разместителното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и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съдружителното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свойство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на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събирането</a:t>
            </a:r>
            <a:endParaRPr lang="en-US" sz="21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/>
            <a:r>
              <a:rPr lang="bg-BG" sz="2100" dirty="0">
                <a:latin typeface="Cambria" panose="02040503050406030204" pitchFamily="18" charset="0"/>
                <a:ea typeface="Cambria" panose="02040503050406030204" pitchFamily="18" charset="0"/>
              </a:rPr>
              <a:t>П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ресмятане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на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съставни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числови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изрази</a:t>
            </a:r>
            <a:endParaRPr lang="en-US" sz="21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/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Намиране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на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неизвестно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число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при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действията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събиране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и </a:t>
            </a:r>
            <a:r>
              <a:rPr lang="en-US" sz="21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изваждане</a:t>
            </a:r>
            <a:endParaRPr lang="en-US" sz="21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/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Сравняване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на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стойности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на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числови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изрази</a:t>
            </a:r>
            <a:endParaRPr lang="en-US" sz="21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/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Откриване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на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скрити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цифри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при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събирането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и </a:t>
            </a:r>
            <a:r>
              <a:rPr lang="en-US" sz="21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изваждането</a:t>
            </a:r>
            <a:endParaRPr lang="en-US" sz="21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/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Съставяне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и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решаване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на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математически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модели</a:t>
            </a:r>
            <a:endParaRPr lang="en-US" sz="21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/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Приложение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на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знанията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за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решаване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на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геометрични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задачи</a:t>
            </a:r>
            <a:endParaRPr lang="en-US" sz="21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bg-BG" sz="2800" dirty="0" smtClean="0"/>
          </a:p>
        </p:txBody>
      </p:sp>
    </p:spTree>
    <p:extLst>
      <p:ext uri="{BB962C8B-B14F-4D97-AF65-F5344CB8AC3E}">
        <p14:creationId xmlns:p14="http://schemas.microsoft.com/office/powerpoint/2010/main" val="2384708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ПРИМЕРИ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bg-BG" sz="1800" dirty="0"/>
              <a:t>Сборът 58 406 + 20 840 е равен на:</a:t>
            </a:r>
          </a:p>
          <a:p>
            <a:pPr marL="205740" lvl="1" indent="0">
              <a:buNone/>
            </a:pPr>
            <a:r>
              <a:rPr lang="bg-BG" sz="1700" dirty="0"/>
              <a:t>А) 79 246		Б) 69 246		В) 78 246</a:t>
            </a:r>
          </a:p>
          <a:p>
            <a:pPr marL="0" indent="0">
              <a:buNone/>
            </a:pPr>
            <a:endParaRPr lang="bg-BG" sz="1800" dirty="0"/>
          </a:p>
          <a:p>
            <a:r>
              <a:rPr lang="bg-BG" sz="1800" dirty="0"/>
              <a:t>Намери числото, което е с 3820 по-голямо от числото 96 246.</a:t>
            </a:r>
          </a:p>
          <a:p>
            <a:pPr marL="205740" lvl="1" indent="0">
              <a:buNone/>
            </a:pPr>
            <a:r>
              <a:rPr lang="bg-BG" sz="1700" dirty="0"/>
              <a:t>А) 99 065 		Б) 134 445		В) 100 066</a:t>
            </a:r>
          </a:p>
          <a:p>
            <a:pPr marL="205740" lvl="1" indent="0">
              <a:buNone/>
            </a:pPr>
            <a:endParaRPr lang="bg-BG" sz="1700" dirty="0"/>
          </a:p>
          <a:p>
            <a:r>
              <a:rPr lang="ru-RU" sz="1800" dirty="0"/>
              <a:t>Тодор написал три числа, първото от които е 50 104, а всяко следващо е с 1210 по-голямо от предходното. Кое е последно записаното от него число?</a:t>
            </a:r>
          </a:p>
          <a:p>
            <a:pPr marL="205740" lvl="1" indent="0">
              <a:buNone/>
            </a:pPr>
            <a:r>
              <a:rPr lang="ru-RU" dirty="0"/>
              <a:t>А) 52 524		 Б) 51 314 		В) 63 414</a:t>
            </a:r>
            <a:endParaRPr lang="bg-BG" dirty="0"/>
          </a:p>
          <a:p>
            <a:pPr marL="0" indent="0">
              <a:buNone/>
            </a:pPr>
            <a:endParaRPr lang="bg-BG" sz="1800" dirty="0"/>
          </a:p>
          <a:p>
            <a:pPr marL="0" indent="0">
              <a:buNone/>
            </a:pPr>
            <a:endParaRPr lang="bg-BG" sz="1800" dirty="0"/>
          </a:p>
          <a:p>
            <a:pPr marL="0" indent="0">
              <a:buNone/>
            </a:pPr>
            <a:endParaRPr lang="bg-BG" sz="1800" dirty="0"/>
          </a:p>
        </p:txBody>
      </p:sp>
    </p:spTree>
    <p:extLst>
      <p:ext uri="{BB962C8B-B14F-4D97-AF65-F5344CB8AC3E}">
        <p14:creationId xmlns:p14="http://schemas.microsoft.com/office/powerpoint/2010/main" val="292971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64567189"/>
              </p:ext>
            </p:extLst>
          </p:nvPr>
        </p:nvGraphicFramePr>
        <p:xfrm>
          <a:off x="323528" y="539750"/>
          <a:ext cx="8352928" cy="3760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00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4000" dirty="0" smtClean="0"/>
              <a:t>ПРИМЕРИ</a:t>
            </a:r>
            <a:endParaRPr lang="bg-BG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491630"/>
            <a:ext cx="8229600" cy="318629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bg-BG" sz="1800" dirty="0"/>
              <a:t>При пресмятането на израза 8452 – (3405 – 1342) се получава:</a:t>
            </a:r>
          </a:p>
          <a:p>
            <a:pPr marL="20574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bg-BG" dirty="0"/>
              <a:t>А) 6389		 </a:t>
            </a:r>
            <a:r>
              <a:rPr lang="bg-BG" dirty="0" smtClean="0"/>
              <a:t>Б</a:t>
            </a:r>
            <a:r>
              <a:rPr lang="bg-BG" dirty="0"/>
              <a:t>) 6289			В) </a:t>
            </a:r>
            <a:r>
              <a:rPr lang="bg-BG" dirty="0" smtClean="0"/>
              <a:t>6378</a:t>
            </a:r>
            <a:endParaRPr lang="en-GB" dirty="0" smtClean="0"/>
          </a:p>
          <a:p>
            <a:pPr marL="205740" lvl="1" indent="0">
              <a:lnSpc>
                <a:spcPct val="100000"/>
              </a:lnSpc>
              <a:spcBef>
                <a:spcPts val="0"/>
              </a:spcBef>
              <a:buNone/>
            </a:pPr>
            <a:endParaRPr lang="bg-BG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/>
              <a:t>Резултатът от пресмятането на израза 29 856 – (9451 + 11 312) е:</a:t>
            </a:r>
          </a:p>
          <a:p>
            <a:pPr marL="20574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/>
              <a:t>А) 8093		</a:t>
            </a:r>
            <a:r>
              <a:rPr lang="ru-RU" dirty="0" smtClean="0"/>
              <a:t> </a:t>
            </a:r>
            <a:r>
              <a:rPr lang="ru-RU" dirty="0"/>
              <a:t>Б) 9093 			В) 8193</a:t>
            </a:r>
          </a:p>
          <a:p>
            <a:pPr marL="205740" lvl="1" indent="0">
              <a:lnSpc>
                <a:spcPct val="100000"/>
              </a:lnSpc>
              <a:spcBef>
                <a:spcPts val="0"/>
              </a:spcBef>
              <a:buNone/>
            </a:pPr>
            <a:endParaRPr lang="bg-BG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bg-BG" sz="1800" dirty="0"/>
              <a:t>Резултатът от пресмятането на израза 1 000 000 – 80 616 : 24 е:</a:t>
            </a:r>
          </a:p>
          <a:p>
            <a:pPr marL="20574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bg-BG" dirty="0"/>
              <a:t>А) 996 641		</a:t>
            </a:r>
            <a:r>
              <a:rPr lang="bg-BG" dirty="0" smtClean="0"/>
              <a:t>Б</a:t>
            </a:r>
            <a:r>
              <a:rPr lang="bg-BG" dirty="0"/>
              <a:t>) 99 641 		</a:t>
            </a:r>
            <a:r>
              <a:rPr lang="bg-BG" dirty="0" smtClean="0"/>
              <a:t>В</a:t>
            </a:r>
            <a:r>
              <a:rPr lang="bg-BG" dirty="0"/>
              <a:t>) 965 411</a:t>
            </a:r>
          </a:p>
          <a:p>
            <a:pPr marL="205740" lvl="1" indent="0">
              <a:lnSpc>
                <a:spcPct val="100000"/>
              </a:lnSpc>
              <a:spcBef>
                <a:spcPts val="0"/>
              </a:spcBef>
              <a:buNone/>
            </a:pPr>
            <a:endParaRPr lang="bg-BG" dirty="0"/>
          </a:p>
          <a:p>
            <a:pPr marL="0" lvl="1" indent="0"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Пресметни израза 204 . 3 + 102 . 6.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614885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11510"/>
            <a:ext cx="7772400" cy="1207008"/>
          </a:xfrm>
        </p:spPr>
        <p:txBody>
          <a:bodyPr>
            <a:normAutofit fontScale="90000"/>
          </a:bodyPr>
          <a:lstStyle/>
          <a:p>
            <a:r>
              <a:rPr lang="bg-BG" altLang="en-US" sz="4400" dirty="0" smtClean="0"/>
              <a:t>Упражнения</a:t>
            </a:r>
            <a:r>
              <a:rPr lang="en-US" sz="4400" dirty="0"/>
              <a:t/>
            </a:r>
            <a:br>
              <a:rPr lang="en-US" sz="44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491630"/>
            <a:ext cx="7772400" cy="3384376"/>
          </a:xfrm>
        </p:spPr>
        <p:txBody>
          <a:bodyPr>
            <a:normAutofit/>
          </a:bodyPr>
          <a:lstStyle/>
          <a:p>
            <a:r>
              <a:rPr lang="bg-BG" altLang="en-US" dirty="0" smtClean="0"/>
              <a:t>Отбележи </a:t>
            </a:r>
            <a:r>
              <a:rPr lang="bg-BG" altLang="en-US" dirty="0"/>
              <a:t>реда на пресмятанията, които ще извършиш</a:t>
            </a:r>
            <a:r>
              <a:rPr lang="bg-BG" altLang="en-US" dirty="0" smtClean="0"/>
              <a:t>.</a:t>
            </a:r>
          </a:p>
          <a:p>
            <a:pPr marL="0" indent="0">
              <a:buNone/>
            </a:pPr>
            <a:r>
              <a:rPr lang="bg-BG" altLang="en-US" dirty="0" smtClean="0"/>
              <a:t>                                                       + (      –     )</a:t>
            </a:r>
            <a:endParaRPr lang="bg-BG" altLang="en-US" dirty="0"/>
          </a:p>
          <a:p>
            <a:pPr marL="274320" lvl="1" indent="0">
              <a:spcBef>
                <a:spcPct val="50000"/>
              </a:spcBef>
              <a:buNone/>
            </a:pPr>
            <a:r>
              <a:rPr lang="bg-BG" altLang="en-US" dirty="0" smtClean="0">
                <a:sym typeface="Wingdings" panose="05000000000000000000" pitchFamily="2" charset="2"/>
              </a:rPr>
              <a:t>А) </a:t>
            </a:r>
            <a:r>
              <a:rPr lang="bg-BG" altLang="en-US" dirty="0">
                <a:sym typeface="Wingdings" panose="05000000000000000000" pitchFamily="2" charset="2"/>
              </a:rPr>
              <a:t>събиране, изваждане</a:t>
            </a:r>
          </a:p>
          <a:p>
            <a:pPr marL="274320" lvl="1" indent="0">
              <a:spcBef>
                <a:spcPct val="50000"/>
              </a:spcBef>
              <a:buNone/>
            </a:pPr>
            <a:r>
              <a:rPr lang="bg-BG" altLang="en-US" dirty="0" smtClean="0">
                <a:sym typeface="Wingdings" panose="05000000000000000000" pitchFamily="2" charset="2"/>
              </a:rPr>
              <a:t>Б)  </a:t>
            </a:r>
            <a:r>
              <a:rPr lang="bg-BG" altLang="en-US" dirty="0">
                <a:sym typeface="Wingdings" panose="05000000000000000000" pitchFamily="2" charset="2"/>
              </a:rPr>
              <a:t>изваждане, събиране</a:t>
            </a:r>
            <a:endParaRPr lang="bg-BG" altLang="en-US" dirty="0"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1">
              <a:spcBef>
                <a:spcPct val="50000"/>
              </a:spcBef>
              <a:buNone/>
            </a:pPr>
            <a:r>
              <a:rPr lang="bg-BG" altLang="en-US" dirty="0" smtClean="0">
                <a:cs typeface="Arial" panose="020B0604020202020204" pitchFamily="34" charset="0"/>
                <a:sym typeface="Wingdings" panose="05000000000000000000" pitchFamily="2" charset="2"/>
              </a:rPr>
              <a:t>В) </a:t>
            </a:r>
            <a:r>
              <a:rPr lang="bg-BG" altLang="en-US" dirty="0">
                <a:cs typeface="Arial" panose="020B0604020202020204" pitchFamily="34" charset="0"/>
                <a:sym typeface="Wingdings" panose="05000000000000000000" pitchFamily="2" charset="2"/>
              </a:rPr>
              <a:t>Редът няма значение.</a:t>
            </a:r>
          </a:p>
          <a:p>
            <a:r>
              <a:rPr lang="bg-BG" altLang="en-US" dirty="0"/>
              <a:t>Вярно ли е посочен редът на пресмятане</a:t>
            </a:r>
            <a:r>
              <a:rPr lang="bg-BG" altLang="en-US" dirty="0" smtClean="0"/>
              <a:t>?</a:t>
            </a:r>
            <a:endParaRPr lang="bg-BG" altLang="en-US" dirty="0"/>
          </a:p>
          <a:p>
            <a:pPr marL="2271400" lvl="8" indent="0">
              <a:buNone/>
            </a:pPr>
            <a:r>
              <a:rPr lang="bg-BG" dirty="0" smtClean="0"/>
              <a:t>                  :        –         </a:t>
            </a:r>
          </a:p>
          <a:p>
            <a:pPr marL="2271400" lvl="8" indent="0">
              <a:buNone/>
            </a:pPr>
            <a:endParaRPr lang="bg-BG" sz="1800" dirty="0"/>
          </a:p>
          <a:p>
            <a:pPr marL="179388" lvl="8" indent="-179388">
              <a:buNone/>
            </a:pPr>
            <a:r>
              <a:rPr lang="bg-BG" sz="1800" dirty="0" smtClean="0"/>
              <a:t>	А) Да          Б) Не</a:t>
            </a:r>
            <a:endParaRPr lang="en-US" sz="1800" dirty="0"/>
          </a:p>
        </p:txBody>
      </p:sp>
      <p:sp>
        <p:nvSpPr>
          <p:cNvPr id="4" name="Rectangle 3"/>
          <p:cNvSpPr/>
          <p:nvPr/>
        </p:nvSpPr>
        <p:spPr>
          <a:xfrm>
            <a:off x="3563864" y="1967152"/>
            <a:ext cx="216000" cy="2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4139952" y="1967152"/>
            <a:ext cx="216000" cy="2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4644008" y="1967152"/>
            <a:ext cx="216000" cy="2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563864" y="3939902"/>
            <a:ext cx="216000" cy="2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984995" y="3939902"/>
            <a:ext cx="216000" cy="2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4428008" y="3939902"/>
            <a:ext cx="216000" cy="2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3690975" y="4231005"/>
            <a:ext cx="376970" cy="35472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bg-BG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166917" y="4227934"/>
            <a:ext cx="369091" cy="31983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bg-BG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3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547895907"/>
              </p:ext>
            </p:extLst>
          </p:nvPr>
        </p:nvGraphicFramePr>
        <p:xfrm>
          <a:off x="323528" y="539750"/>
          <a:ext cx="8352928" cy="3760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3744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738990903"/>
              </p:ext>
            </p:extLst>
          </p:nvPr>
        </p:nvGraphicFramePr>
        <p:xfrm>
          <a:off x="395536" y="195486"/>
          <a:ext cx="835292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3849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826232" y="987993"/>
            <a:ext cx="7417597" cy="2240756"/>
            <a:chOff x="-292" y="1219"/>
            <a:chExt cx="6230" cy="1882"/>
          </a:xfrm>
        </p:grpSpPr>
        <p:sp>
          <p:nvSpPr>
            <p:cNvPr id="3" name="Text Box 5"/>
            <p:cNvSpPr txBox="1">
              <a:spLocks noChangeArrowheads="1"/>
            </p:cNvSpPr>
            <p:nvPr/>
          </p:nvSpPr>
          <p:spPr bwMode="auto">
            <a:xfrm>
              <a:off x="556" y="1219"/>
              <a:ext cx="4475" cy="486"/>
            </a:xfrm>
            <a:prstGeom prst="roundRect">
              <a:avLst/>
            </a:prstGeom>
            <a:solidFill>
              <a:schemeClr val="accent1"/>
            </a:solidFill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bg-BG" altLang="en-US" sz="2800" dirty="0" smtClean="0">
                  <a:solidFill>
                    <a:schemeClr val="bg1"/>
                  </a:solidFill>
                  <a:latin typeface="+mn-lt"/>
                </a:rPr>
                <a:t>ПРЕСМЯТАНЕ НА ИЗРАЗИ</a:t>
              </a:r>
              <a:endParaRPr lang="bg-BG" altLang="en-US" sz="28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4" name="Text Box 20"/>
            <p:cNvSpPr txBox="1">
              <a:spLocks noChangeArrowheads="1"/>
            </p:cNvSpPr>
            <p:nvPr/>
          </p:nvSpPr>
          <p:spPr bwMode="auto">
            <a:xfrm>
              <a:off x="-292" y="2186"/>
              <a:ext cx="6230" cy="915"/>
            </a:xfrm>
            <a:prstGeom prst="round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ts val="600"/>
                </a:spcBef>
                <a:spcAft>
                  <a:spcPts val="600"/>
                </a:spcAft>
              </a:pPr>
              <a:r>
                <a:rPr lang="bg-BG" alt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(1842 – 593)  +  </a:t>
              </a:r>
              <a:r>
                <a:rPr lang="en-US" alt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593 </a:t>
              </a:r>
              <a:r>
                <a:rPr lang="bg-BG" alt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bg-BG" altLang="en-US" sz="24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             978 </a:t>
              </a:r>
              <a:r>
                <a:rPr lang="bg-BG" alt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+  (1556 – 978) </a:t>
              </a:r>
            </a:p>
            <a:p>
              <a:pPr eaLnBrk="1" hangingPunct="1">
                <a:spcBef>
                  <a:spcPts val="600"/>
                </a:spcBef>
                <a:spcAft>
                  <a:spcPts val="600"/>
                </a:spcAft>
              </a:pPr>
              <a:r>
                <a:rPr lang="bg-BG" alt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(13 955 + 429) – 13 </a:t>
              </a:r>
              <a:r>
                <a:rPr lang="bg-BG" altLang="en-US" sz="24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955       (</a:t>
              </a:r>
              <a:r>
                <a:rPr lang="bg-BG" alt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486 : 2) . 2 </a:t>
              </a:r>
              <a:r>
                <a:rPr lang="bg-BG" altLang="en-US" sz="24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       (</a:t>
              </a:r>
              <a:r>
                <a:rPr lang="bg-BG" alt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5</a:t>
              </a:r>
              <a:r>
                <a:rPr lang="en-US" alt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bg-BG" alt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. 32) : 5 </a:t>
              </a:r>
            </a:p>
          </p:txBody>
        </p:sp>
      </p:grp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282585025"/>
              </p:ext>
            </p:extLst>
          </p:nvPr>
        </p:nvGraphicFramePr>
        <p:xfrm>
          <a:off x="1524000" y="3147814"/>
          <a:ext cx="6096000" cy="1455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0538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44029084"/>
              </p:ext>
            </p:extLst>
          </p:nvPr>
        </p:nvGraphicFramePr>
        <p:xfrm>
          <a:off x="251520" y="539750"/>
          <a:ext cx="8568952" cy="3400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1446198" y="4011910"/>
            <a:ext cx="6096000" cy="864096"/>
            <a:chOff x="0" y="239135"/>
            <a:chExt cx="6096000" cy="1216800"/>
          </a:xfrm>
        </p:grpSpPr>
        <p:sp>
          <p:nvSpPr>
            <p:cNvPr id="4" name="Rounded Rectangle 3"/>
            <p:cNvSpPr/>
            <p:nvPr/>
          </p:nvSpPr>
          <p:spPr>
            <a:xfrm>
              <a:off x="0" y="239135"/>
              <a:ext cx="6096000" cy="12168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Rounded Rectangle 4"/>
            <p:cNvSpPr/>
            <p:nvPr/>
          </p:nvSpPr>
          <p:spPr>
            <a:xfrm>
              <a:off x="59399" y="298534"/>
              <a:ext cx="5977202" cy="10980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ctr"/>
              <a:r>
                <a:rPr lang="bg-BG" altLang="en-US" sz="2400" b="1" dirty="0">
                  <a:solidFill>
                    <a:schemeClr val="bg1"/>
                  </a:solidFill>
                </a:rPr>
                <a:t>Не се въвежда буквена символика!</a:t>
              </a:r>
              <a:r>
                <a:rPr lang="bg-BG" altLang="en-US" sz="2400" dirty="0">
                  <a:solidFill>
                    <a:schemeClr val="bg1"/>
                  </a:solidFill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686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465516"/>
            <a:ext cx="7772400" cy="1207008"/>
          </a:xfrm>
        </p:spPr>
        <p:txBody>
          <a:bodyPr>
            <a:normAutofit fontScale="90000"/>
          </a:bodyPr>
          <a:lstStyle/>
          <a:p>
            <a:r>
              <a:rPr lang="bg-BG" sz="4800" dirty="0" smtClean="0"/>
              <a:t>ПРОВЕРЯВАНИ ЗНАНИЯ И УМЕНИЯ (2)</a:t>
            </a:r>
            <a:endParaRPr lang="bg-BG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2440" y="1275606"/>
            <a:ext cx="7772400" cy="3038094"/>
          </a:xfrm>
        </p:spPr>
        <p:txBody>
          <a:bodyPr>
            <a:normAutofit/>
          </a:bodyPr>
          <a:lstStyle/>
          <a:p>
            <a:endParaRPr lang="bg-BG" sz="3200" dirty="0" smtClean="0"/>
          </a:p>
          <a:p>
            <a:r>
              <a:rPr lang="bg-BG" sz="2400" dirty="0"/>
              <a:t>Умения за прилагане на някои рационални подходи при решаване на задачи</a:t>
            </a:r>
          </a:p>
          <a:p>
            <a:r>
              <a:rPr lang="bg-BG" sz="2400" dirty="0" smtClean="0"/>
              <a:t>Умения за описване на ситуации от реалния свят с математически модели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49029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4000" dirty="0" smtClean="0"/>
              <a:t>ПРИМЕРИ</a:t>
            </a:r>
            <a:endParaRPr lang="bg-BG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2386" y="1488564"/>
            <a:ext cx="8291608" cy="3269174"/>
          </a:xfrm>
        </p:spPr>
        <p:txBody>
          <a:bodyPr>
            <a:noAutofit/>
          </a:bodyPr>
          <a:lstStyle/>
          <a:p>
            <a:r>
              <a:rPr lang="bg-BG" sz="1800" dirty="0"/>
              <a:t>Намери неизвестното умаляемо в </a:t>
            </a:r>
            <a:r>
              <a:rPr lang="bg-BG" sz="1800" dirty="0" smtClean="0"/>
              <a:t>равенството</a:t>
            </a:r>
            <a:r>
              <a:rPr lang="en-GB" sz="1800" dirty="0" smtClean="0"/>
              <a:t> </a:t>
            </a:r>
            <a:r>
              <a:rPr lang="bg-BG" sz="1800" dirty="0" smtClean="0"/>
              <a:t>      </a:t>
            </a:r>
            <a:r>
              <a:rPr lang="bg-BG" sz="1800" dirty="0"/>
              <a:t>– 32 490 = 108 </a:t>
            </a:r>
            <a:r>
              <a:rPr lang="bg-BG" sz="1800" dirty="0" smtClean="0"/>
              <a:t>210</a:t>
            </a:r>
            <a:r>
              <a:rPr lang="en-GB" sz="1800" dirty="0" smtClean="0"/>
              <a:t>.</a:t>
            </a:r>
            <a:endParaRPr lang="bg-BG" sz="1800" dirty="0"/>
          </a:p>
          <a:p>
            <a:pPr marL="205740" lvl="1" indent="0">
              <a:buNone/>
            </a:pPr>
            <a:r>
              <a:rPr lang="bg-BG" dirty="0"/>
              <a:t>А) 140 600		Б) 140 700		В) 130 700</a:t>
            </a:r>
          </a:p>
          <a:p>
            <a:r>
              <a:rPr lang="bg-BG" sz="1800" dirty="0"/>
              <a:t>Намери неизвестното събираемо в равенството </a:t>
            </a:r>
            <a:br>
              <a:rPr lang="bg-BG" sz="1800" dirty="0"/>
            </a:br>
            <a:r>
              <a:rPr lang="bg-BG" sz="1800" dirty="0"/>
              <a:t>40 000 </a:t>
            </a:r>
            <a:r>
              <a:rPr lang="bg-BG" sz="1800" dirty="0" smtClean="0"/>
              <a:t>+</a:t>
            </a:r>
            <a:r>
              <a:rPr lang="en-GB" sz="1800" dirty="0" smtClean="0"/>
              <a:t> </a:t>
            </a:r>
            <a:r>
              <a:rPr lang="bg-BG" sz="1800" dirty="0" smtClean="0"/>
              <a:t>     </a:t>
            </a:r>
            <a:r>
              <a:rPr lang="bg-BG" sz="1800" dirty="0"/>
              <a:t>= 15 400 + 104 600.</a:t>
            </a:r>
          </a:p>
          <a:p>
            <a:pPr marL="205740" lvl="1" indent="0">
              <a:buNone/>
            </a:pPr>
            <a:r>
              <a:rPr lang="bg-BG" dirty="0"/>
              <a:t>А) 80 000		Б) 79 000		В) 70 000</a:t>
            </a:r>
          </a:p>
          <a:p>
            <a:r>
              <a:rPr lang="bg-BG" sz="1800" dirty="0"/>
              <a:t>Намери неизвестното делимо в равенството       : 6 = 1580 + 420</a:t>
            </a:r>
            <a:r>
              <a:rPr lang="en-US" sz="1800" dirty="0"/>
              <a:t>.</a:t>
            </a:r>
            <a:endParaRPr lang="bg-BG" sz="1800" dirty="0"/>
          </a:p>
          <a:p>
            <a:pPr marL="205740" lvl="1" indent="0">
              <a:buNone/>
            </a:pPr>
            <a:r>
              <a:rPr lang="bg-BG" dirty="0"/>
              <a:t>А) 11 400		Б) 12 000		В) 1200 </a:t>
            </a:r>
          </a:p>
          <a:p>
            <a:r>
              <a:rPr lang="ru-RU" sz="1800" dirty="0"/>
              <a:t>Неизвестното число в равенството 3 = 939 099 :      </a:t>
            </a:r>
            <a:r>
              <a:rPr lang="en-GB" sz="1800" dirty="0" smtClean="0"/>
              <a:t> </a:t>
            </a:r>
            <a:r>
              <a:rPr lang="ru-RU" sz="1800" dirty="0" smtClean="0"/>
              <a:t>се </a:t>
            </a:r>
            <a:r>
              <a:rPr lang="ru-RU" sz="1800" dirty="0"/>
              <a:t>намира така:</a:t>
            </a:r>
          </a:p>
          <a:p>
            <a:pPr marL="205740" lvl="1" indent="0">
              <a:buNone/>
            </a:pPr>
            <a:r>
              <a:rPr lang="ru-RU" dirty="0"/>
              <a:t>А) 939 099 . 3 	</a:t>
            </a:r>
            <a:r>
              <a:rPr lang="en-GB" dirty="0" smtClean="0"/>
              <a:t>                </a:t>
            </a:r>
            <a:r>
              <a:rPr lang="ru-RU" dirty="0" smtClean="0"/>
              <a:t>Б</a:t>
            </a:r>
            <a:r>
              <a:rPr lang="ru-RU" dirty="0"/>
              <a:t>) 939 099 : 3 		В) 939 099 – 3</a:t>
            </a:r>
            <a:endParaRPr lang="bg-BG" dirty="0"/>
          </a:p>
        </p:txBody>
      </p:sp>
      <p:sp>
        <p:nvSpPr>
          <p:cNvPr id="4" name="Rectangle 3"/>
          <p:cNvSpPr/>
          <p:nvPr/>
        </p:nvSpPr>
        <p:spPr>
          <a:xfrm>
            <a:off x="6012160" y="1530833"/>
            <a:ext cx="216000" cy="2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979736" y="2499742"/>
            <a:ext cx="216000" cy="2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5760709" y="3231139"/>
            <a:ext cx="216000" cy="2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120160" y="3940512"/>
            <a:ext cx="216000" cy="2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2115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755576" y="771550"/>
            <a:ext cx="7200800" cy="1055608"/>
          </a:xfrm>
          <a:prstGeom prst="roundRect">
            <a:avLst/>
          </a:prstGeom>
          <a:solidFill>
            <a:schemeClr val="accent1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bg-BG" altLang="en-US" sz="2800" dirty="0" smtClean="0">
                <a:solidFill>
                  <a:schemeClr val="bg1"/>
                </a:solidFill>
                <a:latin typeface="+mn-lt"/>
              </a:rPr>
              <a:t>СВОЙСТВА НА АРИТМЕТИЧНИТЕ ДЕЙСТВИЯ</a:t>
            </a:r>
            <a:endParaRPr lang="bg-BG" altLang="en-US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1560779" y="2283718"/>
            <a:ext cx="5891541" cy="1940957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ct val="50000"/>
              </a:spcAft>
            </a:pPr>
            <a:r>
              <a:rPr lang="bg-BG" altLang="en-US" sz="2400" dirty="0" smtClean="0">
                <a:latin typeface="+mn-lt"/>
              </a:rPr>
              <a:t>С кои свойства </a:t>
            </a:r>
            <a:r>
              <a:rPr lang="bg-BG" altLang="en-US" sz="2400" dirty="0">
                <a:latin typeface="+mn-lt"/>
              </a:rPr>
              <a:t>на аритметичните </a:t>
            </a:r>
            <a:r>
              <a:rPr lang="bg-BG" altLang="en-US" sz="2400" dirty="0" smtClean="0">
                <a:latin typeface="+mn-lt"/>
              </a:rPr>
              <a:t>действия се </a:t>
            </a:r>
            <a:r>
              <a:rPr lang="bg-BG" altLang="en-US" sz="2400" dirty="0">
                <a:latin typeface="+mn-lt"/>
              </a:rPr>
              <a:t>запознават  </a:t>
            </a:r>
            <a:r>
              <a:rPr lang="bg-BG" altLang="en-US" sz="2400" dirty="0" smtClean="0">
                <a:latin typeface="+mn-lt"/>
              </a:rPr>
              <a:t>учениците</a:t>
            </a:r>
            <a:r>
              <a:rPr lang="bg-BG" altLang="en-US" sz="2400" dirty="0">
                <a:latin typeface="+mn-lt"/>
              </a:rPr>
              <a:t>?</a:t>
            </a:r>
          </a:p>
          <a:p>
            <a:pPr eaLnBrk="1" hangingPunct="1">
              <a:spcAft>
                <a:spcPct val="50000"/>
              </a:spcAft>
            </a:pPr>
            <a:r>
              <a:rPr lang="bg-BG" altLang="en-US" sz="2400" dirty="0" smtClean="0">
                <a:latin typeface="+mn-lt"/>
              </a:rPr>
              <a:t>С </a:t>
            </a:r>
            <a:r>
              <a:rPr lang="bg-BG" altLang="en-US" sz="2400" dirty="0">
                <a:latin typeface="+mn-lt"/>
              </a:rPr>
              <a:t>каква цел се изучават свойствата на аритметичните действия? </a:t>
            </a:r>
          </a:p>
        </p:txBody>
      </p:sp>
    </p:spTree>
    <p:extLst>
      <p:ext uri="{BB962C8B-B14F-4D97-AF65-F5344CB8AC3E}">
        <p14:creationId xmlns:p14="http://schemas.microsoft.com/office/powerpoint/2010/main" val="86178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КОЕ Е ВАЖНО? 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9622"/>
            <a:ext cx="7543800" cy="3038094"/>
          </a:xfrm>
        </p:spPr>
        <p:txBody>
          <a:bodyPr>
            <a:noAutofit/>
          </a:bodyPr>
          <a:lstStyle/>
          <a:p>
            <a:pPr lvl="1"/>
            <a:r>
              <a:rPr lang="bg-BG" sz="2000" dirty="0"/>
              <a:t>Събиране, изваждане, умножение и деление</a:t>
            </a:r>
          </a:p>
          <a:p>
            <a:pPr lvl="2"/>
            <a:r>
              <a:rPr lang="bg-BG" sz="2000" dirty="0"/>
              <a:t>Събиране и изваждане с преминаване</a:t>
            </a:r>
          </a:p>
          <a:p>
            <a:pPr lvl="2"/>
            <a:r>
              <a:rPr lang="bg-BG" sz="2000" dirty="0"/>
              <a:t>Намиране на </a:t>
            </a:r>
            <a:r>
              <a:rPr lang="bg-BG" sz="2000" dirty="0" smtClean="0"/>
              <a:t>неизвестен компонент </a:t>
            </a:r>
            <a:r>
              <a:rPr lang="bg-BG" sz="2000" dirty="0"/>
              <a:t>на аритметично действие</a:t>
            </a:r>
          </a:p>
          <a:p>
            <a:pPr lvl="2"/>
            <a:r>
              <a:rPr lang="bg-BG" sz="2000" dirty="0"/>
              <a:t>Рационално смятане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bg-BG" sz="2000" dirty="0"/>
              <a:t>Съдружително, разместително свойство на събирането и умножението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bg-BG" sz="2000" dirty="0"/>
              <a:t>Разпределително свойсто на умножението и делението относно събирането</a:t>
            </a:r>
          </a:p>
          <a:p>
            <a:pPr lvl="1"/>
            <a:r>
              <a:rPr lang="bg-BG" sz="2000" dirty="0"/>
              <a:t>Ред на действията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00" y="123478"/>
            <a:ext cx="1215000" cy="1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175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ПРИМЕРИ (1)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402" y="1430103"/>
            <a:ext cx="7543800" cy="3038094"/>
          </a:xfrm>
        </p:spPr>
        <p:txBody>
          <a:bodyPr/>
          <a:lstStyle/>
          <a:p>
            <a:r>
              <a:rPr lang="bg-BG" sz="1800" dirty="0"/>
              <a:t>В кой ред свойствата на събирането са използвани за по-лесно пресмятане?</a:t>
            </a:r>
          </a:p>
          <a:p>
            <a:pPr marL="205740" lvl="1" indent="0">
              <a:buNone/>
            </a:pPr>
            <a:r>
              <a:rPr lang="bg-BG" dirty="0"/>
              <a:t>А) 4206 + 13 572 + 5794 = (4206 + 13 572) + 5794 = 23 572</a:t>
            </a:r>
          </a:p>
          <a:p>
            <a:pPr marL="205740" lvl="1" indent="0">
              <a:buNone/>
            </a:pPr>
            <a:r>
              <a:rPr lang="bg-BG" dirty="0"/>
              <a:t>Б) 4206 + 13 572 + 5794 = 4206 + (13 572 + 5794) = 23 572</a:t>
            </a:r>
          </a:p>
          <a:p>
            <a:pPr marL="205740" lvl="1" indent="0">
              <a:buNone/>
            </a:pPr>
            <a:r>
              <a:rPr lang="bg-BG" dirty="0"/>
              <a:t>В) 4206 + 13 572 + 5794 = (4206 + 5794) + 13 572 = 23 572</a:t>
            </a:r>
          </a:p>
          <a:p>
            <a:r>
              <a:rPr lang="ru-RU" sz="1800" dirty="0"/>
              <a:t>Резултатът от пресмятането на числовия израз </a:t>
            </a:r>
            <a:br>
              <a:rPr lang="ru-RU" sz="1800" dirty="0"/>
            </a:br>
            <a:r>
              <a:rPr lang="ru-RU" sz="1800" dirty="0"/>
              <a:t>72 000 + 35 140 + 28 000 е:</a:t>
            </a:r>
          </a:p>
          <a:p>
            <a:pPr marL="205740" lvl="1" indent="0">
              <a:buNone/>
            </a:pPr>
            <a:r>
              <a:rPr lang="ru-RU" dirty="0"/>
              <a:t>А) 135 140 		</a:t>
            </a:r>
            <a:r>
              <a:rPr lang="en-GB" dirty="0" smtClean="0"/>
              <a:t> </a:t>
            </a:r>
            <a:r>
              <a:rPr lang="ru-RU" dirty="0" smtClean="0"/>
              <a:t>Б</a:t>
            </a:r>
            <a:r>
              <a:rPr lang="ru-RU" dirty="0"/>
              <a:t>) 125 140 		</a:t>
            </a:r>
            <a:r>
              <a:rPr lang="ru-RU" dirty="0" smtClean="0"/>
              <a:t>В</a:t>
            </a:r>
            <a:r>
              <a:rPr lang="ru-RU" dirty="0"/>
              <a:t>) 115 140</a:t>
            </a:r>
            <a:endParaRPr lang="bg-BG" dirty="0"/>
          </a:p>
          <a:p>
            <a:pPr marL="0" indent="0">
              <a:buNone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637182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ПРИМЕРИ (2)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491630"/>
            <a:ext cx="7847344" cy="3038094"/>
          </a:xfrm>
        </p:spPr>
        <p:txBody>
          <a:bodyPr>
            <a:noAutofit/>
          </a:bodyPr>
          <a:lstStyle/>
          <a:p>
            <a:r>
              <a:rPr lang="bg-BG" sz="1800" dirty="0"/>
              <a:t>Изразът 286 . 9 + 14 . 9 се пресмята по-лесно, ако:</a:t>
            </a:r>
          </a:p>
          <a:p>
            <a:pPr marL="205740" lvl="1" indent="0">
              <a:buNone/>
            </a:pPr>
            <a:r>
              <a:rPr lang="bg-BG" dirty="0"/>
              <a:t>А) първо се извърши </a:t>
            </a:r>
            <a:r>
              <a:rPr lang="bg-BG" dirty="0" smtClean="0"/>
              <a:t>събиране на числата 286 и 14, </a:t>
            </a:r>
            <a:r>
              <a:rPr lang="bg-BG" dirty="0"/>
              <a:t>а след това – умножение</a:t>
            </a:r>
          </a:p>
          <a:p>
            <a:pPr marL="205740" lvl="1" indent="0">
              <a:buNone/>
            </a:pPr>
            <a:r>
              <a:rPr lang="bg-BG" dirty="0"/>
              <a:t>Б) първо се извърши действие умножение, а след това – събиране</a:t>
            </a:r>
          </a:p>
          <a:p>
            <a:pPr marL="205740" lvl="1" indent="0">
              <a:buNone/>
            </a:pPr>
            <a:r>
              <a:rPr lang="bg-BG" dirty="0"/>
              <a:t>В) Редът на действията няма значение.</a:t>
            </a:r>
          </a:p>
          <a:p>
            <a:pPr marL="205740" lvl="1" indent="0">
              <a:buNone/>
            </a:pPr>
            <a:endParaRPr lang="bg-BG" dirty="0"/>
          </a:p>
          <a:p>
            <a:r>
              <a:rPr lang="bg-BG" sz="1800" dirty="0"/>
              <a:t>Изразът 3392 . 18 + 2 . 3392  може да се пресметне бързо с:</a:t>
            </a:r>
          </a:p>
          <a:p>
            <a:pPr marL="205740" lvl="1" indent="0">
              <a:buNone/>
            </a:pPr>
            <a:r>
              <a:rPr lang="bg-BG" dirty="0"/>
              <a:t>А) три пресмятания 	</a:t>
            </a:r>
            <a:r>
              <a:rPr lang="en-GB" dirty="0" smtClean="0"/>
              <a:t> </a:t>
            </a:r>
            <a:r>
              <a:rPr lang="bg-BG" dirty="0" smtClean="0"/>
              <a:t>Б</a:t>
            </a:r>
            <a:r>
              <a:rPr lang="bg-BG" dirty="0"/>
              <a:t>) едно пресмятане 	В) две пресмятания</a:t>
            </a:r>
          </a:p>
        </p:txBody>
      </p:sp>
    </p:spTree>
    <p:extLst>
      <p:ext uri="{BB962C8B-B14F-4D97-AF65-F5344CB8AC3E}">
        <p14:creationId xmlns:p14="http://schemas.microsoft.com/office/powerpoint/2010/main" val="231670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524222063"/>
              </p:ext>
            </p:extLst>
          </p:nvPr>
        </p:nvGraphicFramePr>
        <p:xfrm>
          <a:off x="323528" y="539750"/>
          <a:ext cx="8352928" cy="3760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163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TextShape 1"/>
          <p:cNvSpPr txBox="1"/>
          <p:nvPr/>
        </p:nvSpPr>
        <p:spPr>
          <a:xfrm>
            <a:off x="802440" y="244400"/>
            <a:ext cx="7543530" cy="120663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bg-BG" sz="4000" cap="all" dirty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ЗНАЧЕНИЕ</a:t>
            </a:r>
          </a:p>
        </p:txBody>
      </p:sp>
      <p:sp>
        <p:nvSpPr>
          <p:cNvPr id="344" name="TextShape 2"/>
          <p:cNvSpPr txBox="1"/>
          <p:nvPr/>
        </p:nvSpPr>
        <p:spPr>
          <a:xfrm>
            <a:off x="802440" y="1427337"/>
            <a:ext cx="7874016" cy="303777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457560" indent="-457200">
              <a:spcBef>
                <a:spcPts val="6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§"/>
            </a:pPr>
            <a:r>
              <a:rPr lang="bg-BG" sz="2200" dirty="0">
                <a:latin typeface="Cambria" panose="02040503050406030204" pitchFamily="18" charset="0"/>
                <a:ea typeface="Cambria" panose="02040503050406030204" pitchFamily="18" charset="0"/>
              </a:rPr>
              <a:t>Осъзнаване на количествени отношения</a:t>
            </a:r>
          </a:p>
          <a:p>
            <a:pPr marL="457560" indent="-457200">
              <a:spcBef>
                <a:spcPts val="6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§"/>
            </a:pPr>
            <a:r>
              <a:rPr lang="bg-BG" sz="2200" dirty="0">
                <a:latin typeface="Cambria" panose="02040503050406030204" pitchFamily="18" charset="0"/>
                <a:ea typeface="Cambria" panose="02040503050406030204" pitchFamily="18" charset="0"/>
              </a:rPr>
              <a:t>Съотнасяне на практически и математически действия</a:t>
            </a:r>
          </a:p>
          <a:p>
            <a:pPr marL="457560" indent="-457200">
              <a:spcBef>
                <a:spcPts val="6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§"/>
            </a:pPr>
            <a:r>
              <a:rPr lang="bg-BG" sz="2200" dirty="0">
                <a:latin typeface="Cambria" panose="02040503050406030204" pitchFamily="18" charset="0"/>
                <a:ea typeface="Cambria" panose="02040503050406030204" pitchFamily="18" charset="0"/>
              </a:rPr>
              <a:t>Преобразуване на словесни изрази в математически модели</a:t>
            </a:r>
          </a:p>
          <a:p>
            <a:pPr marL="457560" indent="-457200">
              <a:spcBef>
                <a:spcPts val="6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§"/>
            </a:pPr>
            <a:r>
              <a:rPr lang="bg-BG" sz="2200" dirty="0">
                <a:latin typeface="Cambria" panose="02040503050406030204" pitchFamily="18" charset="0"/>
                <a:ea typeface="Cambria" panose="02040503050406030204" pitchFamily="18" charset="0"/>
              </a:rPr>
              <a:t>Свързване на обучението с живота</a:t>
            </a:r>
          </a:p>
          <a:p>
            <a:pPr marL="457560" indent="-457200">
              <a:spcBef>
                <a:spcPts val="6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§"/>
            </a:pPr>
            <a:r>
              <a:rPr lang="bg-BG" sz="2200" dirty="0">
                <a:latin typeface="Cambria" panose="02040503050406030204" pitchFamily="18" charset="0"/>
                <a:ea typeface="Cambria" panose="02040503050406030204" pitchFamily="18" charset="0"/>
              </a:rPr>
              <a:t>Развиване на мисленето </a:t>
            </a:r>
          </a:p>
          <a:p>
            <a:pPr marL="457560" indent="-457200">
              <a:spcBef>
                <a:spcPts val="6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§"/>
            </a:pPr>
            <a:r>
              <a:rPr lang="bg-BG" sz="2200" dirty="0">
                <a:latin typeface="Cambria" panose="02040503050406030204" pitchFamily="18" charset="0"/>
                <a:ea typeface="Cambria" panose="02040503050406030204" pitchFamily="18" charset="0"/>
              </a:rPr>
              <a:t>Формиране на умения за анализ, синтез, сравнение, обобщение, абстрахиране</a:t>
            </a:r>
          </a:p>
        </p:txBody>
      </p:sp>
    </p:spTree>
    <p:extLst>
      <p:ext uri="{BB962C8B-B14F-4D97-AF65-F5344CB8AC3E}">
        <p14:creationId xmlns:p14="http://schemas.microsoft.com/office/powerpoint/2010/main" val="304294272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3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3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3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3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3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3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3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3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3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500" fill="hold"/>
                                        <p:tgtEl>
                                          <p:spTgt spid="3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TextShape 1"/>
          <p:cNvSpPr txBox="1"/>
          <p:nvPr/>
        </p:nvSpPr>
        <p:spPr>
          <a:xfrm>
            <a:off x="802440" y="267494"/>
            <a:ext cx="7543530" cy="120663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bg-BG" sz="4000" cap="all" dirty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ЕЛЕМЕНТИ</a:t>
            </a:r>
          </a:p>
        </p:txBody>
      </p:sp>
      <p:sp>
        <p:nvSpPr>
          <p:cNvPr id="346" name="TextShape 2"/>
          <p:cNvSpPr txBox="1"/>
          <p:nvPr/>
        </p:nvSpPr>
        <p:spPr>
          <a:xfrm>
            <a:off x="802440" y="1591110"/>
            <a:ext cx="7543530" cy="303777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chemeClr val="tx2"/>
              </a:buClr>
              <a:buSzPct val="85000"/>
              <a:buFont typeface="Wingdings" charset="2"/>
              <a:buChar char=""/>
            </a:pPr>
            <a:r>
              <a:rPr lang="bg-BG" sz="2400" dirty="0">
                <a:latin typeface="Cambria" panose="02040503050406030204" pitchFamily="18" charset="0"/>
                <a:ea typeface="Cambria" panose="02040503050406030204" pitchFamily="18" charset="0"/>
              </a:rPr>
              <a:t>Условие – разкрива връзката между даденото и търсеното</a:t>
            </a:r>
          </a:p>
          <a:p>
            <a:pPr marL="617580" lvl="1" indent="-342900">
              <a:lnSpc>
                <a:spcPct val="90000"/>
              </a:lnSpc>
              <a:spcBef>
                <a:spcPts val="400"/>
              </a:spcBef>
              <a:spcAft>
                <a:spcPts val="201"/>
              </a:spcAft>
              <a:buClr>
                <a:schemeClr val="tx2"/>
              </a:buClr>
              <a:buSzPct val="85000"/>
              <a:buFont typeface="Arial" panose="020B0604020202020204" pitchFamily="34" charset="0"/>
              <a:buChar char="•"/>
            </a:pPr>
            <a:r>
              <a:rPr lang="bg-BG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Текст</a:t>
            </a:r>
            <a:endParaRPr lang="bg-BG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617580" lvl="1" indent="-342900">
              <a:lnSpc>
                <a:spcPct val="90000"/>
              </a:lnSpc>
              <a:spcBef>
                <a:spcPts val="400"/>
              </a:spcBef>
              <a:spcAft>
                <a:spcPts val="201"/>
              </a:spcAft>
              <a:buClr>
                <a:schemeClr val="tx2"/>
              </a:buClr>
              <a:buSzPct val="85000"/>
              <a:buFont typeface="Arial" panose="020B0604020202020204" pitchFamily="34" charset="0"/>
              <a:buChar char="•"/>
            </a:pPr>
            <a:r>
              <a:rPr lang="bg-BG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Числови </a:t>
            </a:r>
            <a:r>
              <a:rPr lang="bg-BG" sz="2400" dirty="0">
                <a:latin typeface="Cambria" panose="02040503050406030204" pitchFamily="18" charset="0"/>
                <a:ea typeface="Cambria" panose="02040503050406030204" pitchFamily="18" charset="0"/>
              </a:rPr>
              <a:t>данни</a:t>
            </a: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chemeClr val="tx2"/>
              </a:buClr>
              <a:buSzPct val="85000"/>
              <a:buFont typeface="Wingdings" charset="2"/>
              <a:buChar char=""/>
            </a:pPr>
            <a:r>
              <a:rPr lang="bg-BG" sz="2400" dirty="0">
                <a:latin typeface="Cambria" panose="02040503050406030204" pitchFamily="18" charset="0"/>
                <a:ea typeface="Cambria" panose="02040503050406030204" pitchFamily="18" charset="0"/>
              </a:rPr>
              <a:t>Въпрос – определя какво се търси</a:t>
            </a:r>
          </a:p>
          <a:p>
            <a:pPr marL="617580" lvl="1" indent="-342900">
              <a:lnSpc>
                <a:spcPct val="90000"/>
              </a:lnSpc>
              <a:spcBef>
                <a:spcPts val="400"/>
              </a:spcBef>
              <a:spcAft>
                <a:spcPts val="201"/>
              </a:spcAft>
              <a:buClr>
                <a:schemeClr val="tx2"/>
              </a:buClr>
              <a:buSzPct val="85000"/>
              <a:buFont typeface="Arial" panose="020B0604020202020204" pitchFamily="34" charset="0"/>
              <a:buChar char="•"/>
            </a:pPr>
            <a:r>
              <a:rPr lang="bg-BG" sz="2400" dirty="0">
                <a:latin typeface="Cambria" panose="02040503050406030204" pitchFamily="18" charset="0"/>
                <a:ea typeface="Cambria" panose="02040503050406030204" pitchFamily="18" charset="0"/>
              </a:rPr>
              <a:t>Въпросителна форма</a:t>
            </a:r>
          </a:p>
          <a:p>
            <a:pPr marL="617580" lvl="1" indent="-342900">
              <a:lnSpc>
                <a:spcPct val="90000"/>
              </a:lnSpc>
              <a:spcBef>
                <a:spcPts val="400"/>
              </a:spcBef>
              <a:spcAft>
                <a:spcPts val="201"/>
              </a:spcAft>
              <a:buClr>
                <a:schemeClr val="tx2"/>
              </a:buClr>
              <a:buSzPct val="85000"/>
              <a:buFont typeface="Arial" panose="020B0604020202020204" pitchFamily="34" charset="0"/>
              <a:buChar char="•"/>
            </a:pPr>
            <a:r>
              <a:rPr lang="bg-BG" sz="2400" dirty="0">
                <a:latin typeface="Cambria" panose="02040503050406030204" pitchFamily="18" charset="0"/>
                <a:ea typeface="Cambria" panose="02040503050406030204" pitchFamily="18" charset="0"/>
              </a:rPr>
              <a:t>Повелителна форма</a:t>
            </a:r>
          </a:p>
          <a:p>
            <a:pPr>
              <a:buClr>
                <a:schemeClr val="tx2"/>
              </a:buClr>
            </a:pPr>
            <a:endParaRPr lang="bg-BG" sz="2600" spc="-1" dirty="0">
              <a:solidFill>
                <a:srgbClr val="000000"/>
              </a:solidFill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317149643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TextShape 1"/>
          <p:cNvSpPr txBox="1"/>
          <p:nvPr/>
        </p:nvSpPr>
        <p:spPr>
          <a:xfrm>
            <a:off x="755576" y="267494"/>
            <a:ext cx="7543530" cy="120663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bg-BG" sz="4000" cap="all" dirty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КЛАСИФИКАЦИЯ</a:t>
            </a:r>
          </a:p>
        </p:txBody>
      </p:sp>
      <p:sp>
        <p:nvSpPr>
          <p:cNvPr id="348" name="TextShape 2"/>
          <p:cNvSpPr txBox="1"/>
          <p:nvPr/>
        </p:nvSpPr>
        <p:spPr>
          <a:xfrm>
            <a:off x="806276" y="1485816"/>
            <a:ext cx="7543530" cy="303777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90000"/>
              </a:lnSpc>
              <a:spcBef>
                <a:spcPts val="1199"/>
              </a:spcBef>
              <a:buClr>
                <a:schemeClr val="tx2"/>
              </a:buClr>
              <a:buSzPct val="85000"/>
              <a:buFont typeface="Wingdings" charset="2"/>
              <a:buChar char=""/>
            </a:pPr>
            <a:r>
              <a:rPr lang="bg-BG" sz="2200" dirty="0">
                <a:latin typeface="Cambria" panose="02040503050406030204" pitchFamily="18" charset="0"/>
                <a:ea typeface="Cambria" panose="02040503050406030204" pitchFamily="18" charset="0"/>
              </a:rPr>
              <a:t>Според </a:t>
            </a:r>
            <a:r>
              <a:rPr lang="bg-BG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броя на изчисленията</a:t>
            </a:r>
            <a:endParaRPr lang="bg-BG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777960" lvl="1" indent="-342900">
              <a:lnSpc>
                <a:spcPct val="90000"/>
              </a:lnSpc>
              <a:spcBef>
                <a:spcPts val="400"/>
              </a:spcBef>
              <a:spcAft>
                <a:spcPts val="201"/>
              </a:spcAft>
              <a:buClr>
                <a:schemeClr val="tx2"/>
              </a:buClr>
              <a:buSzPct val="85000"/>
              <a:buFont typeface="Arial" panose="020B0604020202020204" pitchFamily="34" charset="0"/>
              <a:buChar char="•"/>
            </a:pPr>
            <a:r>
              <a:rPr lang="bg-BG" sz="2200" dirty="0">
                <a:latin typeface="Cambria" panose="02040503050406030204" pitchFamily="18" charset="0"/>
                <a:ea typeface="Cambria" panose="02040503050406030204" pitchFamily="18" charset="0"/>
              </a:rPr>
              <a:t>Прости</a:t>
            </a:r>
          </a:p>
          <a:p>
            <a:pPr marL="777960" lvl="1" indent="-342900">
              <a:lnSpc>
                <a:spcPct val="90000"/>
              </a:lnSpc>
              <a:spcBef>
                <a:spcPts val="400"/>
              </a:spcBef>
              <a:spcAft>
                <a:spcPts val="201"/>
              </a:spcAft>
              <a:buClr>
                <a:schemeClr val="tx2"/>
              </a:buClr>
              <a:buSzPct val="85000"/>
              <a:buFont typeface="Arial" panose="020B0604020202020204" pitchFamily="34" charset="0"/>
              <a:buChar char="•"/>
            </a:pPr>
            <a:r>
              <a:rPr lang="bg-BG" sz="2200" dirty="0">
                <a:latin typeface="Cambria" panose="02040503050406030204" pitchFamily="18" charset="0"/>
                <a:ea typeface="Cambria" panose="02040503050406030204" pitchFamily="18" charset="0"/>
              </a:rPr>
              <a:t>Съставни</a:t>
            </a:r>
          </a:p>
          <a:p>
            <a:pPr>
              <a:lnSpc>
                <a:spcPct val="90000"/>
              </a:lnSpc>
              <a:spcBef>
                <a:spcPts val="1199"/>
              </a:spcBef>
              <a:buClr>
                <a:schemeClr val="tx2"/>
              </a:buClr>
              <a:buSzPct val="85000"/>
              <a:buFont typeface="Wingdings" charset="2"/>
              <a:buChar char=""/>
            </a:pPr>
            <a:r>
              <a:rPr lang="bg-BG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Според </a:t>
            </a:r>
            <a:r>
              <a:rPr lang="bg-BG" sz="2200" dirty="0">
                <a:latin typeface="Cambria" panose="02040503050406030204" pitchFamily="18" charset="0"/>
                <a:ea typeface="Cambria" panose="02040503050406030204" pitchFamily="18" charset="0"/>
              </a:rPr>
              <a:t>аритметичните действия</a:t>
            </a:r>
          </a:p>
          <a:p>
            <a:pPr marL="777960" lvl="1" indent="-342900">
              <a:lnSpc>
                <a:spcPct val="90000"/>
              </a:lnSpc>
              <a:spcBef>
                <a:spcPts val="400"/>
              </a:spcBef>
              <a:spcAft>
                <a:spcPts val="201"/>
              </a:spcAft>
              <a:buClr>
                <a:schemeClr val="tx2"/>
              </a:buClr>
              <a:buSzPct val="85000"/>
              <a:buFont typeface="Arial" panose="020B0604020202020204" pitchFamily="34" charset="0"/>
              <a:buChar char="•"/>
            </a:pPr>
            <a:r>
              <a:rPr lang="bg-BG" sz="2200" dirty="0">
                <a:latin typeface="Cambria" panose="02040503050406030204" pitchFamily="18" charset="0"/>
                <a:ea typeface="Cambria" panose="02040503050406030204" pitchFamily="18" charset="0"/>
              </a:rPr>
              <a:t>От събиране</a:t>
            </a:r>
          </a:p>
          <a:p>
            <a:pPr marL="777960" lvl="1" indent="-342900">
              <a:lnSpc>
                <a:spcPct val="90000"/>
              </a:lnSpc>
              <a:spcBef>
                <a:spcPts val="400"/>
              </a:spcBef>
              <a:spcAft>
                <a:spcPts val="201"/>
              </a:spcAft>
              <a:buClr>
                <a:schemeClr val="tx2"/>
              </a:buClr>
              <a:buSzPct val="85000"/>
              <a:buFont typeface="Arial" panose="020B0604020202020204" pitchFamily="34" charset="0"/>
              <a:buChar char="•"/>
            </a:pPr>
            <a:r>
              <a:rPr lang="bg-BG" sz="2200" dirty="0">
                <a:latin typeface="Cambria" panose="02040503050406030204" pitchFamily="18" charset="0"/>
                <a:ea typeface="Cambria" panose="02040503050406030204" pitchFamily="18" charset="0"/>
              </a:rPr>
              <a:t>От изваждане</a:t>
            </a:r>
          </a:p>
          <a:p>
            <a:pPr marL="777960" lvl="1" indent="-342900">
              <a:lnSpc>
                <a:spcPct val="90000"/>
              </a:lnSpc>
              <a:spcBef>
                <a:spcPts val="400"/>
              </a:spcBef>
              <a:spcAft>
                <a:spcPts val="201"/>
              </a:spcAft>
              <a:buClr>
                <a:schemeClr val="tx2"/>
              </a:buClr>
              <a:buSzPct val="85000"/>
              <a:buFont typeface="Arial" panose="020B0604020202020204" pitchFamily="34" charset="0"/>
              <a:buChar char="•"/>
            </a:pPr>
            <a:r>
              <a:rPr lang="bg-BG" sz="2200" dirty="0">
                <a:latin typeface="Cambria" panose="02040503050406030204" pitchFamily="18" charset="0"/>
                <a:ea typeface="Cambria" panose="02040503050406030204" pitchFamily="18" charset="0"/>
              </a:rPr>
              <a:t>От умножение</a:t>
            </a:r>
          </a:p>
          <a:p>
            <a:pPr marL="777960" lvl="1" indent="-342900">
              <a:lnSpc>
                <a:spcPct val="90000"/>
              </a:lnSpc>
              <a:spcBef>
                <a:spcPts val="400"/>
              </a:spcBef>
              <a:spcAft>
                <a:spcPts val="201"/>
              </a:spcAft>
              <a:buClr>
                <a:schemeClr val="tx2"/>
              </a:buClr>
              <a:buSzPct val="85000"/>
              <a:buFont typeface="Arial" panose="020B0604020202020204" pitchFamily="34" charset="0"/>
              <a:buChar char="•"/>
            </a:pPr>
            <a:r>
              <a:rPr lang="bg-BG" sz="2200" dirty="0">
                <a:latin typeface="Cambria" panose="02040503050406030204" pitchFamily="18" charset="0"/>
                <a:ea typeface="Cambria" panose="02040503050406030204" pitchFamily="18" charset="0"/>
              </a:rPr>
              <a:t>От деление</a:t>
            </a:r>
          </a:p>
        </p:txBody>
      </p:sp>
    </p:spTree>
    <p:extLst>
      <p:ext uri="{BB962C8B-B14F-4D97-AF65-F5344CB8AC3E}">
        <p14:creationId xmlns:p14="http://schemas.microsoft.com/office/powerpoint/2010/main" val="239978146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4000" dirty="0" smtClean="0"/>
              <a:t>ЕТАПИ НА РЕШАВАНЕ</a:t>
            </a:r>
            <a:endParaRPr lang="bg-BG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sz="2400" dirty="0" smtClean="0"/>
              <a:t>Разбиране на съдържанието</a:t>
            </a:r>
          </a:p>
          <a:p>
            <a:r>
              <a:rPr lang="bg-BG" sz="2400" dirty="0" smtClean="0"/>
              <a:t>Съставяне на план на решението</a:t>
            </a:r>
          </a:p>
          <a:p>
            <a:r>
              <a:rPr lang="bg-BG" sz="2400" dirty="0" smtClean="0"/>
              <a:t>Изпълнение на плана</a:t>
            </a:r>
          </a:p>
          <a:p>
            <a:r>
              <a:rPr lang="bg-BG" sz="2400" dirty="0" smtClean="0"/>
              <a:t>Оформяне на отговора</a:t>
            </a:r>
          </a:p>
          <a:p>
            <a:r>
              <a:rPr lang="bg-BG" sz="2400" dirty="0" smtClean="0"/>
              <a:t>Оценяване на решението</a:t>
            </a:r>
          </a:p>
        </p:txBody>
      </p:sp>
      <p:pic>
        <p:nvPicPr>
          <p:cNvPr id="2050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771550"/>
            <a:ext cx="15732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993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555526"/>
            <a:ext cx="7772400" cy="1207008"/>
          </a:xfrm>
        </p:spPr>
        <p:txBody>
          <a:bodyPr>
            <a:noAutofit/>
          </a:bodyPr>
          <a:lstStyle/>
          <a:p>
            <a:r>
              <a:rPr lang="bg-BG" sz="3600" dirty="0" smtClean="0"/>
              <a:t>ПРОВЕРЯВАНО УЧЕБНО СЪДЪРЖАНИЕ по области </a:t>
            </a:r>
            <a:br>
              <a:rPr lang="bg-BG" sz="3600" dirty="0" smtClean="0"/>
            </a:br>
            <a:r>
              <a:rPr lang="bg-BG" sz="3600" dirty="0" smtClean="0"/>
              <a:t>на компетентност</a:t>
            </a:r>
            <a:endParaRPr lang="bg-BG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2105406"/>
            <a:ext cx="7543800" cy="3038094"/>
          </a:xfrm>
        </p:spPr>
        <p:txBody>
          <a:bodyPr>
            <a:normAutofit/>
          </a:bodyPr>
          <a:lstStyle/>
          <a:p>
            <a:r>
              <a:rPr lang="bg-BG" sz="2800" dirty="0" smtClean="0"/>
              <a:t>Числа</a:t>
            </a:r>
          </a:p>
          <a:p>
            <a:r>
              <a:rPr lang="bg-BG" sz="2800" dirty="0" smtClean="0"/>
              <a:t>Равнинни фигури</a:t>
            </a:r>
          </a:p>
          <a:p>
            <a:r>
              <a:rPr lang="bg-BG" sz="2800" dirty="0" smtClean="0"/>
              <a:t>Измерване</a:t>
            </a:r>
          </a:p>
          <a:p>
            <a:r>
              <a:rPr lang="bg-BG" sz="2800" dirty="0" smtClean="0"/>
              <a:t>Моделиране</a:t>
            </a:r>
            <a:endParaRPr lang="bg-BG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211710"/>
            <a:ext cx="3023767" cy="199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72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altLang="en-US" sz="4000" dirty="0"/>
              <a:t>РАЗПОЗНАВАНЕ НА ТЕКСТОВАТА ЗАДАЧА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851670"/>
            <a:ext cx="7772400" cy="3038094"/>
          </a:xfrm>
        </p:spPr>
        <p:txBody>
          <a:bodyPr>
            <a:normAutofit/>
          </a:bodyPr>
          <a:lstStyle/>
          <a:p>
            <a:r>
              <a:rPr lang="bg-BG" altLang="en-US" sz="2400" dirty="0"/>
              <a:t>Разпознаване измежду другите задачи</a:t>
            </a:r>
          </a:p>
          <a:p>
            <a:r>
              <a:rPr lang="bg-BG" altLang="en-US" sz="2400" dirty="0"/>
              <a:t>Разпознаване на основните структурни части</a:t>
            </a:r>
          </a:p>
          <a:p>
            <a:r>
              <a:rPr lang="bg-BG" altLang="en-US" sz="2400" dirty="0"/>
              <a:t>Разпознаване на числовите данни в </a:t>
            </a:r>
            <a:r>
              <a:rPr lang="bg-BG" altLang="en-US" sz="2400" dirty="0" smtClean="0"/>
              <a:t>задачата</a:t>
            </a:r>
            <a:endParaRPr lang="bg-BG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183256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altLang="en-US" sz="4000" dirty="0"/>
              <a:t>ПОХВАТИ ЗА ИЗГРАЖДАНЕ НА ПРЕДСТАВА ЗА ТЕКСТОВА ЗАДАЧА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851670"/>
            <a:ext cx="7772400" cy="3038094"/>
          </a:xfrm>
        </p:spPr>
        <p:txBody>
          <a:bodyPr>
            <a:normAutofit/>
          </a:bodyPr>
          <a:lstStyle/>
          <a:p>
            <a:r>
              <a:rPr lang="bg-BG" altLang="en-US" sz="2400" dirty="0"/>
              <a:t>Отделяне на условието, въпроса и числовите данни</a:t>
            </a:r>
          </a:p>
          <a:p>
            <a:r>
              <a:rPr lang="bg-BG" altLang="en-US" sz="2400" dirty="0"/>
              <a:t>Подреждане на изречения така, че да се получи текстова задача</a:t>
            </a:r>
          </a:p>
          <a:p>
            <a:r>
              <a:rPr lang="bg-BG" altLang="en-US" sz="2400" dirty="0"/>
              <a:t>Допълване на текста на задачата</a:t>
            </a:r>
          </a:p>
        </p:txBody>
      </p:sp>
    </p:spTree>
    <p:extLst>
      <p:ext uri="{BB962C8B-B14F-4D97-AF65-F5344CB8AC3E}">
        <p14:creationId xmlns:p14="http://schemas.microsoft.com/office/powerpoint/2010/main" val="93296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altLang="en-US" sz="4000" dirty="0"/>
              <a:t>РАЗШИРЯВАНЕ НА ПРЕДСТАВАТА </a:t>
            </a:r>
            <a:r>
              <a:rPr lang="bg-BG" altLang="en-US" sz="4000" dirty="0" smtClean="0"/>
              <a:t/>
            </a:r>
            <a:br>
              <a:rPr lang="bg-BG" altLang="en-US" sz="4000" dirty="0" smtClean="0"/>
            </a:br>
            <a:r>
              <a:rPr lang="bg-BG" altLang="en-US" sz="4000" dirty="0" smtClean="0"/>
              <a:t>ЗА </a:t>
            </a:r>
            <a:r>
              <a:rPr lang="bg-BG" altLang="en-US" sz="4000" dirty="0"/>
              <a:t>ТЕКСТОВА ЗАДАЧА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851670"/>
            <a:ext cx="7772400" cy="3038094"/>
          </a:xfrm>
        </p:spPr>
        <p:txBody>
          <a:bodyPr>
            <a:normAutofit/>
          </a:bodyPr>
          <a:lstStyle/>
          <a:p>
            <a:r>
              <a:rPr lang="bg-BG" altLang="en-US" sz="2400" dirty="0"/>
              <a:t>Подредени текстови задачи</a:t>
            </a:r>
          </a:p>
          <a:p>
            <a:r>
              <a:rPr lang="bg-BG" altLang="en-US" sz="2400" dirty="0"/>
              <a:t>Неподредени текстови </a:t>
            </a:r>
            <a:r>
              <a:rPr lang="bg-BG" altLang="en-US" sz="2400" dirty="0" smtClean="0"/>
              <a:t>задачи</a:t>
            </a:r>
            <a:endParaRPr lang="bg-BG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241342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altLang="en-US" sz="4000" dirty="0"/>
              <a:t>ПОХВАТИ ЗА РАБОТА С НЕПОДРЕДЕНИ  ТЕКСТОВИ ЗАДАЧИ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851670"/>
            <a:ext cx="7772400" cy="3038094"/>
          </a:xfrm>
        </p:spPr>
        <p:txBody>
          <a:bodyPr>
            <a:normAutofit/>
          </a:bodyPr>
          <a:lstStyle/>
          <a:p>
            <a:r>
              <a:rPr lang="bg-BG" altLang="en-US" sz="2400" dirty="0"/>
              <a:t>Сравняване на двойка задачи – подредена и неподредена</a:t>
            </a:r>
          </a:p>
          <a:p>
            <a:r>
              <a:rPr lang="bg-BG" altLang="en-US" sz="2400" dirty="0" smtClean="0"/>
              <a:t>Изказване на една и съща задача по различен начин</a:t>
            </a:r>
            <a:endParaRPr lang="en-GB" altLang="en-US" sz="2400" dirty="0" smtClean="0"/>
          </a:p>
          <a:p>
            <a:r>
              <a:rPr lang="bg-BG" altLang="en-US" sz="2400" dirty="0"/>
              <a:t>Преформулиране на неподредена текстова задача</a:t>
            </a:r>
          </a:p>
          <a:p>
            <a:endParaRPr lang="bg-BG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224463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11510"/>
            <a:ext cx="8280920" cy="1656184"/>
          </a:xfrm>
        </p:spPr>
        <p:txBody>
          <a:bodyPr>
            <a:noAutofit/>
          </a:bodyPr>
          <a:lstStyle/>
          <a:p>
            <a:r>
              <a:rPr lang="bg-BG" alt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ТЕКСТОВИ ЗАДАЧИ </a:t>
            </a:r>
            <a:r>
              <a:rPr lang="bg-BG" alt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С </a:t>
            </a:r>
            <a:r>
              <a:rPr lang="bg-BG" alt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НЕДОСТАТЪЧНИ И С ИЗЛИШНИ ДАННИ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211710"/>
            <a:ext cx="7772400" cy="3038094"/>
          </a:xfrm>
        </p:spPr>
        <p:txBody>
          <a:bodyPr>
            <a:normAutofit/>
          </a:bodyPr>
          <a:lstStyle/>
          <a:p>
            <a:r>
              <a:rPr lang="bg-BG" altLang="en-US" sz="2400" dirty="0"/>
              <a:t>С излишни </a:t>
            </a:r>
            <a:r>
              <a:rPr lang="bg-BG" altLang="en-US" sz="2400" dirty="0" smtClean="0"/>
              <a:t>данни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bg-BG" altLang="en-US" sz="2200" dirty="0"/>
              <a:t>Промяна на условието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bg-BG" altLang="en-US" sz="2200" dirty="0"/>
              <a:t>Промяна на въпроса</a:t>
            </a:r>
          </a:p>
          <a:p>
            <a:r>
              <a:rPr lang="bg-BG" altLang="en-US" sz="2400" dirty="0"/>
              <a:t>С недостатъчни данни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bg-BG" altLang="en-US" sz="2200" dirty="0"/>
              <a:t>Допълване на данните в условието</a:t>
            </a:r>
          </a:p>
          <a:p>
            <a:pPr marL="0" indent="0">
              <a:buNone/>
            </a:pPr>
            <a:endParaRPr lang="bg-BG" altLang="en-US" sz="2400" dirty="0"/>
          </a:p>
          <a:p>
            <a:endParaRPr lang="bg-BG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13948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11510"/>
            <a:ext cx="7772400" cy="1207008"/>
          </a:xfrm>
        </p:spPr>
        <p:txBody>
          <a:bodyPr>
            <a:normAutofit fontScale="90000"/>
          </a:bodyPr>
          <a:lstStyle/>
          <a:p>
            <a:r>
              <a:rPr lang="bg-BG" altLang="en-US" sz="4000" dirty="0"/>
              <a:t>ПОХВАТИ ЗА ОТДЕЛЯНЕ НА ВТОРОСТЕПЕННАТА ИНФОРМАЦИЯ В ТЕКСТА НА ЗАДАЧАТА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211710"/>
            <a:ext cx="7772400" cy="3038094"/>
          </a:xfrm>
        </p:spPr>
        <p:txBody>
          <a:bodyPr>
            <a:normAutofit/>
          </a:bodyPr>
          <a:lstStyle/>
          <a:p>
            <a:r>
              <a:rPr lang="bg-BG" altLang="en-US" sz="2400" dirty="0"/>
              <a:t>Маркиране по различен начин на несъществената информация</a:t>
            </a:r>
          </a:p>
          <a:p>
            <a:r>
              <a:rPr lang="bg-BG" altLang="en-US" sz="2400" dirty="0"/>
              <a:t>Използване на съкратено записване на текста на задачата</a:t>
            </a:r>
          </a:p>
          <a:p>
            <a:endParaRPr lang="bg-BG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508145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727206572"/>
              </p:ext>
            </p:extLst>
          </p:nvPr>
        </p:nvGraphicFramePr>
        <p:xfrm>
          <a:off x="1187624" y="411510"/>
          <a:ext cx="66484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898" y="4515172"/>
            <a:ext cx="2145773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05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11510"/>
            <a:ext cx="8280920" cy="1207008"/>
          </a:xfrm>
        </p:spPr>
        <p:txBody>
          <a:bodyPr>
            <a:normAutofit fontScale="90000"/>
          </a:bodyPr>
          <a:lstStyle/>
          <a:p>
            <a:r>
              <a:rPr lang="bg-BG" altLang="en-US" sz="4000" dirty="0"/>
              <a:t>ПОХВАТИ ЗА ОСМИСЛЯНЕ НА ВРЪЗКИТЕ МЕЖДУ </a:t>
            </a:r>
            <a:r>
              <a:rPr lang="bg-BG" altLang="en-US" sz="4000" dirty="0" smtClean="0"/>
              <a:t>КОМПОНЕНТИТЕ </a:t>
            </a:r>
            <a:r>
              <a:rPr lang="bg-BG" altLang="en-US" sz="4000" dirty="0"/>
              <a:t>НА ТЕКСТОВА ЗАДАЧА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211710"/>
            <a:ext cx="7772400" cy="3038094"/>
          </a:xfrm>
        </p:spPr>
        <p:txBody>
          <a:bodyPr>
            <a:normAutofit/>
          </a:bodyPr>
          <a:lstStyle/>
          <a:p>
            <a:r>
              <a:rPr lang="bg-BG" altLang="en-US" sz="2400" dirty="0"/>
              <a:t>Промяна на условието, въпроса или данните</a:t>
            </a:r>
          </a:p>
          <a:p>
            <a:r>
              <a:rPr lang="bg-BG" altLang="en-US" sz="2400" dirty="0"/>
              <a:t>Свързване на описаната ситуация с резултата от пресмятането на числов </a:t>
            </a:r>
            <a:r>
              <a:rPr lang="bg-BG" altLang="en-US" sz="2400" dirty="0" smtClean="0"/>
              <a:t>израз</a:t>
            </a:r>
          </a:p>
          <a:p>
            <a:r>
              <a:rPr lang="bg-BG" altLang="en-US" sz="2400" dirty="0"/>
              <a:t>Задаване на въпрос към условие, решение на задачата и др.</a:t>
            </a:r>
          </a:p>
          <a:p>
            <a:endParaRPr lang="bg-BG" altLang="en-US" sz="2400" dirty="0"/>
          </a:p>
          <a:p>
            <a:endParaRPr lang="bg-BG" altLang="en-US" sz="2400" dirty="0"/>
          </a:p>
        </p:txBody>
      </p:sp>
    </p:spTree>
    <p:extLst>
      <p:ext uri="{BB962C8B-B14F-4D97-AF65-F5344CB8AC3E}">
        <p14:creationId xmlns:p14="http://schemas.microsoft.com/office/powerpoint/2010/main" val="807568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11510"/>
            <a:ext cx="8280920" cy="1207008"/>
          </a:xfrm>
        </p:spPr>
        <p:txBody>
          <a:bodyPr>
            <a:normAutofit/>
          </a:bodyPr>
          <a:lstStyle/>
          <a:p>
            <a:r>
              <a:rPr lang="bg-BG" altLang="en-US" sz="4000" dirty="0"/>
              <a:t>ТЕКСТОВА ЗАДАЧА В КОСВЕНА ФОРМА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211710"/>
            <a:ext cx="7772400" cy="3038094"/>
          </a:xfrm>
        </p:spPr>
        <p:txBody>
          <a:bodyPr>
            <a:normAutofit/>
          </a:bodyPr>
          <a:lstStyle/>
          <a:p>
            <a:r>
              <a:rPr lang="bg-BG" altLang="en-US" sz="2400" dirty="0"/>
              <a:t>Работа с двойка текстови задачи – в права и косвена форма</a:t>
            </a:r>
          </a:p>
          <a:p>
            <a:r>
              <a:rPr lang="bg-BG" altLang="en-US" sz="2400" dirty="0"/>
              <a:t>Използване на графично онагледяване</a:t>
            </a:r>
          </a:p>
          <a:p>
            <a:r>
              <a:rPr lang="bg-BG" altLang="en-US" sz="2400" dirty="0"/>
              <a:t>Преформулиране на косвената текстова задача в права форма</a:t>
            </a:r>
          </a:p>
          <a:p>
            <a:endParaRPr lang="bg-BG" altLang="en-US" sz="2400" dirty="0"/>
          </a:p>
          <a:p>
            <a:endParaRPr lang="bg-BG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16402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ОНАГЛЕДЯВАНЕ (1)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sz="2200" dirty="0" smtClean="0"/>
              <a:t>Подпомагане на възприемането на ситуацията, описана в задачата</a:t>
            </a:r>
          </a:p>
          <a:p>
            <a:r>
              <a:rPr lang="bg-BG" sz="2200" dirty="0" smtClean="0"/>
              <a:t>Улесняване на решаването на задачата – представяне нагледно на връзките между нейните компоненти</a:t>
            </a:r>
          </a:p>
          <a:p>
            <a:r>
              <a:rPr lang="bg-BG" sz="2200" dirty="0" smtClean="0"/>
              <a:t>Увеличаване на абстрактността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bg-BG" dirty="0" smtClean="0"/>
              <a:t>1. клас – картинки, сметала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bg-BG" dirty="0" smtClean="0"/>
              <a:t>2. клас – съкратен запис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bg-BG" dirty="0" smtClean="0"/>
              <a:t>3. клас – графично онагледяване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963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411510"/>
            <a:ext cx="7772400" cy="1207008"/>
          </a:xfrm>
        </p:spPr>
        <p:txBody>
          <a:bodyPr>
            <a:noAutofit/>
          </a:bodyPr>
          <a:lstStyle/>
          <a:p>
            <a:r>
              <a:rPr lang="bg-BG" sz="4800" dirty="0"/>
              <a:t>ЧИСЛА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91630"/>
            <a:ext cx="8280920" cy="3038094"/>
          </a:xfrm>
        </p:spPr>
        <p:txBody>
          <a:bodyPr>
            <a:noAutofit/>
          </a:bodyPr>
          <a:lstStyle/>
          <a:p>
            <a:pPr lvl="1"/>
            <a:r>
              <a:rPr lang="bg-BG" sz="2200" dirty="0" smtClean="0"/>
              <a:t>Четене, записване и сравняване на естествени числа в десетичната позиционна бройна система</a:t>
            </a:r>
          </a:p>
          <a:p>
            <a:pPr lvl="1"/>
            <a:r>
              <a:rPr lang="bg-BG" sz="2200" dirty="0" smtClean="0"/>
              <a:t>Събиране и изваждане на естествени числа </a:t>
            </a:r>
          </a:p>
          <a:p>
            <a:pPr lvl="1"/>
            <a:r>
              <a:rPr lang="bg-BG" sz="2200" dirty="0" smtClean="0"/>
              <a:t>Умножение и деление с едноцифрено и с двуцифрено число</a:t>
            </a:r>
          </a:p>
          <a:p>
            <a:pPr lvl="1"/>
            <a:r>
              <a:rPr lang="bg-BG" sz="2200" dirty="0" smtClean="0"/>
              <a:t>Пресмятане на числови изрази, включително и с използване на свойствата на аритметичните действия</a:t>
            </a:r>
          </a:p>
          <a:p>
            <a:pPr lvl="1"/>
            <a:r>
              <a:rPr lang="bg-BG" sz="2200" dirty="0" smtClean="0"/>
              <a:t>Намиране на неизвестен компонент на аритметичните действия</a:t>
            </a:r>
          </a:p>
          <a:p>
            <a:pPr lvl="1"/>
            <a:r>
              <a:rPr lang="bg-BG" sz="2200" dirty="0" smtClean="0"/>
              <a:t>Разпознаване и намиране на </a:t>
            </a:r>
            <a:r>
              <a:rPr lang="bg-BG" sz="2200" i="1" dirty="0" smtClean="0"/>
              <a:t>половинка</a:t>
            </a:r>
            <a:r>
              <a:rPr lang="bg-BG" sz="2200" dirty="0" smtClean="0"/>
              <a:t>, </a:t>
            </a:r>
            <a:r>
              <a:rPr lang="bg-BG" sz="2200" i="1" dirty="0" smtClean="0"/>
              <a:t>третинка</a:t>
            </a:r>
            <a:r>
              <a:rPr lang="bg-BG" sz="2200" dirty="0" smtClean="0"/>
              <a:t>, </a:t>
            </a:r>
            <a:r>
              <a:rPr lang="bg-BG" sz="2200" i="1" dirty="0" smtClean="0"/>
              <a:t>четвъртинка</a:t>
            </a:r>
            <a:r>
              <a:rPr lang="bg-BG" sz="2200" dirty="0" smtClean="0"/>
              <a:t> и </a:t>
            </a:r>
            <a:r>
              <a:rPr lang="bg-BG" sz="2200" i="1" dirty="0" smtClean="0"/>
              <a:t>десетинка</a:t>
            </a:r>
          </a:p>
        </p:txBody>
      </p:sp>
    </p:spTree>
    <p:extLst>
      <p:ext uri="{BB962C8B-B14F-4D97-AF65-F5344CB8AC3E}">
        <p14:creationId xmlns:p14="http://schemas.microsoft.com/office/powerpoint/2010/main" val="376600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ОНАГЛЕДЯВАНЕ (2)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2386" y="1423105"/>
            <a:ext cx="7543800" cy="3038094"/>
          </a:xfrm>
        </p:spPr>
        <p:txBody>
          <a:bodyPr>
            <a:noAutofit/>
          </a:bodyPr>
          <a:lstStyle/>
          <a:p>
            <a:r>
              <a:rPr lang="bg-BG" dirty="0" smtClean="0"/>
              <a:t>Подходящо онагледяване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bg-BG" dirty="0" smtClean="0"/>
              <a:t>Съкратен запис – отстранява второстепенната информация в текста; откроява връзките и взаиомоотношенията между дадените и търсените величини; дава възможност за овладяване на умения за съставяне на текстови задачи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bg-BG" dirty="0" smtClean="0"/>
              <a:t>Чертеж – може да бъде направено по различни начини, също като съкратения запис.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bg-BG" dirty="0" smtClean="0"/>
              <a:t>Таблица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bg-BG" dirty="0" smtClean="0"/>
              <a:t>Схема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114997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627534"/>
            <a:ext cx="7772400" cy="1207008"/>
          </a:xfrm>
        </p:spPr>
        <p:txBody>
          <a:bodyPr>
            <a:noAutofit/>
          </a:bodyPr>
          <a:lstStyle/>
          <a:p>
            <a:pPr lvl="0"/>
            <a:r>
              <a:rPr lang="bg-BG" altLang="en-US" sz="4400" dirty="0"/>
              <a:t>СЪСТАВЯНЕ НА ТЕКСТОВА ЗАДАЧА 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067694"/>
            <a:ext cx="7543800" cy="3038094"/>
          </a:xfrm>
        </p:spPr>
        <p:txBody>
          <a:bodyPr>
            <a:noAutofit/>
          </a:bodyPr>
          <a:lstStyle/>
          <a:p>
            <a:r>
              <a:rPr lang="bg-BG" dirty="0" smtClean="0"/>
              <a:t>По израз</a:t>
            </a:r>
          </a:p>
          <a:p>
            <a:r>
              <a:rPr lang="bg-BG" dirty="0" smtClean="0"/>
              <a:t>По данни</a:t>
            </a:r>
          </a:p>
          <a:p>
            <a:r>
              <a:rPr lang="bg-BG" dirty="0" smtClean="0"/>
              <a:t>По </a:t>
            </a:r>
            <a:r>
              <a:rPr lang="bg-BG" altLang="en-US" dirty="0"/>
              <a:t>илюстрация, картина, таблица, съкратен запис или </a:t>
            </a:r>
            <a:r>
              <a:rPr lang="bg-BG" altLang="en-US" dirty="0" smtClean="0"/>
              <a:t>чертеж</a:t>
            </a:r>
          </a:p>
          <a:p>
            <a:pPr marL="0" indent="0">
              <a:buNone/>
            </a:pPr>
            <a:r>
              <a:rPr lang="bg-BG" altLang="en-US" dirty="0" smtClean="0"/>
              <a:t> Описват </a:t>
            </a:r>
            <a:r>
              <a:rPr lang="bg-BG" altLang="en-US" dirty="0"/>
              <a:t>картината,</a:t>
            </a:r>
            <a:r>
              <a:rPr lang="en-GB" altLang="en-US" dirty="0"/>
              <a:t> </a:t>
            </a:r>
            <a:r>
              <a:rPr lang="bg-BG" altLang="en-US" dirty="0"/>
              <a:t>а не формулират задача.</a:t>
            </a:r>
            <a:endParaRPr lang="en-US" dirty="0"/>
          </a:p>
          <a:p>
            <a:pPr lvl="0"/>
            <a:endParaRPr lang="bg-BG" altLang="en-US" dirty="0"/>
          </a:p>
        </p:txBody>
      </p:sp>
    </p:spTree>
    <p:extLst>
      <p:ext uri="{BB962C8B-B14F-4D97-AF65-F5344CB8AC3E}">
        <p14:creationId xmlns:p14="http://schemas.microsoft.com/office/powerpoint/2010/main" val="332391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КОЕ Е ВАЖНО? 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2386" y="1423105"/>
            <a:ext cx="7730054" cy="3038094"/>
          </a:xfrm>
        </p:spPr>
        <p:txBody>
          <a:bodyPr>
            <a:normAutofit lnSpcReduction="10000"/>
          </a:bodyPr>
          <a:lstStyle/>
          <a:p>
            <a:r>
              <a:rPr lang="bg-BG" dirty="0" smtClean="0"/>
              <a:t>Открояване на условието и въпроса</a:t>
            </a:r>
          </a:p>
          <a:p>
            <a:r>
              <a:rPr lang="bg-BG" dirty="0" smtClean="0"/>
              <a:t>Откриване на числовите данни (с цифри и с думи) в задачата и връзката между тях</a:t>
            </a:r>
          </a:p>
          <a:p>
            <a:r>
              <a:rPr lang="bg-BG" dirty="0" smtClean="0"/>
              <a:t>Разпознаване на числовите данни, скрити зад словосъчетанията „</a:t>
            </a:r>
            <a:r>
              <a:rPr lang="bg-BG" i="1" dirty="0" smtClean="0"/>
              <a:t>повече от</a:t>
            </a:r>
            <a:r>
              <a:rPr lang="bg-BG" dirty="0" smtClean="0"/>
              <a:t>“</a:t>
            </a:r>
            <a:r>
              <a:rPr lang="en-GB" dirty="0" smtClean="0"/>
              <a:t>;</a:t>
            </a:r>
            <a:r>
              <a:rPr lang="bg-BG" dirty="0" smtClean="0"/>
              <a:t> „</a:t>
            </a:r>
            <a:r>
              <a:rPr lang="bg-BG" i="1" dirty="0" smtClean="0"/>
              <a:t>по-малко от</a:t>
            </a:r>
            <a:r>
              <a:rPr lang="bg-BG" dirty="0" smtClean="0"/>
              <a:t>“; „</a:t>
            </a:r>
            <a:r>
              <a:rPr lang="bg-BG" i="1" dirty="0" smtClean="0"/>
              <a:t>пъти повече от</a:t>
            </a:r>
            <a:r>
              <a:rPr lang="bg-BG" dirty="0" smtClean="0"/>
              <a:t>“; „</a:t>
            </a:r>
            <a:r>
              <a:rPr lang="bg-BG" i="1" dirty="0" smtClean="0"/>
              <a:t>пъти по-малко от </a:t>
            </a:r>
            <a:r>
              <a:rPr lang="bg-BG" dirty="0" smtClean="0"/>
              <a:t>“; „</a:t>
            </a:r>
            <a:r>
              <a:rPr lang="bg-BG" i="1" dirty="0" smtClean="0"/>
              <a:t>още толкова</a:t>
            </a:r>
            <a:r>
              <a:rPr lang="bg-BG" dirty="0" smtClean="0"/>
              <a:t>“; „</a:t>
            </a:r>
            <a:r>
              <a:rPr lang="bg-BG" i="1" dirty="0" smtClean="0"/>
              <a:t>толкова, колкото</a:t>
            </a:r>
            <a:r>
              <a:rPr lang="bg-BG" dirty="0" smtClean="0"/>
              <a:t>“ и др.</a:t>
            </a:r>
          </a:p>
          <a:p>
            <a:r>
              <a:rPr lang="bg-BG" dirty="0" smtClean="0"/>
              <a:t>Определяне на необходимите аритметични действия</a:t>
            </a:r>
          </a:p>
          <a:p>
            <a:r>
              <a:rPr lang="bg-BG" dirty="0" smtClean="0"/>
              <a:t>Записване на отговора</a:t>
            </a:r>
            <a:endParaRPr lang="bg-BG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00" y="19078"/>
            <a:ext cx="1215000" cy="1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1638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Начин на решаване</a:t>
            </a:r>
            <a:endParaRPr lang="en-GB" dirty="0"/>
          </a:p>
        </p:txBody>
      </p:sp>
      <p:pic>
        <p:nvPicPr>
          <p:cNvPr id="32770" name="Picture 2" descr="C:\Users\neven\Desktop\shutterstock_668655961.jp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4" r="14356"/>
          <a:stretch/>
        </p:blipFill>
        <p:spPr bwMode="auto">
          <a:xfrm>
            <a:off x="6970891" y="2175982"/>
            <a:ext cx="1849581" cy="24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2387" y="1591056"/>
            <a:ext cx="6951479" cy="30380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sz="2600" dirty="0" smtClean="0"/>
              <a:t>Разделили 15 кг картофи, 9 кг домати и 6 кг лук в 3 градини поравно. По колко килограма зеленчуци е получила всяка градина?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bg-BG" sz="2600" dirty="0" smtClean="0"/>
          </a:p>
        </p:txBody>
      </p:sp>
    </p:spTree>
    <p:extLst>
      <p:ext uri="{BB962C8B-B14F-4D97-AF65-F5344CB8AC3E}">
        <p14:creationId xmlns:p14="http://schemas.microsoft.com/office/powerpoint/2010/main" val="326048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решение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bg-BG" sz="2600" b="1" i="1" dirty="0" smtClean="0"/>
              <a:t>Първи начин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bg-BG" sz="2600" dirty="0" smtClean="0"/>
              <a:t>15 кг : 3 = 5 кг	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bg-BG" sz="2600" dirty="0" smtClean="0"/>
              <a:t>  9 кг : 3 = 3 кг	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bg-BG" sz="2600" dirty="0" smtClean="0"/>
              <a:t>  6 кг : 3 = 2 кг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bg-BG" sz="2600" dirty="0" smtClean="0"/>
              <a:t>  5 кг + 3 кг + 2 кг = 10 кг зеленчуци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bg-BG" sz="26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bg-BG" sz="2600" b="1" i="1" dirty="0" smtClean="0"/>
              <a:t>Втори начин</a:t>
            </a:r>
            <a:endParaRPr lang="bg-BG" sz="2600" b="1" i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bg-BG" sz="2600" dirty="0" smtClean="0"/>
              <a:t>15 кг + 9 кг + 6 кг = 30 кг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bg-BG" sz="2600" dirty="0" smtClean="0"/>
              <a:t>30 кг : 3 = 10 </a:t>
            </a:r>
            <a:r>
              <a:rPr lang="bg-BG" sz="2600" dirty="0"/>
              <a:t>кг зеленчуци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bg-BG" sz="2600" dirty="0" smtClean="0"/>
          </a:p>
        </p:txBody>
      </p:sp>
    </p:spTree>
    <p:extLst>
      <p:ext uri="{BB962C8B-B14F-4D97-AF65-F5344CB8AC3E}">
        <p14:creationId xmlns:p14="http://schemas.microsoft.com/office/powerpoint/2010/main" val="237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67494"/>
            <a:ext cx="7772400" cy="1207008"/>
          </a:xfrm>
        </p:spPr>
        <p:txBody>
          <a:bodyPr/>
          <a:lstStyle/>
          <a:p>
            <a:r>
              <a:rPr lang="bg-BG" dirty="0" smtClean="0"/>
              <a:t>Начин на записване</a:t>
            </a:r>
            <a:endParaRPr lang="en-GB" dirty="0"/>
          </a:p>
        </p:txBody>
      </p:sp>
      <p:pic>
        <p:nvPicPr>
          <p:cNvPr id="4" name="Picture 2" descr="C:\Users\neven\Desktop\shutterstock_668655961.jp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4" r="14356" b="5215"/>
          <a:stretch/>
        </p:blipFill>
        <p:spPr bwMode="auto">
          <a:xfrm>
            <a:off x="6970891" y="2283718"/>
            <a:ext cx="1849581" cy="2354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275606"/>
            <a:ext cx="7543800" cy="30380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sz="2800" dirty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Фирма изработва три дни едни и същи играчки. Първият ден изработила 267 броя, втория ден – с 24 броя повече, и третия ден – със 124 броя повече от втория ден. К</a:t>
            </a:r>
            <a:r>
              <a:rPr lang="bg-BG" sz="2800" dirty="0" smtClean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олко </a:t>
            </a:r>
            <a:r>
              <a:rPr lang="bg-BG" sz="2800" dirty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играчки </a:t>
            </a:r>
            <a:r>
              <a:rPr lang="bg-BG" sz="2800" dirty="0" smtClean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общо е </a:t>
            </a:r>
            <a:r>
              <a:rPr lang="bg-BG" sz="2800" dirty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изработила фирмата?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  <a:p>
            <a:endParaRPr lang="en-GB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21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4000" dirty="0" smtClean="0"/>
              <a:t>РЕШЕНИЕ</a:t>
            </a:r>
            <a:endParaRPr lang="en-GB" sz="40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02386" y="1496444"/>
            <a:ext cx="7448208" cy="3038094"/>
          </a:xfrm>
        </p:spPr>
        <p:txBody>
          <a:bodyPr rtlCol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g-BG" sz="2200" dirty="0" smtClean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267 + 24 = 291 играчки са изработили втория ден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Brush Script MT" pitchFamily="66" charset="0"/>
              <a:buNone/>
              <a:defRPr/>
            </a:pPr>
            <a:endParaRPr lang="bg-BG" sz="2200" dirty="0" smtClean="0"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  <a:p>
            <a:pPr marL="274320" lvl="1" indent="0">
              <a:spcBef>
                <a:spcPts val="0"/>
              </a:spcBef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bg-BG" sz="2200" dirty="0" smtClean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291 + 124 = 415 играчки са изработили третия ден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Brush Script MT" pitchFamily="66" charset="0"/>
              <a:buNone/>
              <a:defRPr/>
            </a:pPr>
            <a:endParaRPr lang="bg-BG" sz="2200" dirty="0" smtClean="0"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  <a:p>
            <a:pPr marL="844233" lvl="1" indent="-569913">
              <a:spcBef>
                <a:spcPts val="0"/>
              </a:spcBef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bg-BG" sz="2200" dirty="0" smtClean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267 + 291 + 415 = 973 играчки общо</a:t>
            </a:r>
          </a:p>
          <a:p>
            <a:pPr marL="569913" indent="-569913" eaLnBrk="1" fontAlgn="auto" hangingPunct="1">
              <a:spcBef>
                <a:spcPts val="0"/>
              </a:spcBef>
              <a:spcAft>
                <a:spcPts val="0"/>
              </a:spcAft>
              <a:buFont typeface="Brush Script MT" pitchFamily="66" charset="0"/>
              <a:buNone/>
              <a:defRPr/>
            </a:pPr>
            <a:endParaRPr lang="bg-BG" sz="2200" dirty="0">
              <a:solidFill>
                <a:srgbClr val="24664D"/>
              </a:solidFill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bg-BG" sz="2200" dirty="0" smtClean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267 + 24 = 291 </a:t>
            </a:r>
            <a:r>
              <a:rPr lang="bg-BG" sz="2200" dirty="0" smtClean="0">
                <a:solidFill>
                  <a:schemeClr val="accent1"/>
                </a:solidFill>
                <a:ea typeface="Cambria" panose="02040503050406030204" pitchFamily="18" charset="0"/>
                <a:cs typeface="Arial" pitchFamily="34" charset="0"/>
              </a:rPr>
              <a:t>играчки </a:t>
            </a:r>
            <a:r>
              <a:rPr lang="bg-BG" sz="2200" dirty="0">
                <a:solidFill>
                  <a:schemeClr val="accent1"/>
                </a:solidFill>
                <a:ea typeface="Cambria" panose="02040503050406030204" pitchFamily="18" charset="0"/>
                <a:cs typeface="Arial" pitchFamily="34" charset="0"/>
              </a:rPr>
              <a:t>са изработили втория </a:t>
            </a:r>
            <a:r>
              <a:rPr lang="bg-BG" sz="2200" dirty="0" smtClean="0">
                <a:solidFill>
                  <a:schemeClr val="accent1"/>
                </a:solidFill>
                <a:ea typeface="Cambria" panose="02040503050406030204" pitchFamily="18" charset="0"/>
                <a:cs typeface="Arial" pitchFamily="34" charset="0"/>
              </a:rPr>
              <a:t>ден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bg-BG" sz="22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bg-BG" sz="2200" dirty="0" smtClean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 </a:t>
            </a:r>
            <a:r>
              <a:rPr lang="bg-BG" sz="2200" dirty="0" smtClean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267 + 291 + 291 + 124 = 973 играчки общо</a:t>
            </a:r>
          </a:p>
          <a:p>
            <a:pPr marL="274320" lvl="1" indent="0">
              <a:spcBef>
                <a:spcPts val="0"/>
              </a:spcBef>
              <a:buNone/>
              <a:defRPr/>
            </a:pPr>
            <a:endParaRPr lang="bg-BG" sz="2200" dirty="0" smtClean="0">
              <a:solidFill>
                <a:srgbClr val="AB24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defRPr/>
            </a:pPr>
            <a:r>
              <a:rPr lang="bg-BG" sz="22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267 </a:t>
            </a:r>
            <a:r>
              <a:rPr lang="bg-BG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+ (267 + 24) + </a:t>
            </a:r>
            <a:r>
              <a:rPr lang="bg-BG" sz="22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(264 + 24 + 124) </a:t>
            </a:r>
            <a:r>
              <a:rPr lang="bg-BG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= </a:t>
            </a:r>
            <a:r>
              <a:rPr lang="bg-BG" sz="22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973 играчки общо</a:t>
            </a:r>
            <a:endParaRPr lang="en-US" sz="2200" dirty="0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marL="569913" indent="-569913" eaLnBrk="1" fontAlgn="auto" hangingPunct="1">
              <a:spcBef>
                <a:spcPts val="0"/>
              </a:spcBef>
              <a:spcAft>
                <a:spcPts val="0"/>
              </a:spcAft>
              <a:buFont typeface="Brush Script MT" pitchFamily="66" charset="0"/>
              <a:buNone/>
              <a:defRPr/>
            </a:pPr>
            <a:endParaRPr lang="en-US" sz="2800" dirty="0">
              <a:solidFill>
                <a:srgbClr val="24664D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39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Кое е важно?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bg-BG" sz="1900" dirty="0" smtClean="0"/>
              <a:t>Разбиране </a:t>
            </a:r>
            <a:r>
              <a:rPr lang="bg-BG" sz="1900" dirty="0"/>
              <a:t>на текст</a:t>
            </a:r>
            <a:endParaRPr lang="en-US" sz="1900" dirty="0"/>
          </a:p>
          <a:p>
            <a:r>
              <a:rPr lang="bg-BG" sz="1900" dirty="0" smtClean="0"/>
              <a:t>Преформулиране/редактиране </a:t>
            </a:r>
            <a:r>
              <a:rPr lang="bg-BG" sz="1900" dirty="0"/>
              <a:t>на текст</a:t>
            </a:r>
            <a:endParaRPr lang="en-US" sz="1900" dirty="0"/>
          </a:p>
          <a:p>
            <a:r>
              <a:rPr lang="bg-BG" sz="1900" dirty="0" smtClean="0"/>
              <a:t>Определяне </a:t>
            </a:r>
            <a:r>
              <a:rPr lang="bg-BG" sz="1900" dirty="0"/>
              <a:t>на връзки и взаимоотношения между данни </a:t>
            </a:r>
            <a:endParaRPr lang="en-US" sz="1900" dirty="0"/>
          </a:p>
          <a:p>
            <a:r>
              <a:rPr lang="bg-BG" sz="1900" dirty="0" smtClean="0"/>
              <a:t>Онагледяване </a:t>
            </a:r>
            <a:r>
              <a:rPr lang="bg-BG" sz="1900" dirty="0"/>
              <a:t>на ситуации по различен начин</a:t>
            </a:r>
            <a:endParaRPr lang="en-US" sz="1900" dirty="0"/>
          </a:p>
          <a:p>
            <a:r>
              <a:rPr lang="bg-BG" sz="1900" dirty="0" smtClean="0"/>
              <a:t>Моделиране </a:t>
            </a:r>
            <a:r>
              <a:rPr lang="bg-BG" sz="1900" dirty="0"/>
              <a:t>на ситуация с езика на математиката</a:t>
            </a:r>
            <a:endParaRPr lang="en-US" sz="1900" dirty="0"/>
          </a:p>
          <a:p>
            <a:r>
              <a:rPr lang="bg-BG" sz="1900" dirty="0" smtClean="0"/>
              <a:t>Вземане </a:t>
            </a:r>
            <a:r>
              <a:rPr lang="bg-BG" sz="1900" dirty="0"/>
              <a:t>на решения</a:t>
            </a:r>
            <a:endParaRPr lang="en-US" sz="1900" dirty="0"/>
          </a:p>
          <a:p>
            <a:r>
              <a:rPr lang="bg-BG" sz="1900" dirty="0" smtClean="0"/>
              <a:t>Задаване </a:t>
            </a:r>
            <a:r>
              <a:rPr lang="bg-BG" sz="1900" dirty="0"/>
              <a:t>на въпроси</a:t>
            </a:r>
            <a:endParaRPr lang="en-US" sz="1900" dirty="0"/>
          </a:p>
          <a:p>
            <a:r>
              <a:rPr lang="bg-BG" sz="1900" dirty="0" smtClean="0"/>
              <a:t>Свързване </a:t>
            </a:r>
            <a:r>
              <a:rPr lang="bg-BG" sz="1900" dirty="0"/>
              <a:t>на изученото с реалността и др.</a:t>
            </a:r>
            <a:endParaRPr lang="en-US" sz="1900" dirty="0"/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4464" y="0"/>
            <a:ext cx="1215000" cy="1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949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67494"/>
            <a:ext cx="7772400" cy="1207008"/>
          </a:xfrm>
        </p:spPr>
        <p:txBody>
          <a:bodyPr>
            <a:normAutofit/>
          </a:bodyPr>
          <a:lstStyle/>
          <a:p>
            <a:r>
              <a:rPr lang="bg-BG" sz="4000" dirty="0" smtClean="0"/>
              <a:t>ПРИМЕРИ</a:t>
            </a:r>
            <a:endParaRPr lang="bg-BG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2406" y="1339129"/>
            <a:ext cx="7543800" cy="3342506"/>
          </a:xfrm>
        </p:spPr>
        <p:txBody>
          <a:bodyPr>
            <a:noAutofit/>
          </a:bodyPr>
          <a:lstStyle/>
          <a:p>
            <a:r>
              <a:rPr lang="ru-RU" dirty="0" smtClean="0"/>
              <a:t>Във </a:t>
            </a:r>
            <a:r>
              <a:rPr lang="ru-RU" dirty="0"/>
              <a:t>ферма има три овощни градини. </a:t>
            </a:r>
            <a:r>
              <a:rPr lang="ru-RU" dirty="0" smtClean="0"/>
              <a:t>Дръвчетата в </a:t>
            </a:r>
            <a:r>
              <a:rPr lang="ru-RU" dirty="0"/>
              <a:t>ябълковата градина са 1320, а в крушовата </a:t>
            </a:r>
            <a:r>
              <a:rPr lang="ru-RU" dirty="0" smtClean="0"/>
              <a:t>градина – </a:t>
            </a:r>
            <a:r>
              <a:rPr lang="ru-RU" dirty="0"/>
              <a:t>със 140 повече. Сливовите </a:t>
            </a:r>
            <a:r>
              <a:rPr lang="ru-RU" dirty="0" smtClean="0"/>
              <a:t>дръвчета са 1200. Колко дръвчета общо има във фермата?</a:t>
            </a:r>
          </a:p>
          <a:p>
            <a:r>
              <a:rPr lang="ru-RU" dirty="0"/>
              <a:t>За настилка на площад използвали жълти и </a:t>
            </a:r>
            <a:r>
              <a:rPr lang="ru-RU" dirty="0" smtClean="0"/>
              <a:t>сиви плочки</a:t>
            </a:r>
            <a:r>
              <a:rPr lang="ru-RU" dirty="0"/>
              <a:t>. Жълтите плочки били 8500 и те били с </a:t>
            </a:r>
            <a:r>
              <a:rPr lang="ru-RU" dirty="0" smtClean="0"/>
              <a:t>3060 по-малко </a:t>
            </a:r>
            <a:r>
              <a:rPr lang="ru-RU" dirty="0"/>
              <a:t>от сивите. За настилката на площадка </a:t>
            </a:r>
            <a:r>
              <a:rPr lang="ru-RU" dirty="0" smtClean="0"/>
              <a:t>за детска </a:t>
            </a:r>
            <a:r>
              <a:rPr lang="ru-RU" dirty="0"/>
              <a:t>градина използвали 2400 жълти и 1720 </a:t>
            </a:r>
            <a:r>
              <a:rPr lang="ru-RU" dirty="0" smtClean="0"/>
              <a:t>сиви </a:t>
            </a:r>
            <a:r>
              <a:rPr lang="bg-BG" dirty="0" smtClean="0"/>
              <a:t>плочки</a:t>
            </a:r>
            <a:r>
              <a:rPr lang="bg-BG" dirty="0"/>
              <a:t>.</a:t>
            </a:r>
          </a:p>
          <a:p>
            <a:pPr marL="274320" lvl="1" indent="0">
              <a:buNone/>
            </a:pPr>
            <a:r>
              <a:rPr lang="ru-RU" sz="2000" dirty="0"/>
              <a:t>а) Колко сиви плочки общо са изразходили за </a:t>
            </a:r>
            <a:r>
              <a:rPr lang="ru-RU" sz="2000" dirty="0" smtClean="0"/>
              <a:t>двата </a:t>
            </a:r>
            <a:r>
              <a:rPr lang="bg-BG" sz="2000" dirty="0" smtClean="0"/>
              <a:t>обекта</a:t>
            </a:r>
            <a:r>
              <a:rPr lang="bg-BG" sz="2000" dirty="0"/>
              <a:t>?</a:t>
            </a:r>
          </a:p>
          <a:p>
            <a:pPr marL="274320" lvl="1" indent="0">
              <a:buNone/>
            </a:pPr>
            <a:r>
              <a:rPr lang="ru-RU" sz="2000" dirty="0"/>
              <a:t>б) Колко плочки общо са изразходили за площада?</a:t>
            </a:r>
          </a:p>
          <a:p>
            <a:pPr marL="274320" lvl="1" indent="0">
              <a:buNone/>
            </a:pPr>
            <a:r>
              <a:rPr lang="ru-RU" sz="2000" dirty="0"/>
              <a:t>в) Колко плочки общо са изразходили за двата обекта?</a:t>
            </a:r>
            <a:endParaRPr lang="bg-BG" sz="2000" dirty="0"/>
          </a:p>
        </p:txBody>
      </p:sp>
    </p:spTree>
    <p:extLst>
      <p:ext uri="{BB962C8B-B14F-4D97-AF65-F5344CB8AC3E}">
        <p14:creationId xmlns:p14="http://schemas.microsoft.com/office/powerpoint/2010/main" val="11726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023624526"/>
              </p:ext>
            </p:extLst>
          </p:nvPr>
        </p:nvGraphicFramePr>
        <p:xfrm>
          <a:off x="1187624" y="411510"/>
          <a:ext cx="66484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571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465516"/>
            <a:ext cx="7772400" cy="1207008"/>
          </a:xfrm>
        </p:spPr>
        <p:txBody>
          <a:bodyPr>
            <a:normAutofit/>
          </a:bodyPr>
          <a:lstStyle/>
          <a:p>
            <a:r>
              <a:rPr lang="bg-BG" sz="4800" dirty="0"/>
              <a:t>РАВНИННИ ФИГУРИ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707654"/>
            <a:ext cx="7772400" cy="3038094"/>
          </a:xfrm>
        </p:spPr>
        <p:txBody>
          <a:bodyPr>
            <a:normAutofit/>
          </a:bodyPr>
          <a:lstStyle/>
          <a:p>
            <a:pPr lvl="1"/>
            <a:r>
              <a:rPr lang="bg-BG" sz="2400" dirty="0" smtClean="0"/>
              <a:t>Разпознаване на геометричните фигури </a:t>
            </a:r>
            <a:r>
              <a:rPr lang="bg-BG" sz="2400" i="1" dirty="0" smtClean="0"/>
              <a:t>точка</a:t>
            </a:r>
            <a:r>
              <a:rPr lang="bg-BG" sz="2400" dirty="0" smtClean="0"/>
              <a:t>, </a:t>
            </a:r>
            <a:r>
              <a:rPr lang="bg-BG" sz="2400" i="1" dirty="0" smtClean="0"/>
              <a:t>отсечка</a:t>
            </a:r>
            <a:r>
              <a:rPr lang="bg-BG" sz="2400" dirty="0" smtClean="0"/>
              <a:t>, </a:t>
            </a:r>
            <a:r>
              <a:rPr lang="bg-BG" sz="2400" i="1" dirty="0" smtClean="0"/>
              <a:t>права</a:t>
            </a:r>
            <a:r>
              <a:rPr lang="bg-BG" sz="2400" dirty="0" smtClean="0"/>
              <a:t> и </a:t>
            </a:r>
            <a:r>
              <a:rPr lang="bg-BG" sz="2400" i="1" dirty="0" smtClean="0"/>
              <a:t>крива линия</a:t>
            </a:r>
            <a:r>
              <a:rPr lang="bg-BG" sz="2400" dirty="0" smtClean="0"/>
              <a:t>, </a:t>
            </a:r>
            <a:r>
              <a:rPr lang="bg-BG" sz="2400" i="1" dirty="0" smtClean="0"/>
              <a:t>лъч</a:t>
            </a:r>
            <a:r>
              <a:rPr lang="bg-BG" sz="2400" dirty="0" smtClean="0"/>
              <a:t>, </a:t>
            </a:r>
            <a:r>
              <a:rPr lang="bg-BG" sz="2400" i="1" dirty="0" smtClean="0"/>
              <a:t>ъгъл</a:t>
            </a:r>
            <a:r>
              <a:rPr lang="bg-BG" sz="2400" dirty="0" smtClean="0"/>
              <a:t>, </a:t>
            </a:r>
            <a:r>
              <a:rPr lang="bg-BG" sz="2400" i="1" dirty="0" smtClean="0"/>
              <a:t>триъгълник</a:t>
            </a:r>
            <a:r>
              <a:rPr lang="bg-BG" sz="2400" dirty="0" smtClean="0"/>
              <a:t>, </a:t>
            </a:r>
            <a:r>
              <a:rPr lang="bg-BG" sz="2400" i="1" dirty="0" smtClean="0"/>
              <a:t>правоъгълник</a:t>
            </a:r>
            <a:r>
              <a:rPr lang="bg-BG" sz="2400" dirty="0" smtClean="0"/>
              <a:t>, </a:t>
            </a:r>
            <a:r>
              <a:rPr lang="bg-BG" sz="2400" i="1" dirty="0" smtClean="0"/>
              <a:t>квадрат</a:t>
            </a:r>
            <a:r>
              <a:rPr lang="bg-BG" sz="2400" dirty="0" smtClean="0"/>
              <a:t>, </a:t>
            </a:r>
            <a:r>
              <a:rPr lang="bg-BG" sz="2400" i="1" dirty="0" smtClean="0"/>
              <a:t>кръг</a:t>
            </a:r>
            <a:r>
              <a:rPr lang="bg-BG" sz="2400" dirty="0" smtClean="0"/>
              <a:t>, </a:t>
            </a:r>
            <a:r>
              <a:rPr lang="bg-BG" sz="2400" i="1" dirty="0" smtClean="0"/>
              <a:t>окръжност </a:t>
            </a:r>
            <a:r>
              <a:rPr lang="bg-BG" sz="2400" dirty="0" smtClean="0"/>
              <a:t>и елементите им</a:t>
            </a:r>
            <a:endParaRPr lang="bg-BG" sz="2400" i="1" dirty="0" smtClean="0"/>
          </a:p>
          <a:p>
            <a:pPr lvl="1"/>
            <a:r>
              <a:rPr lang="bg-BG" sz="2400" dirty="0" smtClean="0"/>
              <a:t>Определяне на вида на ъгъл </a:t>
            </a:r>
          </a:p>
          <a:p>
            <a:pPr lvl="1"/>
            <a:r>
              <a:rPr lang="bg-BG" sz="2400" dirty="0" smtClean="0"/>
              <a:t>Определяне на вида на триъгълник според страните и ъглите му</a:t>
            </a:r>
          </a:p>
        </p:txBody>
      </p:sp>
    </p:spTree>
    <p:extLst>
      <p:ext uri="{BB962C8B-B14F-4D97-AF65-F5344CB8AC3E}">
        <p14:creationId xmlns:p14="http://schemas.microsoft.com/office/powerpoint/2010/main" val="34030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11510"/>
            <a:ext cx="8208911" cy="960668"/>
          </a:xfrm>
        </p:spPr>
        <p:txBody>
          <a:bodyPr>
            <a:normAutofit fontScale="90000"/>
          </a:bodyPr>
          <a:lstStyle/>
          <a:p>
            <a:r>
              <a:rPr lang="bg-BG" sz="4400" dirty="0"/>
              <a:t>Последователно изучаване на елементи от геометрия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0899176"/>
              </p:ext>
            </p:extLst>
          </p:nvPr>
        </p:nvGraphicFramePr>
        <p:xfrm>
          <a:off x="818532" y="1663575"/>
          <a:ext cx="6686550" cy="2997628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6686550"/>
              </a:tblGrid>
              <a:tr h="749407">
                <a:tc>
                  <a:txBody>
                    <a:bodyPr/>
                    <a:lstStyle/>
                    <a:p>
                      <a:r>
                        <a:rPr lang="bg-BG" sz="1400" dirty="0" smtClean="0"/>
                        <a:t>                   </a:t>
                      </a:r>
                    </a:p>
                    <a:p>
                      <a:r>
                        <a:rPr lang="bg-BG" sz="1400" baseline="0" dirty="0" smtClean="0"/>
                        <a:t>                                                                                                                       </a:t>
                      </a:r>
                      <a:r>
                        <a:rPr lang="bg-BG" sz="1400" b="0" dirty="0" smtClean="0"/>
                        <a:t>сантиметър (см)</a:t>
                      </a:r>
                      <a:endParaRPr lang="en-US" sz="1400" b="0" dirty="0"/>
                    </a:p>
                  </a:txBody>
                  <a:tcPr marL="68580" marR="68580" marT="34290" marB="34290"/>
                </a:tc>
              </a:tr>
              <a:tr h="749407">
                <a:tc>
                  <a:txBody>
                    <a:bodyPr/>
                    <a:lstStyle/>
                    <a:p>
                      <a:endParaRPr lang="bg-BG" sz="1400" dirty="0" smtClean="0"/>
                    </a:p>
                    <a:p>
                      <a:r>
                        <a:rPr lang="bg-BG" sz="1400" dirty="0" smtClean="0"/>
                        <a:t>                                                                                     обиколка на фигура</a:t>
                      </a:r>
                      <a:r>
                        <a:rPr lang="bg-BG" sz="1400" baseline="0" dirty="0" smtClean="0"/>
                        <a:t> </a:t>
                      </a:r>
                      <a:r>
                        <a:rPr lang="en-US" sz="1400" dirty="0" smtClean="0"/>
                        <a:t> </a:t>
                      </a:r>
                      <a:endParaRPr lang="bg-BG" sz="1400" dirty="0" smtClean="0"/>
                    </a:p>
                    <a:p>
                      <a:r>
                        <a:rPr lang="bg-BG" sz="1400" dirty="0" smtClean="0"/>
                        <a:t>                                                                                      дециметър (дм)  </a:t>
                      </a:r>
                      <a:r>
                        <a:rPr lang="en-US" sz="1400" dirty="0" smtClean="0"/>
                        <a:t>    </a:t>
                      </a:r>
                      <a:r>
                        <a:rPr lang="bg-BG" sz="1400" dirty="0" smtClean="0"/>
                        <a:t>метър (м)</a:t>
                      </a:r>
                      <a:endParaRPr lang="en-US" sz="1400" b="1" dirty="0"/>
                    </a:p>
                  </a:txBody>
                  <a:tcPr marL="68580" marR="68580" marT="34290" marB="34290"/>
                </a:tc>
              </a:tr>
              <a:tr h="74940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                    </a:t>
                      </a:r>
                      <a:r>
                        <a:rPr lang="bg-BG" sz="1400" dirty="0" smtClean="0"/>
                        <a:t>                                                              милиметър</a:t>
                      </a:r>
                      <a:r>
                        <a:rPr lang="bg-BG" sz="1400" baseline="0" dirty="0" smtClean="0"/>
                        <a:t> (</a:t>
                      </a:r>
                      <a:r>
                        <a:rPr lang="bg-BG" sz="1400" dirty="0" smtClean="0"/>
                        <a:t>мм)</a:t>
                      </a:r>
                      <a:r>
                        <a:rPr lang="en-US" sz="1400" dirty="0" smtClean="0"/>
                        <a:t>       </a:t>
                      </a:r>
                      <a:r>
                        <a:rPr lang="bg-BG" sz="1400" dirty="0" smtClean="0"/>
                        <a:t>километър</a:t>
                      </a:r>
                      <a:r>
                        <a:rPr lang="bg-BG" sz="1400" baseline="0" dirty="0" smtClean="0"/>
                        <a:t> (</a:t>
                      </a:r>
                      <a:r>
                        <a:rPr lang="bg-BG" sz="1400" dirty="0" smtClean="0"/>
                        <a:t>км)</a:t>
                      </a:r>
                      <a:endParaRPr lang="en-US" sz="1400" b="1" dirty="0"/>
                    </a:p>
                  </a:txBody>
                  <a:tcPr marL="68580" marR="68580" marT="34290" marB="34290"/>
                </a:tc>
              </a:tr>
              <a:tr h="749407">
                <a:tc>
                  <a:txBody>
                    <a:bodyPr/>
                    <a:lstStyle/>
                    <a:p>
                      <a:endParaRPr lang="bg-BG" sz="1400" dirty="0" smtClean="0"/>
                    </a:p>
                    <a:p>
                      <a:r>
                        <a:rPr lang="bg-BG" sz="1400" dirty="0" smtClean="0"/>
                        <a:t>                                                                                  лице на правоъгълник          </a:t>
                      </a:r>
                      <a:r>
                        <a:rPr lang="bg-BG" sz="1400" baseline="0" dirty="0" smtClean="0"/>
                        <a:t> </a:t>
                      </a:r>
                      <a:r>
                        <a:rPr lang="bg-BG" sz="1400" dirty="0" smtClean="0"/>
                        <a:t> кв. см</a:t>
                      </a:r>
                      <a:endParaRPr lang="en-US" sz="1400" b="1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 rot="5400000">
            <a:off x="3085526" y="1727267"/>
            <a:ext cx="385763" cy="623485"/>
          </a:xfrm>
          <a:prstGeom prst="rect">
            <a:avLst/>
          </a:prstGeom>
          <a:solidFill>
            <a:schemeClr val="bg1"/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04132" y="1891162"/>
            <a:ext cx="360000" cy="3600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/>
        </p:nvSpPr>
        <p:spPr>
          <a:xfrm>
            <a:off x="971600" y="1827280"/>
            <a:ext cx="332184" cy="504224"/>
          </a:xfrm>
          <a:prstGeom prst="triangle">
            <a:avLst/>
          </a:prstGeom>
          <a:solidFill>
            <a:schemeClr val="bg1"/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112170" y="1757660"/>
            <a:ext cx="576262" cy="535781"/>
          </a:xfrm>
          <a:prstGeom prst="ellips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7896226" y="1746995"/>
            <a:ext cx="492919" cy="4331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ight Triangle 24"/>
          <p:cNvSpPr/>
          <p:nvPr/>
        </p:nvSpPr>
        <p:spPr>
          <a:xfrm>
            <a:off x="1190489" y="2630515"/>
            <a:ext cx="971906" cy="343833"/>
          </a:xfrm>
          <a:prstGeom prst="rtTriangle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26" name="Isosceles Triangle 25"/>
          <p:cNvSpPr/>
          <p:nvPr/>
        </p:nvSpPr>
        <p:spPr>
          <a:xfrm rot="10800000">
            <a:off x="2423378" y="2550319"/>
            <a:ext cx="332184" cy="504224"/>
          </a:xfrm>
          <a:prstGeom prst="triangle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27" name="Isosceles Triangle 26"/>
          <p:cNvSpPr/>
          <p:nvPr/>
        </p:nvSpPr>
        <p:spPr>
          <a:xfrm>
            <a:off x="3183686" y="2465744"/>
            <a:ext cx="607128" cy="514131"/>
          </a:xfrm>
          <a:prstGeom prst="triangle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28" name="Right Triangle 27"/>
          <p:cNvSpPr/>
          <p:nvPr/>
        </p:nvSpPr>
        <p:spPr>
          <a:xfrm rot="10588424">
            <a:off x="2879510" y="3305704"/>
            <a:ext cx="971906" cy="343833"/>
          </a:xfrm>
          <a:prstGeom prst="rtTriangle">
            <a:avLst/>
          </a:prstGeom>
          <a:solidFill>
            <a:schemeClr val="bg1"/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29" name="Isosceles Triangle 28"/>
          <p:cNvSpPr/>
          <p:nvPr/>
        </p:nvSpPr>
        <p:spPr>
          <a:xfrm>
            <a:off x="938955" y="3179204"/>
            <a:ext cx="607128" cy="514131"/>
          </a:xfrm>
          <a:prstGeom prst="triangle">
            <a:avLst/>
          </a:prstGeom>
          <a:solidFill>
            <a:schemeClr val="bg1"/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701372" y="3287363"/>
            <a:ext cx="1536212" cy="430876"/>
            <a:chOff x="2886253" y="3268049"/>
            <a:chExt cx="1536212" cy="430876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2886254" y="3268049"/>
              <a:ext cx="334754" cy="41828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2886253" y="3268049"/>
              <a:ext cx="1536212" cy="3917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3223470" y="3673742"/>
              <a:ext cx="1198995" cy="2518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Oval 39"/>
          <p:cNvSpPr/>
          <p:nvPr/>
        </p:nvSpPr>
        <p:spPr>
          <a:xfrm>
            <a:off x="1250353" y="4006347"/>
            <a:ext cx="540000" cy="54000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4139952" y="3359349"/>
            <a:ext cx="642938" cy="439339"/>
            <a:chOff x="5314950" y="3353992"/>
            <a:chExt cx="642938" cy="439339"/>
          </a:xfrm>
        </p:grpSpPr>
        <p:cxnSp>
          <p:nvCxnSpPr>
            <p:cNvPr id="12" name="Straight Connector 11"/>
            <p:cNvCxnSpPr/>
            <p:nvPr/>
          </p:nvCxnSpPr>
          <p:spPr>
            <a:xfrm flipH="1">
              <a:off x="5314951" y="3353992"/>
              <a:ext cx="546497" cy="3197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4950" y="3673742"/>
              <a:ext cx="642938" cy="1195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Freeform 31"/>
            <p:cNvSpPr/>
            <p:nvPr/>
          </p:nvSpPr>
          <p:spPr>
            <a:xfrm>
              <a:off x="5464969" y="3579019"/>
              <a:ext cx="33199" cy="150019"/>
            </a:xfrm>
            <a:custGeom>
              <a:avLst/>
              <a:gdLst>
                <a:gd name="connsiteX0" fmla="*/ 0 w 44265"/>
                <a:gd name="connsiteY0" fmla="*/ 0 h 200025"/>
                <a:gd name="connsiteX1" fmla="*/ 28575 w 44265"/>
                <a:gd name="connsiteY1" fmla="*/ 71438 h 200025"/>
                <a:gd name="connsiteX2" fmla="*/ 42863 w 44265"/>
                <a:gd name="connsiteY2" fmla="*/ 114300 h 200025"/>
                <a:gd name="connsiteX3" fmla="*/ 42863 w 44265"/>
                <a:gd name="connsiteY3" fmla="*/ 200025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265" h="200025">
                  <a:moveTo>
                    <a:pt x="0" y="0"/>
                  </a:moveTo>
                  <a:cubicBezTo>
                    <a:pt x="9525" y="23813"/>
                    <a:pt x="19570" y="47424"/>
                    <a:pt x="28575" y="71438"/>
                  </a:cubicBezTo>
                  <a:cubicBezTo>
                    <a:pt x="33863" y="85539"/>
                    <a:pt x="41200" y="99332"/>
                    <a:pt x="42863" y="114300"/>
                  </a:cubicBezTo>
                  <a:cubicBezTo>
                    <a:pt x="46019" y="142700"/>
                    <a:pt x="42863" y="171450"/>
                    <a:pt x="42863" y="200025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4" name="Straight Connector 33"/>
          <p:cNvCxnSpPr/>
          <p:nvPr/>
        </p:nvCxnSpPr>
        <p:spPr>
          <a:xfrm flipV="1">
            <a:off x="4975920" y="3417813"/>
            <a:ext cx="1224555" cy="43934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3697638" y="3503538"/>
            <a:ext cx="442315" cy="2678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1" descr="Резултат с изображение за транспортир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763" y="3879405"/>
            <a:ext cx="793883" cy="7938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2" descr="Резултат с изображение за чертожна линийк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2443">
            <a:off x="4172292" y="1922035"/>
            <a:ext cx="1028700" cy="190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Freeform 29"/>
          <p:cNvSpPr/>
          <p:nvPr/>
        </p:nvSpPr>
        <p:spPr>
          <a:xfrm>
            <a:off x="6082145" y="3482977"/>
            <a:ext cx="942110" cy="264678"/>
          </a:xfrm>
          <a:custGeom>
            <a:avLst/>
            <a:gdLst>
              <a:gd name="connsiteX0" fmla="*/ 0 w 942110"/>
              <a:gd name="connsiteY0" fmla="*/ 264678 h 264678"/>
              <a:gd name="connsiteX1" fmla="*/ 360219 w 942110"/>
              <a:gd name="connsiteY1" fmla="*/ 1441 h 264678"/>
              <a:gd name="connsiteX2" fmla="*/ 623455 w 942110"/>
              <a:gd name="connsiteY2" fmla="*/ 153841 h 264678"/>
              <a:gd name="connsiteX3" fmla="*/ 942110 w 942110"/>
              <a:gd name="connsiteY3" fmla="*/ 36078 h 264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2110" h="264678">
                <a:moveTo>
                  <a:pt x="0" y="264678"/>
                </a:moveTo>
                <a:cubicBezTo>
                  <a:pt x="128155" y="142296"/>
                  <a:pt x="256310" y="19914"/>
                  <a:pt x="360219" y="1441"/>
                </a:cubicBezTo>
                <a:cubicBezTo>
                  <a:pt x="464128" y="-17032"/>
                  <a:pt x="526473" y="148068"/>
                  <a:pt x="623455" y="153841"/>
                </a:cubicBezTo>
                <a:cubicBezTo>
                  <a:pt x="720437" y="159614"/>
                  <a:pt x="831273" y="97846"/>
                  <a:pt x="942110" y="3607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utoShape 7"/>
          <p:cNvSpPr>
            <a:spLocks noChangeArrowheads="1"/>
          </p:cNvSpPr>
          <p:nvPr/>
        </p:nvSpPr>
        <p:spPr bwMode="auto">
          <a:xfrm>
            <a:off x="7951131" y="1653988"/>
            <a:ext cx="171455" cy="3019299"/>
          </a:xfrm>
          <a:prstGeom prst="downArrow">
            <a:avLst>
              <a:gd name="adj1" fmla="val 50000"/>
              <a:gd name="adj2" fmla="val 152560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bg-BG" altLang="en-US" sz="1500" b="1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33794" name="Picture 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759" y="3928417"/>
            <a:ext cx="547803" cy="695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608" y="4691381"/>
            <a:ext cx="1728000" cy="4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93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КОЕ Е ВАЖНО? (1)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sz="1800" dirty="0" smtClean="0"/>
              <a:t>Ориентиране </a:t>
            </a:r>
            <a:r>
              <a:rPr lang="bg-BG" sz="1800" dirty="0"/>
              <a:t>в квадратна мрежа</a:t>
            </a:r>
            <a:endParaRPr lang="en-US" sz="1800" dirty="0"/>
          </a:p>
          <a:p>
            <a:r>
              <a:rPr lang="bg-BG" sz="1800" dirty="0" smtClean="0"/>
              <a:t>Измерване</a:t>
            </a:r>
            <a:endParaRPr lang="en-US" sz="1800" dirty="0"/>
          </a:p>
          <a:p>
            <a:r>
              <a:rPr lang="bg-BG" sz="1800" dirty="0" smtClean="0"/>
              <a:t>Чертане</a:t>
            </a:r>
            <a:endParaRPr lang="en-US" sz="1800" dirty="0"/>
          </a:p>
          <a:p>
            <a:r>
              <a:rPr lang="bg-BG" sz="1800" dirty="0" smtClean="0"/>
              <a:t>Разпознаване </a:t>
            </a:r>
            <a:r>
              <a:rPr lang="bg-BG" sz="1800" dirty="0"/>
              <a:t>на изучените геометрични фигури и тела</a:t>
            </a:r>
            <a:endParaRPr lang="en-US" sz="1800" dirty="0"/>
          </a:p>
          <a:p>
            <a:r>
              <a:rPr lang="bg-BG" sz="1800" dirty="0" smtClean="0"/>
              <a:t>Определяне </a:t>
            </a:r>
            <a:r>
              <a:rPr lang="bg-BG" sz="1800" dirty="0"/>
              <a:t>на формата на обекти</a:t>
            </a:r>
            <a:endParaRPr lang="en-US" sz="1800" dirty="0"/>
          </a:p>
          <a:p>
            <a:r>
              <a:rPr lang="bg-BG" sz="1800" dirty="0" smtClean="0"/>
              <a:t>Ориентиране </a:t>
            </a:r>
            <a:r>
              <a:rPr lang="bg-BG" sz="1800" dirty="0"/>
              <a:t>в пространството</a:t>
            </a:r>
            <a:endParaRPr lang="en-US" sz="1800" dirty="0"/>
          </a:p>
          <a:p>
            <a:r>
              <a:rPr lang="bg-BG" sz="1800" dirty="0" smtClean="0"/>
              <a:t>Определяне </a:t>
            </a:r>
            <a:r>
              <a:rPr lang="bg-BG" sz="1800" dirty="0"/>
              <a:t>разстояния на око и </a:t>
            </a:r>
            <a:r>
              <a:rPr lang="bg-BG" sz="1800" dirty="0" smtClean="0"/>
              <a:t>др.</a:t>
            </a:r>
            <a:endParaRPr lang="bg-BG" sz="1800" dirty="0"/>
          </a:p>
          <a:p>
            <a:pPr lvl="1"/>
            <a:endParaRPr lang="bg-BG" sz="1700" dirty="0"/>
          </a:p>
          <a:p>
            <a:pPr lvl="1"/>
            <a:endParaRPr lang="bg-BG" sz="17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00" y="15646"/>
            <a:ext cx="1215000" cy="1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621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КОЕ Е ВАЖНО? (2)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91056"/>
            <a:ext cx="7772400" cy="321294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bg-BG" sz="2100" dirty="0"/>
              <a:t>Изучаване на нагледно-практическа основа в единство с аритметичните и алгебричните </a:t>
            </a:r>
            <a:r>
              <a:rPr lang="bg-BG" sz="2100" dirty="0" smtClean="0"/>
              <a:t>знания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bg-BG" altLang="en-US" sz="2100" dirty="0"/>
              <a:t>Дължината на отсечка е </a:t>
            </a:r>
            <a:r>
              <a:rPr lang="bg-BG" altLang="en-US" sz="2100" b="1" dirty="0" smtClean="0"/>
              <a:t>число</a:t>
            </a:r>
            <a:r>
              <a:rPr lang="bg-BG" altLang="en-US" sz="2100" dirty="0" smtClean="0"/>
              <a:t>.</a:t>
            </a:r>
            <a:endParaRPr lang="bg-BG" sz="21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bg-BG" sz="2100" dirty="0"/>
              <a:t>Видове ъгли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bg-BG" sz="2100" dirty="0"/>
              <a:t>Видове триъгълници според </a:t>
            </a:r>
            <a:r>
              <a:rPr lang="bg-BG" sz="2100" dirty="0" smtClean="0"/>
              <a:t>страните </a:t>
            </a:r>
            <a:endParaRPr lang="bg-BG" sz="21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bg-BG" sz="2100" dirty="0"/>
              <a:t>Видове триъгълници според ъглите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bg-BG" sz="2100" dirty="0"/>
              <a:t>Само </a:t>
            </a:r>
            <a:r>
              <a:rPr lang="bg-BG" sz="2100" b="1" dirty="0"/>
              <a:t>един прав </a:t>
            </a:r>
            <a:r>
              <a:rPr lang="bg-BG" sz="2100" dirty="0"/>
              <a:t>или тъп ъгъл, другите два са остри.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bg-BG" sz="2100" dirty="0"/>
              <a:t>Остроъгълният триъгълник има 3 остри ъгъла.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bg-BG" sz="2100" dirty="0"/>
              <a:t>Квадратът е </a:t>
            </a:r>
            <a:r>
              <a:rPr lang="bg-BG" sz="2100" b="1" dirty="0"/>
              <a:t>правоъгълник</a:t>
            </a:r>
            <a:r>
              <a:rPr lang="bg-BG" sz="2100" dirty="0"/>
              <a:t> – броене на квадратите за </a:t>
            </a:r>
            <a:r>
              <a:rPr lang="bg-BG" sz="2100" dirty="0" smtClean="0"/>
              <a:t>правоъгълници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bg-BG" altLang="en-US" sz="2100" dirty="0"/>
              <a:t>Лицето на правоъгълник е </a:t>
            </a:r>
            <a:r>
              <a:rPr lang="bg-BG" altLang="en-US" sz="2100" b="1" dirty="0" smtClean="0"/>
              <a:t>число</a:t>
            </a:r>
            <a:r>
              <a:rPr lang="bg-BG" altLang="en-US" sz="1900" b="1" dirty="0" smtClean="0"/>
              <a:t>.</a:t>
            </a:r>
            <a:endParaRPr lang="bg-BG" sz="1900" dirty="0"/>
          </a:p>
          <a:p>
            <a:endParaRPr lang="bg-BG" sz="1800" dirty="0"/>
          </a:p>
          <a:p>
            <a:pPr lvl="1"/>
            <a:endParaRPr lang="bg-BG" sz="1700" dirty="0"/>
          </a:p>
          <a:p>
            <a:pPr lvl="1"/>
            <a:endParaRPr lang="bg-BG" sz="17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00" y="15646"/>
            <a:ext cx="1215000" cy="1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8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4000" dirty="0" smtClean="0"/>
              <a:t>ПРИМЕРИ (1)</a:t>
            </a:r>
            <a:endParaRPr lang="bg-BG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2407" y="1409109"/>
            <a:ext cx="7543800" cy="3038094"/>
          </a:xfrm>
        </p:spPr>
        <p:txBody>
          <a:bodyPr>
            <a:noAutofit/>
          </a:bodyPr>
          <a:lstStyle/>
          <a:p>
            <a:r>
              <a:rPr lang="bg-BG" sz="1800" dirty="0"/>
              <a:t>Броят на окръжностите на чертежа е:</a:t>
            </a:r>
          </a:p>
          <a:p>
            <a:pPr marL="205740" lvl="1" indent="0">
              <a:buNone/>
            </a:pPr>
            <a:r>
              <a:rPr lang="bg-BG" dirty="0"/>
              <a:t>А) осем</a:t>
            </a:r>
          </a:p>
          <a:p>
            <a:pPr marL="205740" lvl="1" indent="0">
              <a:buNone/>
            </a:pPr>
            <a:r>
              <a:rPr lang="bg-BG" dirty="0"/>
              <a:t>Б) шест</a:t>
            </a:r>
          </a:p>
          <a:p>
            <a:pPr marL="205740" lvl="1" indent="0">
              <a:buNone/>
            </a:pPr>
            <a:r>
              <a:rPr lang="bg-BG" dirty="0"/>
              <a:t>В) седем</a:t>
            </a:r>
          </a:p>
          <a:p>
            <a:pPr marL="205740" lvl="1" indent="0">
              <a:buNone/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/>
              <a:t>Колко са окръжностите с различни радиуси, </a:t>
            </a:r>
            <a:br>
              <a:rPr lang="ru-RU" sz="1800" dirty="0"/>
            </a:br>
            <a:r>
              <a:rPr lang="ru-RU" sz="1800" dirty="0"/>
              <a:t>използвани за направата на рисунката?</a:t>
            </a:r>
          </a:p>
          <a:p>
            <a:pPr marL="205740" lvl="1" indent="0"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bg-BG" dirty="0"/>
              <a:t>три</a:t>
            </a:r>
          </a:p>
          <a:p>
            <a:pPr marL="205740" lvl="1" indent="0">
              <a:buNone/>
            </a:pPr>
            <a:r>
              <a:rPr lang="bg-BG" dirty="0"/>
              <a:t>Б) четири</a:t>
            </a:r>
          </a:p>
          <a:p>
            <a:pPr marL="205740" lvl="1" indent="0">
              <a:buNone/>
            </a:pPr>
            <a:r>
              <a:rPr lang="bg-BG" dirty="0"/>
              <a:t>В) осем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1569" y="1246378"/>
            <a:ext cx="1971675" cy="14873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7"/>
          <a:stretch/>
        </p:blipFill>
        <p:spPr bwMode="auto">
          <a:xfrm>
            <a:off x="6207072" y="2613861"/>
            <a:ext cx="2127142" cy="219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689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4000" dirty="0" smtClean="0"/>
              <a:t>ПРИМЕРИ (2)</a:t>
            </a:r>
            <a:endParaRPr lang="bg-BG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2407" y="1409109"/>
            <a:ext cx="7543800" cy="3038094"/>
          </a:xfrm>
        </p:spPr>
        <p:txBody>
          <a:bodyPr>
            <a:normAutofit/>
          </a:bodyPr>
          <a:lstStyle/>
          <a:p>
            <a:r>
              <a:rPr lang="ru-RU" sz="1800" dirty="0"/>
              <a:t>Броят на остроъгълните триъгълници на чертежа е:</a:t>
            </a:r>
          </a:p>
          <a:p>
            <a:pPr marL="205740" lvl="1" indent="0">
              <a:buNone/>
            </a:pPr>
            <a:r>
              <a:rPr lang="bg-BG" dirty="0"/>
              <a:t>А) седем</a:t>
            </a:r>
          </a:p>
          <a:p>
            <a:pPr marL="205740" lvl="1" indent="0">
              <a:buNone/>
            </a:pPr>
            <a:r>
              <a:rPr lang="bg-BG" dirty="0"/>
              <a:t>Б) три</a:t>
            </a:r>
          </a:p>
          <a:p>
            <a:pPr marL="205740" lvl="1" indent="0">
              <a:buNone/>
            </a:pPr>
            <a:r>
              <a:rPr lang="bg-BG" dirty="0"/>
              <a:t>В) два</a:t>
            </a:r>
          </a:p>
          <a:p>
            <a:pPr marL="205740" lvl="1" indent="0">
              <a:buNone/>
            </a:pPr>
            <a:endParaRPr lang="bg-BG" dirty="0"/>
          </a:p>
          <a:p>
            <a:r>
              <a:rPr lang="bg-BG" sz="1800" dirty="0"/>
              <a:t>Според страните и ъглите триъгълникът на чертежа е:</a:t>
            </a:r>
          </a:p>
          <a:p>
            <a:pPr marL="205740" lvl="1" indent="0">
              <a:buNone/>
            </a:pPr>
            <a:r>
              <a:rPr lang="bg-BG" dirty="0"/>
              <a:t>А) равнобедрен и правоъгълен</a:t>
            </a:r>
          </a:p>
          <a:p>
            <a:pPr marL="205740" lvl="1" indent="0">
              <a:buNone/>
            </a:pPr>
            <a:r>
              <a:rPr lang="bg-BG" dirty="0"/>
              <a:t>Б) разностранен и правоъгълен</a:t>
            </a:r>
          </a:p>
          <a:p>
            <a:pPr marL="205740" lvl="1" indent="0">
              <a:buNone/>
            </a:pPr>
            <a:r>
              <a:rPr lang="bg-BG" dirty="0"/>
              <a:t>В) разностранен и остроъгълен</a:t>
            </a:r>
          </a:p>
          <a:p>
            <a:pPr marL="0" indent="0">
              <a:buNone/>
            </a:pPr>
            <a:endParaRPr lang="bg-BG" sz="1800" dirty="0"/>
          </a:p>
        </p:txBody>
      </p:sp>
      <p:sp>
        <p:nvSpPr>
          <p:cNvPr id="4" name="Right Triangle 3"/>
          <p:cNvSpPr/>
          <p:nvPr/>
        </p:nvSpPr>
        <p:spPr>
          <a:xfrm>
            <a:off x="7054693" y="3147814"/>
            <a:ext cx="1080000" cy="108000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607" y="1307489"/>
            <a:ext cx="1364456" cy="1435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07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225087873"/>
              </p:ext>
            </p:extLst>
          </p:nvPr>
        </p:nvGraphicFramePr>
        <p:xfrm>
          <a:off x="1187624" y="411510"/>
          <a:ext cx="66484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15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411510"/>
            <a:ext cx="8208911" cy="960668"/>
          </a:xfrm>
        </p:spPr>
        <p:txBody>
          <a:bodyPr>
            <a:normAutofit fontScale="90000"/>
          </a:bodyPr>
          <a:lstStyle/>
          <a:p>
            <a:r>
              <a:rPr lang="bg-BG" sz="4400" dirty="0"/>
              <a:t>Последователно изучаване на </a:t>
            </a:r>
            <a:r>
              <a:rPr lang="bg-BG" sz="4400" dirty="0" smtClean="0"/>
              <a:t>мерни единици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3113311"/>
              </p:ext>
            </p:extLst>
          </p:nvPr>
        </p:nvGraphicFramePr>
        <p:xfrm>
          <a:off x="1187624" y="1635646"/>
          <a:ext cx="6686550" cy="3173328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6686550"/>
              </a:tblGrid>
              <a:tr h="749407">
                <a:tc>
                  <a:txBody>
                    <a:bodyPr/>
                    <a:lstStyle/>
                    <a:p>
                      <a:r>
                        <a:rPr lang="bg-BG" sz="1400" dirty="0" smtClean="0"/>
                        <a:t>За дължина:</a:t>
                      </a:r>
                      <a:r>
                        <a:rPr lang="bg-BG" sz="1400" baseline="0" dirty="0" smtClean="0"/>
                        <a:t> </a:t>
                      </a:r>
                      <a:r>
                        <a:rPr lang="bg-BG" sz="1400" b="0" baseline="0" dirty="0" smtClean="0"/>
                        <a:t>сантиметър (см)</a:t>
                      </a:r>
                      <a:r>
                        <a:rPr lang="bg-BG" sz="1400" b="0" dirty="0" smtClean="0"/>
                        <a:t>      </a:t>
                      </a:r>
                    </a:p>
                    <a:p>
                      <a:r>
                        <a:rPr lang="bg-BG" sz="1400" dirty="0" smtClean="0"/>
                        <a:t>За време</a:t>
                      </a:r>
                      <a:r>
                        <a:rPr lang="bg-BG" sz="1400" b="0" dirty="0" smtClean="0"/>
                        <a:t>: час (ч.)</a:t>
                      </a:r>
                    </a:p>
                    <a:p>
                      <a:r>
                        <a:rPr lang="bg-BG" sz="1400" dirty="0" smtClean="0"/>
                        <a:t>За маса: </a:t>
                      </a:r>
                      <a:r>
                        <a:rPr lang="bg-BG" sz="1400" b="0" dirty="0" smtClean="0"/>
                        <a:t>килограм (кг)     </a:t>
                      </a:r>
                      <a:endParaRPr lang="en-GB" sz="1400" b="0" dirty="0" smtClean="0"/>
                    </a:p>
                    <a:p>
                      <a:r>
                        <a:rPr lang="bg-BG" sz="1400" dirty="0" smtClean="0"/>
                        <a:t>Пари: </a:t>
                      </a:r>
                      <a:r>
                        <a:rPr lang="bg-BG" sz="1400" b="0" dirty="0" smtClean="0"/>
                        <a:t>лев</a:t>
                      </a:r>
                      <a:r>
                        <a:rPr lang="bg-BG" sz="1400" b="0" baseline="0" dirty="0" smtClean="0"/>
                        <a:t> (лв.); стотинка (ст.)</a:t>
                      </a:r>
                      <a:r>
                        <a:rPr lang="bg-BG" sz="1400" b="0" dirty="0" smtClean="0"/>
                        <a:t>         </a:t>
                      </a:r>
                      <a:endParaRPr lang="en-US" sz="1400" b="0" dirty="0"/>
                    </a:p>
                  </a:txBody>
                  <a:tcPr marL="68580" marR="68580" marT="34290" marB="34290"/>
                </a:tc>
              </a:tr>
              <a:tr h="579881">
                <a:tc>
                  <a:txBody>
                    <a:bodyPr/>
                    <a:lstStyle/>
                    <a:p>
                      <a:r>
                        <a:rPr lang="bg-BG" sz="1400" b="1" dirty="0" smtClean="0"/>
                        <a:t>За дължина: </a:t>
                      </a:r>
                      <a:r>
                        <a:rPr lang="bg-BG" sz="1400" dirty="0" smtClean="0"/>
                        <a:t>дециметър (дм) ;</a:t>
                      </a:r>
                      <a:r>
                        <a:rPr lang="en-US" sz="1400" dirty="0" smtClean="0"/>
                        <a:t> </a:t>
                      </a:r>
                      <a:r>
                        <a:rPr lang="bg-BG" sz="1400" dirty="0" smtClean="0"/>
                        <a:t>метър (м)</a:t>
                      </a:r>
                    </a:p>
                    <a:p>
                      <a:r>
                        <a:rPr lang="bg-BG" sz="1400" b="1" dirty="0" smtClean="0"/>
                        <a:t>За време: </a:t>
                      </a:r>
                      <a:r>
                        <a:rPr lang="bg-BG" sz="1400" dirty="0" smtClean="0"/>
                        <a:t>минута (мин.);</a:t>
                      </a:r>
                      <a:r>
                        <a:rPr lang="bg-BG" sz="1400" baseline="0" dirty="0" smtClean="0"/>
                        <a:t> седмица, месец, година</a:t>
                      </a:r>
                      <a:endParaRPr lang="bg-BG" sz="1400" b="0" baseline="0" dirty="0" smtClean="0"/>
                    </a:p>
                  </a:txBody>
                  <a:tcPr marL="68580" marR="68580" marT="34290" marB="34290"/>
                </a:tc>
              </a:tr>
              <a:tr h="749407">
                <a:tc>
                  <a:txBody>
                    <a:bodyPr/>
                    <a:lstStyle/>
                    <a:p>
                      <a:r>
                        <a:rPr lang="bg-BG" sz="1400" b="1" dirty="0" smtClean="0"/>
                        <a:t>За</a:t>
                      </a:r>
                      <a:r>
                        <a:rPr lang="bg-BG" sz="1400" b="1" baseline="0" dirty="0" smtClean="0"/>
                        <a:t> дължина: </a:t>
                      </a:r>
                      <a:r>
                        <a:rPr lang="bg-BG" sz="1400" b="1" dirty="0" smtClean="0"/>
                        <a:t> </a:t>
                      </a:r>
                      <a:r>
                        <a:rPr lang="bg-BG" sz="1400" dirty="0" smtClean="0"/>
                        <a:t>милиметър</a:t>
                      </a:r>
                      <a:r>
                        <a:rPr lang="bg-BG" sz="1400" baseline="0" dirty="0" smtClean="0"/>
                        <a:t> (</a:t>
                      </a:r>
                      <a:r>
                        <a:rPr lang="bg-BG" sz="1400" dirty="0" smtClean="0"/>
                        <a:t>мм);</a:t>
                      </a:r>
                      <a:r>
                        <a:rPr lang="en-US" sz="1400" dirty="0" smtClean="0"/>
                        <a:t> </a:t>
                      </a:r>
                      <a:r>
                        <a:rPr lang="bg-BG" sz="1400" dirty="0" smtClean="0"/>
                        <a:t>километър</a:t>
                      </a:r>
                      <a:r>
                        <a:rPr lang="bg-BG" sz="1400" baseline="0" dirty="0" smtClean="0"/>
                        <a:t> (</a:t>
                      </a:r>
                      <a:r>
                        <a:rPr lang="bg-BG" sz="1400" dirty="0" smtClean="0"/>
                        <a:t>км)</a:t>
                      </a:r>
                    </a:p>
                    <a:p>
                      <a:r>
                        <a:rPr lang="bg-BG" sz="1400" b="1" dirty="0" smtClean="0"/>
                        <a:t>За</a:t>
                      </a:r>
                      <a:r>
                        <a:rPr lang="bg-BG" sz="1400" dirty="0" smtClean="0"/>
                        <a:t> </a:t>
                      </a:r>
                      <a:r>
                        <a:rPr lang="bg-BG" sz="1400" b="1" dirty="0" smtClean="0"/>
                        <a:t>време:</a:t>
                      </a:r>
                      <a:r>
                        <a:rPr lang="bg-BG" sz="1400" dirty="0" smtClean="0"/>
                        <a:t> секунда (сек.); век</a:t>
                      </a:r>
                      <a:endParaRPr lang="bg-BG" sz="1400" baseline="0" dirty="0" smtClean="0"/>
                    </a:p>
                    <a:p>
                      <a:r>
                        <a:rPr lang="bg-BG" sz="1400" b="1" baseline="0" dirty="0" smtClean="0"/>
                        <a:t>За маса: </a:t>
                      </a:r>
                      <a:r>
                        <a:rPr lang="bg-BG" sz="1400" baseline="0" dirty="0" smtClean="0"/>
                        <a:t>грам (г); тон (т)</a:t>
                      </a:r>
                      <a:endParaRPr lang="en-US" sz="1400" b="0" dirty="0" smtClean="0"/>
                    </a:p>
                  </a:txBody>
                  <a:tcPr marL="68580" marR="68580" marT="34290" marB="34290"/>
                </a:tc>
              </a:tr>
              <a:tr h="749407">
                <a:tc>
                  <a:txBody>
                    <a:bodyPr/>
                    <a:lstStyle/>
                    <a:p>
                      <a:r>
                        <a:rPr lang="bg-BG" sz="1400" b="1" dirty="0" smtClean="0"/>
                        <a:t>За лице: </a:t>
                      </a:r>
                      <a:r>
                        <a:rPr lang="bg-BG" sz="1400" dirty="0" smtClean="0"/>
                        <a:t>квадратен сантиметър (кв. см); квадратен милиметър (кв. мм); квадратен дециметър (кв.</a:t>
                      </a:r>
                      <a:r>
                        <a:rPr lang="bg-BG" sz="1400" baseline="0" dirty="0" smtClean="0"/>
                        <a:t> дм); квадратен метър (кв. м); квадратен километър (кв. км) декар</a:t>
                      </a:r>
                    </a:p>
                    <a:p>
                      <a:r>
                        <a:rPr lang="bg-BG" sz="1400" b="1" baseline="0" dirty="0" smtClean="0"/>
                        <a:t>За ъгъл: </a:t>
                      </a:r>
                      <a:r>
                        <a:rPr lang="bg-BG" sz="1400" baseline="0" dirty="0" smtClean="0"/>
                        <a:t>градус</a:t>
                      </a:r>
                      <a:endParaRPr lang="bg-BG" sz="1400" dirty="0" smtClean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8186118" y="1635646"/>
            <a:ext cx="171455" cy="3168352"/>
          </a:xfrm>
          <a:prstGeom prst="downArrow">
            <a:avLst>
              <a:gd name="adj1" fmla="val 50000"/>
              <a:gd name="adj2" fmla="val 152560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bg-BG" altLang="en-US" sz="1500" b="1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4098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345" y="915566"/>
            <a:ext cx="2145773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325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КОЕ Е ВАЖНО?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sz="1800" dirty="0"/>
              <a:t>Преминаване от една мерна единица в друга</a:t>
            </a:r>
          </a:p>
          <a:p>
            <a:r>
              <a:rPr lang="bg-BG" sz="1800" dirty="0"/>
              <a:t>Работа с именувани числа</a:t>
            </a:r>
          </a:p>
          <a:p>
            <a:pPr lvl="1"/>
            <a:r>
              <a:rPr lang="bg-BG" dirty="0"/>
              <a:t>Прости именувани числа – 2 м, 2 г</a:t>
            </a:r>
          </a:p>
          <a:p>
            <a:pPr lvl="1"/>
            <a:r>
              <a:rPr lang="bg-BG" dirty="0"/>
              <a:t>Съставни именувани числа – 2 м 5 дм, 5 кг 200 г</a:t>
            </a:r>
          </a:p>
          <a:p>
            <a:r>
              <a:rPr lang="bg-BG" sz="1800" b="1" dirty="0"/>
              <a:t>Не се извършват </a:t>
            </a:r>
            <a:r>
              <a:rPr lang="bg-BG" sz="1800" dirty="0"/>
              <a:t>пресмятания с мерните </a:t>
            </a:r>
            <a:r>
              <a:rPr lang="bg-BG" sz="1800" dirty="0" smtClean="0"/>
              <a:t>единици  </a:t>
            </a:r>
            <a:r>
              <a:rPr lang="bg-BG" sz="1800" dirty="0"/>
              <a:t>за градус и време.</a:t>
            </a:r>
          </a:p>
          <a:p>
            <a:endParaRPr lang="bg-BG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00" y="123478"/>
            <a:ext cx="1215000" cy="1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148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11510"/>
            <a:ext cx="7772400" cy="1207008"/>
          </a:xfrm>
        </p:spPr>
        <p:txBody>
          <a:bodyPr>
            <a:normAutofit/>
          </a:bodyPr>
          <a:lstStyle/>
          <a:p>
            <a:r>
              <a:rPr lang="bg-BG" sz="4000" dirty="0" smtClean="0"/>
              <a:t>ПРИМЕРИ (1)</a:t>
            </a:r>
            <a:endParaRPr lang="bg-BG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491630"/>
            <a:ext cx="8078144" cy="3038094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bg-BG" dirty="0" smtClean="0"/>
              <a:t>Колко метра са 1 км 32 м?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bg-BG" dirty="0" smtClean="0"/>
              <a:t>   А) 1032 м 		Б) 1320 м		В) 132 м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bg-BG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bg-BG" dirty="0" smtClean="0"/>
              <a:t>На колко са равни 50 025 м?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bg-BG" dirty="0" smtClean="0"/>
              <a:t>   А</a:t>
            </a:r>
            <a:r>
              <a:rPr lang="bg-BG" dirty="0"/>
              <a:t>) </a:t>
            </a:r>
            <a:r>
              <a:rPr lang="bg-BG" dirty="0" smtClean="0"/>
              <a:t>50 км 25 м</a:t>
            </a:r>
            <a:r>
              <a:rPr lang="bg-BG" dirty="0"/>
              <a:t>		Б) </a:t>
            </a:r>
            <a:r>
              <a:rPr lang="bg-BG" dirty="0" smtClean="0"/>
              <a:t>5 км 25 м</a:t>
            </a:r>
            <a:r>
              <a:rPr lang="bg-BG" dirty="0"/>
              <a:t>		В) </a:t>
            </a:r>
            <a:r>
              <a:rPr lang="bg-BG" dirty="0" smtClean="0"/>
              <a:t>500 км 25 м</a:t>
            </a:r>
            <a:endParaRPr lang="bg-BG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bg-BG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bg-BG" dirty="0" smtClean="0"/>
              <a:t>Кой от записите НЕ е верен?</a:t>
            </a:r>
          </a:p>
          <a:p>
            <a:pPr marL="179388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bg-BG" dirty="0" smtClean="0"/>
              <a:t>А) 5 кг 600 г &lt; 2600 г + 3000 г</a:t>
            </a:r>
          </a:p>
          <a:p>
            <a:pPr marL="179388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bg-BG" dirty="0" smtClean="0"/>
              <a:t>Б) 2600 г + 3000 г = 5 кг 600 г</a:t>
            </a:r>
          </a:p>
          <a:p>
            <a:pPr marL="179388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bg-BG" dirty="0" smtClean="0"/>
              <a:t>В) 2600 г + 3000 г &gt; 5 кг 500 г</a:t>
            </a:r>
          </a:p>
          <a:p>
            <a:pPr marL="179388" indent="0">
              <a:lnSpc>
                <a:spcPct val="100000"/>
              </a:lnSpc>
              <a:spcBef>
                <a:spcPts val="0"/>
              </a:spcBef>
              <a:buNone/>
            </a:pPr>
            <a:endParaRPr lang="bg-BG" dirty="0" smtClean="0"/>
          </a:p>
          <a:p>
            <a:pPr marL="179388" indent="0">
              <a:lnSpc>
                <a:spcPct val="100000"/>
              </a:lnSpc>
              <a:spcBef>
                <a:spcPts val="0"/>
              </a:spcBef>
              <a:buNone/>
            </a:pPr>
            <a:endParaRPr lang="bg-BG" dirty="0"/>
          </a:p>
          <a:p>
            <a:pPr marL="179388" indent="0">
              <a:lnSpc>
                <a:spcPct val="100000"/>
              </a:lnSpc>
              <a:spcBef>
                <a:spcPts val="0"/>
              </a:spcBef>
              <a:buNone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824833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11510"/>
            <a:ext cx="7772400" cy="1207008"/>
          </a:xfrm>
        </p:spPr>
        <p:txBody>
          <a:bodyPr>
            <a:normAutofit/>
          </a:bodyPr>
          <a:lstStyle/>
          <a:p>
            <a:r>
              <a:rPr lang="bg-BG" sz="4000" dirty="0" smtClean="0"/>
              <a:t>ПРИМЕРИ (2)</a:t>
            </a:r>
            <a:endParaRPr lang="bg-BG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491630"/>
            <a:ext cx="8078144" cy="3038094"/>
          </a:xfrm>
        </p:spPr>
        <p:txBody>
          <a:bodyPr>
            <a:normAutofit/>
          </a:bodyPr>
          <a:lstStyle/>
          <a:p>
            <a:r>
              <a:rPr lang="ru-RU" sz="1800" dirty="0"/>
              <a:t>В кой ред НЕ са допуснати грешки?</a:t>
            </a:r>
          </a:p>
          <a:p>
            <a:pPr marL="205740" lvl="1" indent="0">
              <a:buNone/>
            </a:pPr>
            <a:r>
              <a:rPr lang="ru-RU" dirty="0"/>
              <a:t>А) 3 дка = 3000 кв. м; </a:t>
            </a:r>
            <a:r>
              <a:rPr lang="en-GB" dirty="0" smtClean="0"/>
              <a:t>      </a:t>
            </a:r>
            <a:r>
              <a:rPr lang="ru-RU" dirty="0" smtClean="0"/>
              <a:t>1 </a:t>
            </a:r>
            <a:r>
              <a:rPr lang="ru-RU" dirty="0"/>
              <a:t>кв. дм = 100 кв. см </a:t>
            </a:r>
          </a:p>
          <a:p>
            <a:pPr marL="205740" lvl="1" indent="0">
              <a:buNone/>
            </a:pPr>
            <a:r>
              <a:rPr lang="ru-RU" dirty="0"/>
              <a:t>Б) 450 кв. м = 45 дка; </a:t>
            </a:r>
            <a:r>
              <a:rPr lang="en-GB" dirty="0" smtClean="0"/>
              <a:t>      </a:t>
            </a:r>
            <a:r>
              <a:rPr lang="ru-RU" dirty="0" smtClean="0"/>
              <a:t>10 </a:t>
            </a:r>
            <a:r>
              <a:rPr lang="ru-RU" dirty="0"/>
              <a:t>кв. см = 10 000 кв. мм</a:t>
            </a:r>
          </a:p>
          <a:p>
            <a:pPr marL="205740" lvl="1" indent="0">
              <a:buNone/>
            </a:pPr>
            <a:r>
              <a:rPr lang="ru-RU" dirty="0"/>
              <a:t>В) 1 кв. см = 100 кв. мм; </a:t>
            </a:r>
            <a:r>
              <a:rPr lang="en-GB" dirty="0" smtClean="0"/>
              <a:t>  </a:t>
            </a:r>
            <a:r>
              <a:rPr lang="ru-RU" dirty="0" smtClean="0"/>
              <a:t>5 </a:t>
            </a:r>
            <a:r>
              <a:rPr lang="ru-RU" dirty="0"/>
              <a:t>дка = 500 кв. м</a:t>
            </a:r>
            <a:endParaRPr lang="bg-BG" dirty="0"/>
          </a:p>
          <a:p>
            <a:r>
              <a:rPr lang="ru-RU" sz="1800" dirty="0"/>
              <a:t>Обиколката на триъгълник със страни 128 мм, 89 мм и 167 мм е ____________ </a:t>
            </a:r>
            <a:r>
              <a:rPr lang="bg-BG" sz="1800" dirty="0"/>
              <a:t>мм.</a:t>
            </a:r>
          </a:p>
          <a:p>
            <a:r>
              <a:rPr lang="ru-RU" sz="1800" dirty="0"/>
              <a:t>С кое от дадените числа ще допълниш </a:t>
            </a:r>
            <a:r>
              <a:rPr lang="en-GB" sz="1800" dirty="0" smtClean="0"/>
              <a:t>     </a:t>
            </a:r>
            <a:r>
              <a:rPr lang="ru-RU" sz="1800" dirty="0" smtClean="0"/>
              <a:t>кв</a:t>
            </a:r>
            <a:r>
              <a:rPr lang="ru-RU" sz="1800" dirty="0"/>
              <a:t>. см = 300 кв. мм?</a:t>
            </a:r>
          </a:p>
          <a:p>
            <a:pPr marL="205740" lvl="1" indent="0">
              <a:buNone/>
            </a:pPr>
            <a:r>
              <a:rPr lang="ru-RU" dirty="0"/>
              <a:t>А) 3 		Б) 10 			В) 30</a:t>
            </a:r>
            <a:endParaRPr lang="bg-BG" dirty="0"/>
          </a:p>
        </p:txBody>
      </p:sp>
      <p:sp>
        <p:nvSpPr>
          <p:cNvPr id="4" name="Rectangle 3"/>
          <p:cNvSpPr/>
          <p:nvPr/>
        </p:nvSpPr>
        <p:spPr>
          <a:xfrm>
            <a:off x="5076056" y="3507854"/>
            <a:ext cx="216000" cy="2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0861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13188</TotalTime>
  <Words>4803</Words>
  <Application>Microsoft Office PowerPoint</Application>
  <PresentationFormat>On-screen Show (16:9)</PresentationFormat>
  <Paragraphs>782</Paragraphs>
  <Slides>139</Slides>
  <Notes>76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139</vt:i4>
      </vt:variant>
    </vt:vector>
  </HeadingPairs>
  <TitlesOfParts>
    <vt:vector size="140" baseType="lpstr">
      <vt:lpstr>Wood Type</vt:lpstr>
      <vt:lpstr> Успешна подготовка за националното външно оценяване в 4. клас </vt:lpstr>
      <vt:lpstr>Програма на първа част</vt:lpstr>
      <vt:lpstr>Формат на НАЦИОНАЛНОТО ВЪНШНО ОЦЕНЯВАНЕ по математика В 4. КЛАС</vt:lpstr>
      <vt:lpstr>ЦЕЛ НА НВО</vt:lpstr>
      <vt:lpstr>ПРОВЕРЯВАНИ ЗНАНИЯ И УМЕНИЯ (1)</vt:lpstr>
      <vt:lpstr>ПРОВЕРЯВАНИ ЗНАНИЯ И УМЕНИЯ (2)</vt:lpstr>
      <vt:lpstr>ПРОВЕРЯВАНО УЧЕБНО СЪДЪРЖАНИЕ по области  на компетентност</vt:lpstr>
      <vt:lpstr>ЧИСЛА</vt:lpstr>
      <vt:lpstr>РАВНИННИ ФИГУРИ</vt:lpstr>
      <vt:lpstr>ИЗМЕРВАНЕ (1)</vt:lpstr>
      <vt:lpstr>ИЗМЕРВАНЕ (2)</vt:lpstr>
      <vt:lpstr>МОДЕЛИРАНЕ</vt:lpstr>
      <vt:lpstr>ВИД И ВРЕМЕТРАЕНЕ НА ИЗПИТА</vt:lpstr>
      <vt:lpstr>СТРУКТУРНИ ОСОБЕНОСТИ НА ТЕСТА</vt:lpstr>
      <vt:lpstr>ПРИМЕРНИ ЗАДАЧИ</vt:lpstr>
      <vt:lpstr>ПРИМЕРНА ЗАДАЧА С ИЗБИРАЕМ ОТГОВОР</vt:lpstr>
      <vt:lpstr>ПРИМЕРНА ЗАДАЧА С кратък свободен ОТГОВОР</vt:lpstr>
      <vt:lpstr>ПРИМЕРНА текстова ЗАДАЧА  С разширен свободен ОТГОВОР</vt:lpstr>
      <vt:lpstr>ПРИМЕРНА текстова ЗАДАЧА С 3 РАЗШИРЕНИ СВОБОДНИ ОТГОВОРА</vt:lpstr>
      <vt:lpstr>ОЦЕНЯВАНЕ</vt:lpstr>
      <vt:lpstr>PowerPoint Presentation</vt:lpstr>
      <vt:lpstr>ПРОМЕНИТЕ</vt:lpstr>
      <vt:lpstr>ПРЕДИЗВИКАТЕЛСТВА</vt:lpstr>
      <vt:lpstr>РЕШЕНИЯ </vt:lpstr>
      <vt:lpstr>PowerPoint Presentation</vt:lpstr>
      <vt:lpstr>30 теста</vt:lpstr>
      <vt:lpstr>PowerPoint Presentation</vt:lpstr>
      <vt:lpstr>PowerPoint Presentation</vt:lpstr>
      <vt:lpstr>PowerPoint Presentation</vt:lpstr>
      <vt:lpstr>22 теста</vt:lpstr>
      <vt:lpstr>PowerPoint Presentation</vt:lpstr>
      <vt:lpstr>PowerPoint Presentation</vt:lpstr>
      <vt:lpstr>PowerPoint Presentation</vt:lpstr>
      <vt:lpstr>Учебното съдържание по математика от 1. до 4. клас под формата на задачи</vt:lpstr>
      <vt:lpstr>PowerPoint Presentation</vt:lpstr>
      <vt:lpstr>PowerPoint Presentation</vt:lpstr>
      <vt:lpstr>Кое е важно? (1)</vt:lpstr>
      <vt:lpstr>КОЕ Е ВАЖНО? (2)</vt:lpstr>
      <vt:lpstr>ПРИМЕРИ</vt:lpstr>
      <vt:lpstr>PowerPoint Presentation</vt:lpstr>
      <vt:lpstr>PowerPoint Presentation</vt:lpstr>
      <vt:lpstr>овладяване на алгоритми  и  усъвършенстване  на изчислителни умения</vt:lpstr>
      <vt:lpstr>Подготвителни дейности</vt:lpstr>
      <vt:lpstr>Въвеждащи дейности</vt:lpstr>
      <vt:lpstr>Тренировъчни дейности</vt:lpstr>
      <vt:lpstr>Творчески дейности</vt:lpstr>
      <vt:lpstr>Похвати за устно смятане (1)</vt:lpstr>
      <vt:lpstr>Похвати за устно смятане (2)</vt:lpstr>
      <vt:lpstr>Похвати за устно смятане (3)</vt:lpstr>
      <vt:lpstr>УПРАЖНЕНИЯ за устно смятане</vt:lpstr>
      <vt:lpstr>УПРАЖНЕНИЯ за овладяване на изчислителни умения</vt:lpstr>
      <vt:lpstr>ПРИМЕРИ</vt:lpstr>
      <vt:lpstr>PowerPoint Presentation</vt:lpstr>
      <vt:lpstr>ПРИМЕРИ</vt:lpstr>
      <vt:lpstr>Упражнения </vt:lpstr>
      <vt:lpstr>PowerPoint Presentation</vt:lpstr>
      <vt:lpstr>PowerPoint Presentation</vt:lpstr>
      <vt:lpstr>PowerPoint Presentation</vt:lpstr>
      <vt:lpstr>PowerPoint Presentation</vt:lpstr>
      <vt:lpstr>ПРИМЕРИ</vt:lpstr>
      <vt:lpstr>PowerPoint Presentation</vt:lpstr>
      <vt:lpstr>КОЕ Е ВАЖНО? </vt:lpstr>
      <vt:lpstr>ПРИМЕРИ (1)</vt:lpstr>
      <vt:lpstr>ПРИМЕРИ (2)</vt:lpstr>
      <vt:lpstr>PowerPoint Presentation</vt:lpstr>
      <vt:lpstr>PowerPoint Presentation</vt:lpstr>
      <vt:lpstr>PowerPoint Presentation</vt:lpstr>
      <vt:lpstr>PowerPoint Presentation</vt:lpstr>
      <vt:lpstr>ЕТАПИ НА РЕШАВАНЕ</vt:lpstr>
      <vt:lpstr>РАЗПОЗНАВАНЕ НА ТЕКСТОВАТА ЗАДАЧА </vt:lpstr>
      <vt:lpstr>ПОХВАТИ ЗА ИЗГРАЖДАНЕ НА ПРЕДСТАВА ЗА ТЕКСТОВА ЗАДАЧА </vt:lpstr>
      <vt:lpstr>РАЗШИРЯВАНЕ НА ПРЕДСТАВАТА  ЗА ТЕКСТОВА ЗАДАЧА</vt:lpstr>
      <vt:lpstr>ПОХВАТИ ЗА РАБОТА С НЕПОДРЕДЕНИ  ТЕКСТОВИ ЗАДАЧИ</vt:lpstr>
      <vt:lpstr>ТЕКСТОВИ ЗАДАЧИ С НЕДОСТАТЪЧНИ И С ИЗЛИШНИ ДАННИ</vt:lpstr>
      <vt:lpstr>ПОХВАТИ ЗА ОТДЕЛЯНЕ НА ВТОРОСТЕПЕННАТА ИНФОРМАЦИЯ В ТЕКСТА НА ЗАДАЧАТА</vt:lpstr>
      <vt:lpstr>PowerPoint Presentation</vt:lpstr>
      <vt:lpstr>ПОХВАТИ ЗА ОСМИСЛЯНЕ НА ВРЪЗКИТЕ МЕЖДУ КОМПОНЕНТИТЕ НА ТЕКСТОВА ЗАДАЧА </vt:lpstr>
      <vt:lpstr>ТЕКСТОВА ЗАДАЧА В КОСВЕНА ФОРМА</vt:lpstr>
      <vt:lpstr>ОНАГЛЕДЯВАНЕ (1)</vt:lpstr>
      <vt:lpstr>ОНАГЛЕДЯВАНЕ (2)</vt:lpstr>
      <vt:lpstr>СЪСТАВЯНЕ НА ТЕКСТОВА ЗАДАЧА </vt:lpstr>
      <vt:lpstr>КОЕ Е ВАЖНО? </vt:lpstr>
      <vt:lpstr>Начин на решаване</vt:lpstr>
      <vt:lpstr>решение</vt:lpstr>
      <vt:lpstr>Начин на записване</vt:lpstr>
      <vt:lpstr>РЕШЕНИЕ</vt:lpstr>
      <vt:lpstr>Кое е важно?</vt:lpstr>
      <vt:lpstr>ПРИМЕРИ</vt:lpstr>
      <vt:lpstr>PowerPoint Presentation</vt:lpstr>
      <vt:lpstr>Последователно изучаване на елементи от геометрия</vt:lpstr>
      <vt:lpstr>КОЕ Е ВАЖНО? (1)</vt:lpstr>
      <vt:lpstr>КОЕ Е ВАЖНО? (2)</vt:lpstr>
      <vt:lpstr>ПРИМЕРИ (1)</vt:lpstr>
      <vt:lpstr>ПРИМЕРИ (2)</vt:lpstr>
      <vt:lpstr>PowerPoint Presentation</vt:lpstr>
      <vt:lpstr>Последователно изучаване на мерни единици</vt:lpstr>
      <vt:lpstr>КОЕ Е ВАЖНО?</vt:lpstr>
      <vt:lpstr>ПРИМЕРИ (1)</vt:lpstr>
      <vt:lpstr>ПРИМЕРИ (2)</vt:lpstr>
      <vt:lpstr>Насоки за решаване на задачите от теста за НВО</vt:lpstr>
      <vt:lpstr>КАК ДА ПОДГОТВИМ УЧЕНИЦИТЕ</vt:lpstr>
      <vt:lpstr>Техники за решаване на ЗАДАЧИ С ИЗБИРАЕМ ОТГОВОР</vt:lpstr>
      <vt:lpstr>ВариатИвност при решаването на задачи</vt:lpstr>
      <vt:lpstr>ВариатИвност при решаването на задачи</vt:lpstr>
      <vt:lpstr>ВариатИвност при решаването на задачи</vt:lpstr>
      <vt:lpstr>ВариатИвност при решаването на задачи</vt:lpstr>
      <vt:lpstr>ВариатИвност при решаването на задачи</vt:lpstr>
      <vt:lpstr>Препоръки</vt:lpstr>
      <vt:lpstr>КАК ДА ПОДГОТВИМ УЧЕНИЦИТЕ</vt:lpstr>
      <vt:lpstr>ПРИМЕРИ</vt:lpstr>
      <vt:lpstr>КАК ДА ПОДГОТВИМ УЧЕНИЦИТЕ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ТЕСТ ПО МАТЕМАТИКА 28 май 2021 г.</vt:lpstr>
      <vt:lpstr>КРИТЕРИИ ЗА ОЦЕНЯВАНЕ</vt:lpstr>
      <vt:lpstr>PowerPoint Presentation</vt:lpstr>
      <vt:lpstr>Математика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НАЦИОНАЛНОТО ВЪНШНО ОЦЕНЯВАНЕ В 4. КЛАС</dc:title>
  <dc:creator>Windows User</dc:creator>
  <cp:lastModifiedBy>Nevena Chardakova</cp:lastModifiedBy>
  <cp:revision>206</cp:revision>
  <dcterms:created xsi:type="dcterms:W3CDTF">2020-02-02T14:34:13Z</dcterms:created>
  <dcterms:modified xsi:type="dcterms:W3CDTF">2022-03-13T08:42:08Z</dcterms:modified>
</cp:coreProperties>
</file>