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2" r:id="rId2"/>
    <p:sldId id="263" r:id="rId3"/>
    <p:sldId id="264" r:id="rId4"/>
    <p:sldId id="258" r:id="rId5"/>
    <p:sldId id="261" r:id="rId6"/>
    <p:sldId id="259" r:id="rId7"/>
    <p:sldId id="257" r:id="rId8"/>
  </p:sldIdLst>
  <p:sldSz cx="9144000" cy="5143500" type="screen16x9"/>
  <p:notesSz cx="6858000" cy="9144000"/>
  <p:defaultTextStyle>
    <a:defPPr>
      <a:defRPr lang="bg-BG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4E18DF-4172-4D5B-BBFC-89A2A78E7919}" v="18" dt="2023-12-15T07:30:37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14" y="-1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02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ka Toneva" userId="3e7f27c9-a762-469d-81fb-f4ed9608764c" providerId="ADAL" clId="{A34E18DF-4172-4D5B-BBFC-89A2A78E7919}"/>
    <pc:docChg chg="custSel modSld">
      <pc:chgData name="Linka Toneva" userId="3e7f27c9-a762-469d-81fb-f4ed9608764c" providerId="ADAL" clId="{A34E18DF-4172-4D5B-BBFC-89A2A78E7919}" dt="2023-12-15T07:30:37.218" v="46"/>
      <pc:docMkLst>
        <pc:docMk/>
      </pc:docMkLst>
      <pc:sldChg chg="addSp modSp">
        <pc:chgData name="Linka Toneva" userId="3e7f27c9-a762-469d-81fb-f4ed9608764c" providerId="ADAL" clId="{A34E18DF-4172-4D5B-BBFC-89A2A78E7919}" dt="2023-12-15T07:30:37.218" v="46"/>
        <pc:sldMkLst>
          <pc:docMk/>
          <pc:sldMk cId="4162690621" sldId="257"/>
        </pc:sldMkLst>
        <pc:picChg chg="add mod">
          <ac:chgData name="Linka Toneva" userId="3e7f27c9-a762-469d-81fb-f4ed9608764c" providerId="ADAL" clId="{A34E18DF-4172-4D5B-BBFC-89A2A78E7919}" dt="2023-12-15T07:30:37.218" v="46"/>
          <ac:picMkLst>
            <pc:docMk/>
            <pc:sldMk cId="4162690621" sldId="257"/>
            <ac:picMk id="4" creationId="{C9366541-AFBD-17E3-AC27-4256130C716B}"/>
          </ac:picMkLst>
        </pc:picChg>
      </pc:sldChg>
      <pc:sldChg chg="addSp modSp mod">
        <pc:chgData name="Linka Toneva" userId="3e7f27c9-a762-469d-81fb-f4ed9608764c" providerId="ADAL" clId="{A34E18DF-4172-4D5B-BBFC-89A2A78E7919}" dt="2023-12-15T07:29:41.900" v="32"/>
        <pc:sldMkLst>
          <pc:docMk/>
          <pc:sldMk cId="500872722" sldId="258"/>
        </pc:sldMkLst>
        <pc:spChg chg="mod">
          <ac:chgData name="Linka Toneva" userId="3e7f27c9-a762-469d-81fb-f4ed9608764c" providerId="ADAL" clId="{A34E18DF-4172-4D5B-BBFC-89A2A78E7919}" dt="2023-12-15T07:26:07.823" v="8" actId="114"/>
          <ac:spMkLst>
            <pc:docMk/>
            <pc:sldMk cId="500872722" sldId="258"/>
            <ac:spMk id="4" creationId="{00000000-0000-0000-0000-000000000000}"/>
          </ac:spMkLst>
        </pc:spChg>
        <pc:picChg chg="add mod">
          <ac:chgData name="Linka Toneva" userId="3e7f27c9-a762-469d-81fb-f4ed9608764c" providerId="ADAL" clId="{A34E18DF-4172-4D5B-BBFC-89A2A78E7919}" dt="2023-12-15T07:29:41.900" v="32"/>
          <ac:picMkLst>
            <pc:docMk/>
            <pc:sldMk cId="500872722" sldId="258"/>
            <ac:picMk id="3" creationId="{24F9A85E-F311-F6CD-AA6C-8B2D18DFDBA4}"/>
          </ac:picMkLst>
        </pc:picChg>
      </pc:sldChg>
      <pc:sldChg chg="addSp modSp mod">
        <pc:chgData name="Linka Toneva" userId="3e7f27c9-a762-469d-81fb-f4ed9608764c" providerId="ADAL" clId="{A34E18DF-4172-4D5B-BBFC-89A2A78E7919}" dt="2023-12-15T07:30:33.104" v="45" actId="1076"/>
        <pc:sldMkLst>
          <pc:docMk/>
          <pc:sldMk cId="2821236612" sldId="259"/>
        </pc:sldMkLst>
        <pc:spChg chg="mod">
          <ac:chgData name="Linka Toneva" userId="3e7f27c9-a762-469d-81fb-f4ed9608764c" providerId="ADAL" clId="{A34E18DF-4172-4D5B-BBFC-89A2A78E7919}" dt="2023-12-15T07:30:31.130" v="44" actId="1076"/>
          <ac:spMkLst>
            <pc:docMk/>
            <pc:sldMk cId="2821236612" sldId="259"/>
            <ac:spMk id="2" creationId="{00000000-0000-0000-0000-000000000000}"/>
          </ac:spMkLst>
        </pc:spChg>
        <pc:spChg chg="mod">
          <ac:chgData name="Linka Toneva" userId="3e7f27c9-a762-469d-81fb-f4ed9608764c" providerId="ADAL" clId="{A34E18DF-4172-4D5B-BBFC-89A2A78E7919}" dt="2023-12-15T07:30:28.542" v="43" actId="1076"/>
          <ac:spMkLst>
            <pc:docMk/>
            <pc:sldMk cId="2821236612" sldId="259"/>
            <ac:spMk id="4" creationId="{00000000-0000-0000-0000-000000000000}"/>
          </ac:spMkLst>
        </pc:spChg>
        <pc:picChg chg="add mod">
          <ac:chgData name="Linka Toneva" userId="3e7f27c9-a762-469d-81fb-f4ed9608764c" providerId="ADAL" clId="{A34E18DF-4172-4D5B-BBFC-89A2A78E7919}" dt="2023-12-15T07:30:33.104" v="45" actId="1076"/>
          <ac:picMkLst>
            <pc:docMk/>
            <pc:sldMk cId="2821236612" sldId="259"/>
            <ac:picMk id="3" creationId="{F215E06D-8013-D2D4-717B-EE25B5F195F1}"/>
          </ac:picMkLst>
        </pc:picChg>
      </pc:sldChg>
      <pc:sldChg chg="addSp modSp">
        <pc:chgData name="Linka Toneva" userId="3e7f27c9-a762-469d-81fb-f4ed9608764c" providerId="ADAL" clId="{A34E18DF-4172-4D5B-BBFC-89A2A78E7919}" dt="2023-12-15T07:29:48.967" v="33"/>
        <pc:sldMkLst>
          <pc:docMk/>
          <pc:sldMk cId="939474869" sldId="261"/>
        </pc:sldMkLst>
        <pc:picChg chg="add mod">
          <ac:chgData name="Linka Toneva" userId="3e7f27c9-a762-469d-81fb-f4ed9608764c" providerId="ADAL" clId="{A34E18DF-4172-4D5B-BBFC-89A2A78E7919}" dt="2023-12-15T07:29:48.967" v="33"/>
          <ac:picMkLst>
            <pc:docMk/>
            <pc:sldMk cId="939474869" sldId="261"/>
            <ac:picMk id="3" creationId="{42CC83D0-C269-7265-D03E-C34FC0C5B3AA}"/>
          </ac:picMkLst>
        </pc:picChg>
      </pc:sldChg>
      <pc:sldChg chg="addSp modSp mod">
        <pc:chgData name="Linka Toneva" userId="3e7f27c9-a762-469d-81fb-f4ed9608764c" providerId="ADAL" clId="{A34E18DF-4172-4D5B-BBFC-89A2A78E7919}" dt="2023-12-15T07:29:08.707" v="25" actId="1076"/>
        <pc:sldMkLst>
          <pc:docMk/>
          <pc:sldMk cId="3615656106" sldId="262"/>
        </pc:sldMkLst>
        <pc:spChg chg="mod">
          <ac:chgData name="Linka Toneva" userId="3e7f27c9-a762-469d-81fb-f4ed9608764c" providerId="ADAL" clId="{A34E18DF-4172-4D5B-BBFC-89A2A78E7919}" dt="2023-12-15T07:29:02.871" v="24" actId="1076"/>
          <ac:spMkLst>
            <pc:docMk/>
            <pc:sldMk cId="3615656106" sldId="262"/>
            <ac:spMk id="2" creationId="{00000000-0000-0000-0000-000000000000}"/>
          </ac:spMkLst>
        </pc:spChg>
        <pc:picChg chg="add mod">
          <ac:chgData name="Linka Toneva" userId="3e7f27c9-a762-469d-81fb-f4ed9608764c" providerId="ADAL" clId="{A34E18DF-4172-4D5B-BBFC-89A2A78E7919}" dt="2023-12-15T07:29:08.707" v="25" actId="1076"/>
          <ac:picMkLst>
            <pc:docMk/>
            <pc:sldMk cId="3615656106" sldId="262"/>
            <ac:picMk id="1026" creationId="{34A3A42D-5C4E-6093-9937-D7CB20EAE8DA}"/>
          </ac:picMkLst>
        </pc:picChg>
        <pc:picChg chg="mod">
          <ac:chgData name="Linka Toneva" userId="3e7f27c9-a762-469d-81fb-f4ed9608764c" providerId="ADAL" clId="{A34E18DF-4172-4D5B-BBFC-89A2A78E7919}" dt="2023-12-15T07:28:57.445" v="22" actId="1076"/>
          <ac:picMkLst>
            <pc:docMk/>
            <pc:sldMk cId="3615656106" sldId="262"/>
            <ac:picMk id="4098" creationId="{00000000-0000-0000-0000-000000000000}"/>
          </ac:picMkLst>
        </pc:picChg>
      </pc:sldChg>
      <pc:sldChg chg="addSp modSp mod">
        <pc:chgData name="Linka Toneva" userId="3e7f27c9-a762-469d-81fb-f4ed9608764c" providerId="ADAL" clId="{A34E18DF-4172-4D5B-BBFC-89A2A78E7919}" dt="2023-12-15T07:29:26.877" v="30" actId="1076"/>
        <pc:sldMkLst>
          <pc:docMk/>
          <pc:sldMk cId="2079419544" sldId="263"/>
        </pc:sldMkLst>
        <pc:spChg chg="mod">
          <ac:chgData name="Linka Toneva" userId="3e7f27c9-a762-469d-81fb-f4ed9608764c" providerId="ADAL" clId="{A34E18DF-4172-4D5B-BBFC-89A2A78E7919}" dt="2023-12-15T07:29:26.877" v="30" actId="1076"/>
          <ac:spMkLst>
            <pc:docMk/>
            <pc:sldMk cId="2079419544" sldId="263"/>
            <ac:spMk id="2" creationId="{00000000-0000-0000-0000-000000000000}"/>
          </ac:spMkLst>
        </pc:spChg>
        <pc:picChg chg="add mod">
          <ac:chgData name="Linka Toneva" userId="3e7f27c9-a762-469d-81fb-f4ed9608764c" providerId="ADAL" clId="{A34E18DF-4172-4D5B-BBFC-89A2A78E7919}" dt="2023-12-15T07:29:16.895" v="26"/>
          <ac:picMkLst>
            <pc:docMk/>
            <pc:sldMk cId="2079419544" sldId="263"/>
            <ac:picMk id="4" creationId="{8537CC85-D225-51F7-1D68-377747B8DF68}"/>
          </ac:picMkLst>
        </pc:picChg>
      </pc:sldChg>
      <pc:sldChg chg="addSp delSp modSp mod">
        <pc:chgData name="Linka Toneva" userId="3e7f27c9-a762-469d-81fb-f4ed9608764c" providerId="ADAL" clId="{A34E18DF-4172-4D5B-BBFC-89A2A78E7919}" dt="2023-12-15T07:29:33.717" v="31"/>
        <pc:sldMkLst>
          <pc:docMk/>
          <pc:sldMk cId="252485365" sldId="264"/>
        </pc:sldMkLst>
        <pc:picChg chg="add mod">
          <ac:chgData name="Linka Toneva" userId="3e7f27c9-a762-469d-81fb-f4ed9608764c" providerId="ADAL" clId="{A34E18DF-4172-4D5B-BBFC-89A2A78E7919}" dt="2023-12-15T07:23:38.319" v="7" actId="1076"/>
          <ac:picMkLst>
            <pc:docMk/>
            <pc:sldMk cId="252485365" sldId="264"/>
            <ac:picMk id="4" creationId="{F4FAC668-CEEA-9467-FB62-405E8ED2EE9B}"/>
          </ac:picMkLst>
        </pc:picChg>
        <pc:picChg chg="add mod">
          <ac:chgData name="Linka Toneva" userId="3e7f27c9-a762-469d-81fb-f4ed9608764c" providerId="ADAL" clId="{A34E18DF-4172-4D5B-BBFC-89A2A78E7919}" dt="2023-12-15T07:29:33.717" v="31"/>
          <ac:picMkLst>
            <pc:docMk/>
            <pc:sldMk cId="252485365" sldId="264"/>
            <ac:picMk id="5" creationId="{A455BE73-3729-6252-F3D4-471FBAFBA90F}"/>
          </ac:picMkLst>
        </pc:picChg>
        <pc:picChg chg="mod">
          <ac:chgData name="Linka Toneva" userId="3e7f27c9-a762-469d-81fb-f4ed9608764c" providerId="ADAL" clId="{A34E18DF-4172-4D5B-BBFC-89A2A78E7919}" dt="2023-12-15T07:23:35.021" v="6" actId="1076"/>
          <ac:picMkLst>
            <pc:docMk/>
            <pc:sldMk cId="252485365" sldId="264"/>
            <ac:picMk id="3074" creationId="{00000000-0000-0000-0000-000000000000}"/>
          </ac:picMkLst>
        </pc:picChg>
        <pc:picChg chg="del">
          <ac:chgData name="Linka Toneva" userId="3e7f27c9-a762-469d-81fb-f4ed9608764c" providerId="ADAL" clId="{A34E18DF-4172-4D5B-BBFC-89A2A78E7919}" dt="2023-12-15T07:23:06.064" v="0" actId="478"/>
          <ac:picMkLst>
            <pc:docMk/>
            <pc:sldMk cId="252485365" sldId="264"/>
            <ac:picMk id="307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D6CE4-F4A8-4104-A70A-964621E8004E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A0024-1608-4614-B220-12F322324A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03525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A0024-1608-4614-B220-12F322324A5F}" type="slidenum">
              <a:rPr lang="bg-BG" smtClean="0"/>
              <a:t>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927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A0024-1608-4614-B220-12F322324A5F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31704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sz="1100" dirty="0" err="1"/>
              <a:t>Поздрав</a:t>
            </a:r>
            <a:r>
              <a:rPr lang="ru-RU" sz="1100" dirty="0"/>
              <a:t> в </a:t>
            </a:r>
            <a:r>
              <a:rPr lang="ru-RU" sz="1100" dirty="0" err="1"/>
              <a:t>кръга</a:t>
            </a:r>
            <a:r>
              <a:rPr lang="ru-RU" sz="1100" dirty="0"/>
              <a:t>.</a:t>
            </a:r>
          </a:p>
          <a:p>
            <a:pPr lvl="0" defTabSz="914400"/>
            <a:r>
              <a:rPr lang="bg-BG" sz="1100" dirty="0">
                <a:solidFill>
                  <a:prstClr val="black"/>
                </a:solidFill>
                <a:cs typeface="Times New Roman" panose="02020603050405020304" pitchFamily="18" charset="0"/>
              </a:rPr>
              <a:t>2. Споделяне на лично преживяване.</a:t>
            </a:r>
          </a:p>
          <a:p>
            <a:pPr lvl="0" defTabSz="914400"/>
            <a:r>
              <a:rPr lang="bg-BG" sz="1100" dirty="0">
                <a:solidFill>
                  <a:prstClr val="black"/>
                </a:solidFill>
                <a:cs typeface="Times New Roman" panose="02020603050405020304" pitchFamily="18" charset="0"/>
              </a:rPr>
              <a:t>3. Групови дейности.</a:t>
            </a:r>
          </a:p>
          <a:p>
            <a:pPr lvl="0" defTabSz="914400"/>
            <a:r>
              <a:rPr lang="ru-RU" sz="1100" dirty="0">
                <a:solidFill>
                  <a:prstClr val="black"/>
                </a:solidFill>
                <a:cs typeface="Times New Roman" panose="02020603050405020304" pitchFamily="18" charset="0"/>
              </a:rPr>
              <a:t>4. </a:t>
            </a:r>
            <a:r>
              <a:rPr lang="ru-RU" sz="11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Въвеждане</a:t>
            </a:r>
            <a:r>
              <a:rPr lang="ru-RU" sz="1100" dirty="0">
                <a:solidFill>
                  <a:prstClr val="black"/>
                </a:solidFill>
                <a:cs typeface="Times New Roman" panose="02020603050405020304" pitchFamily="18" charset="0"/>
              </a:rPr>
              <a:t> на </a:t>
            </a:r>
            <a:r>
              <a:rPr lang="ru-RU" sz="1100" dirty="0" err="1">
                <a:solidFill>
                  <a:prstClr val="black"/>
                </a:solidFill>
                <a:cs typeface="Times New Roman" panose="02020603050405020304" pitchFamily="18" charset="0"/>
              </a:rPr>
              <a:t>темите</a:t>
            </a:r>
            <a:r>
              <a:rPr lang="ru-RU" sz="1100" dirty="0">
                <a:solidFill>
                  <a:prstClr val="black"/>
                </a:solidFill>
                <a:cs typeface="Times New Roman" panose="02020603050405020304" pitchFamily="18" charset="0"/>
              </a:rPr>
              <a:t> за </a:t>
            </a:r>
            <a:r>
              <a:rPr lang="ru-RU" sz="11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деня</a:t>
            </a:r>
            <a:endParaRPr lang="ru-RU" sz="11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defTabSz="914400"/>
            <a:r>
              <a:rPr lang="ru-RU" sz="1100" dirty="0">
                <a:solidFill>
                  <a:prstClr val="black"/>
                </a:solidFill>
                <a:cs typeface="Times New Roman" panose="02020603050405020304" pitchFamily="18" charset="0"/>
              </a:rPr>
              <a:t>5. </a:t>
            </a:r>
            <a:r>
              <a:rPr lang="ru-RU" sz="11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Оформяне</a:t>
            </a:r>
            <a:r>
              <a:rPr lang="ru-RU" sz="1100" dirty="0">
                <a:solidFill>
                  <a:prstClr val="black"/>
                </a:solidFill>
                <a:cs typeface="Times New Roman" panose="02020603050405020304" pitchFamily="18" charset="0"/>
              </a:rPr>
              <a:t> на </a:t>
            </a:r>
            <a:r>
              <a:rPr lang="ru-RU" sz="11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екипи</a:t>
            </a:r>
            <a:endParaRPr lang="ru-RU" sz="11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defTabSz="914400"/>
            <a:r>
              <a:rPr lang="ru-RU" sz="1100" dirty="0">
                <a:solidFill>
                  <a:prstClr val="black"/>
                </a:solidFill>
                <a:cs typeface="Times New Roman" panose="02020603050405020304" pitchFamily="18" charset="0"/>
              </a:rPr>
              <a:t>6. </a:t>
            </a:r>
            <a:r>
              <a:rPr lang="ru-RU" sz="1100" dirty="0" err="1">
                <a:solidFill>
                  <a:prstClr val="black"/>
                </a:solidFill>
                <a:cs typeface="Times New Roman" panose="02020603050405020304" pitchFamily="18" charset="0"/>
              </a:rPr>
              <a:t>Реализиране</a:t>
            </a:r>
            <a:r>
              <a:rPr lang="ru-RU" sz="1100" dirty="0">
                <a:solidFill>
                  <a:prstClr val="black"/>
                </a:solidFill>
                <a:cs typeface="Times New Roman" panose="02020603050405020304" pitchFamily="18" charset="0"/>
              </a:rPr>
              <a:t> на </a:t>
            </a:r>
            <a:r>
              <a:rPr lang="ru-RU" sz="11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екипна</a:t>
            </a:r>
            <a:r>
              <a:rPr lang="ru-RU" sz="1100" dirty="0">
                <a:solidFill>
                  <a:prstClr val="black"/>
                </a:solidFill>
                <a:cs typeface="Times New Roman" panose="02020603050405020304" pitchFamily="18" charset="0"/>
              </a:rPr>
              <a:t> задача</a:t>
            </a:r>
            <a:endParaRPr lang="bg-BG" sz="11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defTabSz="914400"/>
            <a:endParaRPr lang="bg-BG" sz="11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A0024-1608-4614-B220-12F322324A5F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7974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A0024-1608-4614-B220-12F322324A5F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51116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bg-BG" dirty="0"/>
              <a:t>Въвеждане на правилата на групата.</a:t>
            </a:r>
          </a:p>
          <a:p>
            <a:pPr marL="228600" indent="-228600">
              <a:buAutoNum type="arabicPeriod"/>
            </a:pPr>
            <a:r>
              <a:rPr lang="bg-BG" dirty="0"/>
              <a:t>Обсъждане на проблеми и търсене на решения.</a:t>
            </a:r>
          </a:p>
          <a:p>
            <a:pPr marL="228600" indent="-228600">
              <a:buAutoNum type="arabicPeriod"/>
            </a:pPr>
            <a:r>
              <a:rPr lang="bg-BG" dirty="0"/>
              <a:t>Тренинг за родители.</a:t>
            </a:r>
          </a:p>
          <a:p>
            <a:pPr marL="228600" indent="-228600">
              <a:buAutoNum type="arabicPeriod"/>
            </a:pPr>
            <a:r>
              <a:rPr lang="bg-BG" dirty="0"/>
              <a:t>Родителите в „класната стая“.</a:t>
            </a:r>
          </a:p>
          <a:p>
            <a:pPr marL="228600" indent="-228600">
              <a:buAutoNum type="arabicPeriod"/>
            </a:pPr>
            <a:r>
              <a:rPr lang="bg-BG" dirty="0"/>
              <a:t>Работа с общността.</a:t>
            </a: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A0024-1608-4614-B220-12F322324A5F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0196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7180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096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9931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7923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60305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8879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0248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62655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426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6664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FA41-703E-4B11-BE9B-5B8983949CFD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8629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AFA41-703E-4B11-BE9B-5B8983949CFD}" type="datetimeFigureOut">
              <a:rPr lang="bg-BG" smtClean="0"/>
              <a:t>15.12.2023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BE7B4-7392-4EB1-8C89-241270AEA6E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38490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35685" y="517738"/>
            <a:ext cx="7072630" cy="631323"/>
          </a:xfrm>
        </p:spPr>
        <p:txBody>
          <a:bodyPr>
            <a:normAutofit fontScale="90000"/>
          </a:bodyPr>
          <a:lstStyle/>
          <a:p>
            <a:pPr algn="ctr">
              <a:lnSpc>
                <a:spcPts val="2600"/>
              </a:lnSpc>
            </a:pPr>
            <a:r>
              <a:rPr lang="bg-BG" dirty="0">
                <a:latin typeface="Cambria Math" panose="02040503050406030204" pitchFamily="18" charset="0"/>
                <a:ea typeface="Cambria Math" panose="02040503050406030204" pitchFamily="18" charset="0"/>
              </a:rPr>
              <a:t>Пъстър свят – как да подкрепяме детето в мултикултурна среда в детската градина и училището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2837" y="1701113"/>
            <a:ext cx="7886700" cy="3263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bg-BG" dirty="0">
                <a:latin typeface="Cambria Math" panose="02040503050406030204" pitchFamily="18" charset="0"/>
                <a:ea typeface="Cambria Math" panose="02040503050406030204" pitchFamily="18" charset="0"/>
              </a:rPr>
              <a:t>… Не може винаги да седиш на твоето място в гората и да чакаш хората да дойдат при теб ... понякога ти трябва да отидеш при тях.</a:t>
            </a:r>
          </a:p>
          <a:p>
            <a:pPr marL="0" indent="0">
              <a:buNone/>
            </a:pPr>
            <a:r>
              <a:rPr lang="bg-BG" dirty="0">
                <a:latin typeface="Cambria Math" panose="02040503050406030204" pitchFamily="18" charset="0"/>
                <a:ea typeface="Cambria Math" panose="02040503050406030204" pitchFamily="18" charset="0"/>
              </a:rPr>
              <a:t>… Всяко нещо струва друго нещо …</a:t>
            </a:r>
          </a:p>
          <a:p>
            <a:endParaRPr lang="ru-RU" dirty="0"/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27" y="1438578"/>
            <a:ext cx="4738262" cy="248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id="{34A3A42D-5C4E-6093-9937-D7CB20EA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656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48079" y="198183"/>
            <a:ext cx="6847841" cy="1320521"/>
          </a:xfrm>
        </p:spPr>
        <p:txBody>
          <a:bodyPr>
            <a:normAutofit/>
          </a:bodyPr>
          <a:lstStyle/>
          <a:p>
            <a:pPr algn="ctr"/>
            <a:r>
              <a:rPr lang="bg-BG" dirty="0">
                <a:solidFill>
                  <a:srgbClr val="CCCC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Модул 1. Идентичност и защо е важна за всеки от нас 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28649" y="1369219"/>
            <a:ext cx="8122497" cy="32635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bg-BG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Можем ли да избягаме от многообразието?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bg-BG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Какво знаем и не знаем за интеркултурните различия?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281" y="2288113"/>
            <a:ext cx="4192097" cy="285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id="{8537CC85-D225-51F7-1D68-377747B8D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1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03157" y="118058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bg-BG" sz="2800" dirty="0">
                <a:solidFill>
                  <a:srgbClr val="CCCC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Модул 2. </a:t>
            </a:r>
            <a:r>
              <a:rPr lang="ru-RU" sz="2800" dirty="0" err="1">
                <a:solidFill>
                  <a:srgbClr val="CCCC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Мултикултурната</a:t>
            </a:r>
            <a:r>
              <a:rPr lang="ru-RU" sz="2800" dirty="0">
                <a:solidFill>
                  <a:srgbClr val="CCCC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среда и </a:t>
            </a:r>
            <a:r>
              <a:rPr lang="ru-RU" sz="2800" dirty="0" err="1">
                <a:solidFill>
                  <a:srgbClr val="CCCC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компетентностите</a:t>
            </a:r>
            <a:r>
              <a:rPr lang="ru-RU" sz="2800" dirty="0">
                <a:solidFill>
                  <a:srgbClr val="CCCC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на 21.век. </a:t>
            </a:r>
            <a:endParaRPr lang="bg-BG" sz="2800" dirty="0">
              <a:solidFill>
                <a:srgbClr val="CCCCF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28321" y="1002453"/>
            <a:ext cx="7987030" cy="363027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bg-BG" sz="2400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</a:t>
            </a:r>
            <a:r>
              <a:rPr lang="ru-RU" sz="2400" dirty="0" err="1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омагаме</a:t>
            </a:r>
            <a:r>
              <a:rPr lang="ru-RU" sz="2400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ли на </a:t>
            </a:r>
            <a:r>
              <a:rPr lang="ru-RU" sz="2400" dirty="0" err="1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детето</a:t>
            </a:r>
            <a:r>
              <a:rPr lang="ru-RU" sz="2400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да си отговори на </a:t>
            </a:r>
            <a:r>
              <a:rPr lang="ru-RU" sz="2400" dirty="0" err="1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въпроса</a:t>
            </a:r>
            <a:r>
              <a:rPr lang="ru-RU" sz="2400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“</a:t>
            </a:r>
            <a:r>
              <a:rPr lang="ru-RU" sz="2400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Кой </a:t>
            </a:r>
            <a:r>
              <a:rPr lang="ru-RU" sz="2400" dirty="0" err="1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съм</a:t>
            </a:r>
            <a:r>
              <a:rPr lang="ru-RU" sz="2400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аз?</a:t>
            </a:r>
            <a:r>
              <a:rPr lang="en-US" sz="2400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”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Трудният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баланс между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познавателните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резултати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и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уменията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да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слушаш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, да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споделяш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, да се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редуваш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с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другите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и да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разрешаваш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проблеми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Кога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етикетите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помагат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и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кога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пречат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</a:pPr>
            <a:endParaRPr lang="bg-BG" sz="2400" dirty="0">
              <a:solidFill>
                <a:prstClr val="white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5" y="3457077"/>
            <a:ext cx="2018451" cy="169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705" y="3449956"/>
            <a:ext cx="3076125" cy="170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girls smiling&#10;&#10;Description automatically generated">
            <a:extLst>
              <a:ext uri="{FF2B5EF4-FFF2-40B4-BE49-F238E27FC236}">
                <a16:creationId xmlns:a16="http://schemas.microsoft.com/office/drawing/2014/main" id="{F4FAC668-CEEA-9467-FB62-405E8ED2E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34" t="2657"/>
          <a:stretch/>
        </p:blipFill>
        <p:spPr>
          <a:xfrm>
            <a:off x="6239269" y="3449956"/>
            <a:ext cx="2640571" cy="1664453"/>
          </a:xfrm>
          <a:prstGeom prst="rect">
            <a:avLst/>
          </a:prstGeom>
        </p:spPr>
      </p:pic>
      <p:pic>
        <p:nvPicPr>
          <p:cNvPr id="5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id="{A455BE73-3729-6252-F3D4-471FBAFBA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8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64206" y="273844"/>
            <a:ext cx="8799490" cy="59314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b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dirty="0">
                <a:solidFill>
                  <a:srgbClr val="CCCC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Модул 3. Успешни практики</a:t>
            </a:r>
            <a:br>
              <a:rPr lang="bg-BG" sz="2400" b="1" dirty="0">
                <a:solidFill>
                  <a:srgbClr val="CCCC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bg-BG" sz="2400" b="1" dirty="0">
              <a:solidFill>
                <a:srgbClr val="CCCC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318348" y="1198880"/>
            <a:ext cx="8268642" cy="313162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2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Могат ли децата да са любопитни, но спокойни, нетърпеливи да правят нещата, но със съзнание за правилата?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2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Имат ли място личните истории и как те създават атмосферата в групата?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2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Фокус на работата е успешната иновативна практика „</a:t>
            </a:r>
            <a:r>
              <a:rPr lang="bg-BG" sz="21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Среща в началото на деня</a:t>
            </a:r>
            <a:r>
              <a:rPr lang="bg-BG" sz="2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“ и ценността ѝ за развитието на индивидуалната и груповата идентичност на децата, практикуването на активно учене и интердисциплинарен подход в обучението. </a:t>
            </a:r>
          </a:p>
        </p:txBody>
      </p:sp>
      <p:pic>
        <p:nvPicPr>
          <p:cNvPr id="3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id="{24F9A85E-F311-F6CD-AA6C-8B2D18DFD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872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Многообразието в класната стая </a:t>
            </a:r>
            <a:br>
              <a:rPr lang="ru-RU" b="1" dirty="0"/>
            </a:br>
            <a:r>
              <a:rPr lang="ru-RU" b="1" dirty="0"/>
              <a:t>Модул 3: Успешни практики.</a:t>
            </a:r>
            <a:br>
              <a:rPr lang="ru-RU" dirty="0"/>
            </a:br>
            <a:endParaRPr lang="bg-B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2" y="273844"/>
            <a:ext cx="5239504" cy="4869656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39" y="273844"/>
            <a:ext cx="5446366" cy="4730864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8" y="135052"/>
            <a:ext cx="6776354" cy="5106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93" y="-30281"/>
            <a:ext cx="4237265" cy="52752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13" y="-30281"/>
            <a:ext cx="6073343" cy="53697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14" y="0"/>
            <a:ext cx="3737794" cy="5284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34" y="-92715"/>
            <a:ext cx="4711301" cy="5561952"/>
          </a:xfrm>
          <a:prstGeom prst="rect">
            <a:avLst/>
          </a:prstGeom>
        </p:spPr>
      </p:pic>
      <p:pic>
        <p:nvPicPr>
          <p:cNvPr id="3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id="{42CC83D0-C269-7265-D03E-C34FC0C5B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0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47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ver/>
      </p:transition>
    </mc:Choice>
    <mc:Fallback xmlns=""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67951" y="742743"/>
            <a:ext cx="7722235" cy="82734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bg-BG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100" b="1" dirty="0">
                <a:solidFill>
                  <a:srgbClr val="CC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 4. Участие на семействата и общността</a:t>
            </a:r>
            <a:br>
              <a:rPr lang="bg-BG" sz="3100" b="1" dirty="0">
                <a:solidFill>
                  <a:srgbClr val="CC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3100" b="1" dirty="0">
              <a:solidFill>
                <a:srgbClr val="CC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413174" y="1768965"/>
            <a:ext cx="8095403" cy="280846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Какво избираме – отчуждението или сътрудничеството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Защо ни е трудно 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изградим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партньорства със семействата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общностите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Има ли ефективни стратегии за ангажиране на родителите и какви са ползите от включването на членове на семейството и общността в живота на образователната институция?</a:t>
            </a:r>
          </a:p>
        </p:txBody>
      </p:sp>
      <p:pic>
        <p:nvPicPr>
          <p:cNvPr id="3" name="Picture 2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id="{F215E06D-8013-D2D4-717B-EE25B5F19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-3887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23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4" y="68830"/>
            <a:ext cx="3897856" cy="5188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2" y="0"/>
            <a:ext cx="8698916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277586"/>
            <a:ext cx="7654703" cy="5535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4" y="-400050"/>
            <a:ext cx="4024244" cy="55777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33" y="-445946"/>
            <a:ext cx="3791573" cy="59082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90" y="-405897"/>
            <a:ext cx="3981185" cy="56236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88" y="-492963"/>
            <a:ext cx="3792314" cy="5670665"/>
          </a:xfrm>
          <a:prstGeom prst="rect">
            <a:avLst/>
          </a:prstGeom>
        </p:spPr>
      </p:pic>
      <p:pic>
        <p:nvPicPr>
          <p:cNvPr id="4" name="Picture 3" descr="Фондация „Тръст за социална алтернатива” дари 10 000 лева за предпазни  средства">
            <a:extLst>
              <a:ext uri="{FF2B5EF4-FFF2-40B4-BE49-F238E27FC236}">
                <a16:creationId xmlns:a16="http://schemas.microsoft.com/office/drawing/2014/main" id="{C9366541-AFBD-17E3-AC27-4256130C7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35052" r="7375" b="31772"/>
          <a:stretch/>
        </p:blipFill>
        <p:spPr bwMode="auto">
          <a:xfrm>
            <a:off x="0" y="-3887"/>
            <a:ext cx="1380320" cy="5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69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тема">
  <a:themeElements>
    <a:clrScheme name="Градски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350</Words>
  <Application>Microsoft Office PowerPoint</Application>
  <PresentationFormat>On-screen Show (16:9)</PresentationFormat>
  <Paragraphs>42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Cambria Math</vt:lpstr>
      <vt:lpstr>Times New Roman</vt:lpstr>
      <vt:lpstr>Office тема</vt:lpstr>
      <vt:lpstr>Пъстър свят – как да подкрепяме детето в мултикултурна среда в детската градина и училището</vt:lpstr>
      <vt:lpstr>Модул 1. Идентичност и защо е важна за всеки от нас </vt:lpstr>
      <vt:lpstr>Модул 2. Мултикултурната среда и компетентностите на 21.век. </vt:lpstr>
      <vt:lpstr> Модул 3. Успешни практики </vt:lpstr>
      <vt:lpstr>Многообразието в класната стая  Модул 3: Успешни практики. </vt:lpstr>
      <vt:lpstr> Модул 4. Участие на семействата и общността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Dell</dc:creator>
  <cp:lastModifiedBy>Antoniya</cp:lastModifiedBy>
  <cp:revision>47</cp:revision>
  <dcterms:created xsi:type="dcterms:W3CDTF">2023-12-12T15:07:32Z</dcterms:created>
  <dcterms:modified xsi:type="dcterms:W3CDTF">2023-12-15T10:59:06Z</dcterms:modified>
</cp:coreProperties>
</file>