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97" r:id="rId2"/>
    <p:sldId id="381" r:id="rId3"/>
    <p:sldId id="372" r:id="rId4"/>
    <p:sldId id="379" r:id="rId5"/>
    <p:sldId id="380" r:id="rId6"/>
    <p:sldId id="300" r:id="rId7"/>
    <p:sldId id="373" r:id="rId8"/>
    <p:sldId id="375" r:id="rId9"/>
    <p:sldId id="298" r:id="rId10"/>
    <p:sldId id="341" r:id="rId11"/>
    <p:sldId id="376" r:id="rId12"/>
    <p:sldId id="377" r:id="rId13"/>
    <p:sldId id="301" r:id="rId14"/>
    <p:sldId id="306" r:id="rId15"/>
    <p:sldId id="332" r:id="rId16"/>
    <p:sldId id="333" r:id="rId17"/>
    <p:sldId id="342" r:id="rId18"/>
    <p:sldId id="343" r:id="rId19"/>
    <p:sldId id="307" r:id="rId20"/>
    <p:sldId id="308" r:id="rId21"/>
    <p:sldId id="344" r:id="rId22"/>
    <p:sldId id="334" r:id="rId23"/>
    <p:sldId id="330" r:id="rId24"/>
    <p:sldId id="346" r:id="rId25"/>
    <p:sldId id="345" r:id="rId26"/>
    <p:sldId id="347" r:id="rId27"/>
    <p:sldId id="348" r:id="rId28"/>
    <p:sldId id="349" r:id="rId29"/>
    <p:sldId id="354" r:id="rId30"/>
    <p:sldId id="355" r:id="rId31"/>
    <p:sldId id="356" r:id="rId32"/>
    <p:sldId id="359" r:id="rId33"/>
    <p:sldId id="358" r:id="rId34"/>
    <p:sldId id="360" r:id="rId35"/>
    <p:sldId id="361" r:id="rId36"/>
    <p:sldId id="362" r:id="rId37"/>
    <p:sldId id="363" r:id="rId38"/>
    <p:sldId id="364" r:id="rId39"/>
    <p:sldId id="370" r:id="rId40"/>
    <p:sldId id="368" r:id="rId41"/>
    <p:sldId id="369" r:id="rId42"/>
    <p:sldId id="366" r:id="rId43"/>
    <p:sldId id="357" r:id="rId44"/>
    <p:sldId id="371" r:id="rId45"/>
    <p:sldId id="374" r:id="rId46"/>
    <p:sldId id="378" r:id="rId47"/>
    <p:sldId id="304" r:id="rId48"/>
    <p:sldId id="352" r:id="rId49"/>
    <p:sldId id="305" r:id="rId50"/>
    <p:sldId id="351" r:id="rId51"/>
    <p:sldId id="317" r:id="rId52"/>
    <p:sldId id="350" r:id="rId53"/>
    <p:sldId id="266" r:id="rId54"/>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Секция по подразбиране" id="{8FD14538-7B80-4163-8474-F02737388494}">
          <p14:sldIdLst>
            <p14:sldId id="297"/>
            <p14:sldId id="381"/>
            <p14:sldId id="372"/>
            <p14:sldId id="379"/>
            <p14:sldId id="380"/>
            <p14:sldId id="300"/>
            <p14:sldId id="373"/>
            <p14:sldId id="375"/>
            <p14:sldId id="298"/>
            <p14:sldId id="341"/>
          </p14:sldIdLst>
        </p14:section>
        <p14:section name="Учебно съдържание" id="{82867373-8883-4157-8F7D-8375F49838D8}">
          <p14:sldIdLst>
            <p14:sldId id="376"/>
            <p14:sldId id="377"/>
            <p14:sldId id="301"/>
            <p14:sldId id="306"/>
            <p14:sldId id="332"/>
            <p14:sldId id="333"/>
            <p14:sldId id="342"/>
            <p14:sldId id="343"/>
            <p14:sldId id="307"/>
            <p14:sldId id="308"/>
            <p14:sldId id="344"/>
            <p14:sldId id="334"/>
            <p14:sldId id="330"/>
            <p14:sldId id="346"/>
            <p14:sldId id="345"/>
            <p14:sldId id="347"/>
            <p14:sldId id="348"/>
            <p14:sldId id="349"/>
            <p14:sldId id="354"/>
            <p14:sldId id="355"/>
            <p14:sldId id="356"/>
            <p14:sldId id="359"/>
            <p14:sldId id="358"/>
            <p14:sldId id="360"/>
            <p14:sldId id="361"/>
            <p14:sldId id="362"/>
            <p14:sldId id="363"/>
            <p14:sldId id="364"/>
            <p14:sldId id="370"/>
            <p14:sldId id="368"/>
            <p14:sldId id="369"/>
            <p14:sldId id="366"/>
            <p14:sldId id="357"/>
            <p14:sldId id="371"/>
            <p14:sldId id="374"/>
            <p14:sldId id="378"/>
          </p14:sldIdLst>
        </p14:section>
        <p14:section name="Методически бележки" id="{AAA329DA-AAB3-41E3-9A20-99C36A507FEC}">
          <p14:sldIdLst>
            <p14:sldId id="304"/>
            <p14:sldId id="352"/>
          </p14:sldIdLst>
        </p14:section>
        <p14:section name="Проверка и оценка на постиженията" id="{89C9B548-DE40-435A-B429-17C15E20E4C9}">
          <p14:sldIdLst>
            <p14:sldId id="305"/>
            <p14:sldId id="351"/>
            <p14:sldId id="317"/>
            <p14:sldId id="350"/>
          </p14:sldIdLst>
        </p14:section>
        <p14:section name="Край" id="{A5B9EC67-1923-4615-9D2A-37113740CF05}">
          <p14:sldIdLst>
            <p14:sldId id="26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olina Nikolova" initials="NN" lastIdx="1" clrIdx="0">
    <p:extLst>
      <p:ext uri="{19B8F6BF-5375-455C-9EA6-DF929625EA0E}">
        <p15:presenceInfo xmlns:p15="http://schemas.microsoft.com/office/powerpoint/2012/main" userId="02878b9c9dc156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C297"/>
    <a:srgbClr val="1F3D7C"/>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ен стил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ен стил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86780" autoAdjust="0"/>
  </p:normalViewPr>
  <p:slideViewPr>
    <p:cSldViewPr snapToGrid="0">
      <p:cViewPr varScale="1">
        <p:scale>
          <a:sx n="73" d="100"/>
          <a:sy n="73" d="100"/>
        </p:scale>
        <p:origin x="998"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D3B521-E595-4F04-923C-BDFA0C48EC2E}"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bg-BG"/>
        </a:p>
      </dgm:t>
    </dgm:pt>
    <dgm:pt modelId="{3F1E61DC-994E-439F-8AE6-E7E217AE2B4A}">
      <dgm:prSet phldrT="[Text]"/>
      <dgm:spPr/>
      <dgm:t>
        <a:bodyPr/>
        <a:lstStyle/>
        <a:p>
          <a:pPr algn="l"/>
          <a:r>
            <a:rPr lang="bg-BG" dirty="0"/>
            <a:t>Урок </a:t>
          </a:r>
          <a:r>
            <a:rPr lang="bg-BG" dirty="0" smtClean="0"/>
            <a:t>5.1.1</a:t>
          </a:r>
          <a:r>
            <a:rPr lang="bg-BG" dirty="0"/>
            <a:t>.</a:t>
          </a:r>
        </a:p>
      </dgm:t>
    </dgm:pt>
    <dgm:pt modelId="{773CB163-5BDF-4737-8EB9-88E8DB99269C}" type="parTrans" cxnId="{636D0310-328C-4C37-A720-BADD00540E27}">
      <dgm:prSet/>
      <dgm:spPr/>
      <dgm:t>
        <a:bodyPr/>
        <a:lstStyle/>
        <a:p>
          <a:endParaRPr lang="bg-BG"/>
        </a:p>
      </dgm:t>
    </dgm:pt>
    <dgm:pt modelId="{CF52AFAB-F7C9-41F0-90B4-9AF57C5A785E}" type="sibTrans" cxnId="{636D0310-328C-4C37-A720-BADD00540E27}">
      <dgm:prSet/>
      <dgm:spPr/>
      <dgm:t>
        <a:bodyPr/>
        <a:lstStyle/>
        <a:p>
          <a:endParaRPr lang="bg-BG"/>
        </a:p>
      </dgm:t>
    </dgm:pt>
    <dgm:pt modelId="{39C3F2D5-A118-47EC-80EA-8D447AC1D2CE}">
      <dgm:prSet phldrT="[Text]"/>
      <dgm:spPr/>
      <dgm:t>
        <a:bodyPr/>
        <a:lstStyle/>
        <a:p>
          <a:pPr algn="l"/>
          <a:r>
            <a:rPr lang="bg-BG" dirty="0" smtClean="0"/>
            <a:t>Урок </a:t>
          </a:r>
          <a:r>
            <a:rPr lang="bg-BG" dirty="0" smtClean="0"/>
            <a:t>5.1.3</a:t>
          </a:r>
          <a:r>
            <a:rPr lang="bg-BG" dirty="0" smtClean="0"/>
            <a:t>.</a:t>
          </a:r>
          <a:endParaRPr lang="bg-BG" dirty="0"/>
        </a:p>
      </dgm:t>
    </dgm:pt>
    <dgm:pt modelId="{5EC0CCAF-E390-4569-91FD-050A1BA0F7E6}" type="parTrans" cxnId="{1BFA41F3-D34D-489A-8442-243A22739CE6}">
      <dgm:prSet/>
      <dgm:spPr/>
      <dgm:t>
        <a:bodyPr/>
        <a:lstStyle/>
        <a:p>
          <a:endParaRPr lang="bg-BG"/>
        </a:p>
      </dgm:t>
    </dgm:pt>
    <dgm:pt modelId="{705CE984-6AE8-4EEA-BFE5-EB457EBC4781}" type="sibTrans" cxnId="{1BFA41F3-D34D-489A-8442-243A22739CE6}">
      <dgm:prSet/>
      <dgm:spPr/>
      <dgm:t>
        <a:bodyPr/>
        <a:lstStyle/>
        <a:p>
          <a:endParaRPr lang="bg-BG"/>
        </a:p>
      </dgm:t>
    </dgm:pt>
    <dgm:pt modelId="{C1CDFA1E-8953-4FAC-B2BF-F8F7D8B87C4F}">
      <dgm:prSet phldrT="[Text]"/>
      <dgm:spPr/>
      <dgm:t>
        <a:bodyPr/>
        <a:lstStyle/>
        <a:p>
          <a:pPr algn="l"/>
          <a:r>
            <a:rPr lang="ru-RU" dirty="0" smtClean="0"/>
            <a:t>Разработване на </a:t>
          </a:r>
          <a:r>
            <a:rPr lang="ru-RU" dirty="0" smtClean="0"/>
            <a:t>уеб сайт </a:t>
          </a:r>
          <a:r>
            <a:rPr lang="ru-RU" dirty="0" smtClean="0"/>
            <a:t>в </a:t>
          </a:r>
          <a:r>
            <a:rPr lang="ru-RU" dirty="0" smtClean="0"/>
            <a:t>екип. </a:t>
          </a:r>
          <a:r>
            <a:rPr lang="ru-RU" dirty="0" smtClean="0"/>
            <a:t>Избор на тема. Формиране на екип</a:t>
          </a:r>
          <a:endParaRPr lang="bg-BG" dirty="0"/>
        </a:p>
      </dgm:t>
    </dgm:pt>
    <dgm:pt modelId="{820B125E-0321-46FD-8CA9-D7538D180445}" type="parTrans" cxnId="{9BC13B78-55EF-43A7-8268-EABB224E3CA8}">
      <dgm:prSet/>
      <dgm:spPr/>
      <dgm:t>
        <a:bodyPr/>
        <a:lstStyle/>
        <a:p>
          <a:endParaRPr lang="bg-BG"/>
        </a:p>
      </dgm:t>
    </dgm:pt>
    <dgm:pt modelId="{C5D3370F-D780-4851-90B9-1184DA304428}" type="sibTrans" cxnId="{9BC13B78-55EF-43A7-8268-EABB224E3CA8}">
      <dgm:prSet/>
      <dgm:spPr/>
      <dgm:t>
        <a:bodyPr/>
        <a:lstStyle/>
        <a:p>
          <a:endParaRPr lang="bg-BG"/>
        </a:p>
      </dgm:t>
    </dgm:pt>
    <dgm:pt modelId="{7C9F3147-038D-4F98-A385-289D281B8822}">
      <dgm:prSet phldrT="[Text]"/>
      <dgm:spPr/>
      <dgm:t>
        <a:bodyPr/>
        <a:lstStyle/>
        <a:p>
          <a:r>
            <a:rPr lang="ru-RU" dirty="0" smtClean="0"/>
            <a:t>Разработване на уеб сайт в екип. </a:t>
          </a:r>
          <a:r>
            <a:rPr lang="ru-RU" dirty="0" smtClean="0"/>
            <a:t>Реализация на проект в екип</a:t>
          </a:r>
          <a:endParaRPr lang="bg-BG" dirty="0"/>
        </a:p>
      </dgm:t>
    </dgm:pt>
    <dgm:pt modelId="{4DC23CB5-5F58-4465-A258-1548D372AD0F}" type="parTrans" cxnId="{DF19CE97-AFE7-4F42-8099-A70E22EBF3FB}">
      <dgm:prSet/>
      <dgm:spPr/>
      <dgm:t>
        <a:bodyPr/>
        <a:lstStyle/>
        <a:p>
          <a:endParaRPr lang="bg-BG"/>
        </a:p>
      </dgm:t>
    </dgm:pt>
    <dgm:pt modelId="{4B91F92B-0A53-4D4F-BD30-D6A62DF43FEA}" type="sibTrans" cxnId="{DF19CE97-AFE7-4F42-8099-A70E22EBF3FB}">
      <dgm:prSet/>
      <dgm:spPr/>
      <dgm:t>
        <a:bodyPr/>
        <a:lstStyle/>
        <a:p>
          <a:endParaRPr lang="bg-BG"/>
        </a:p>
      </dgm:t>
    </dgm:pt>
    <dgm:pt modelId="{FBA37746-36FA-40F3-89F2-0769B6E9A58D}">
      <dgm:prSet phldrT="[Text]"/>
      <dgm:spPr>
        <a:solidFill>
          <a:srgbClr val="55C297"/>
        </a:solidFill>
      </dgm:spPr>
      <dgm:t>
        <a:bodyPr/>
        <a:lstStyle/>
        <a:p>
          <a:pPr algn="l"/>
          <a:r>
            <a:rPr lang="bg-BG" dirty="0"/>
            <a:t>Урок</a:t>
          </a:r>
          <a:r>
            <a:rPr lang="bg-BG" baseline="0" dirty="0"/>
            <a:t> </a:t>
          </a:r>
          <a:r>
            <a:rPr lang="bg-BG" baseline="0" dirty="0" smtClean="0"/>
            <a:t>5.1.2</a:t>
          </a:r>
          <a:r>
            <a:rPr lang="bg-BG" baseline="0" dirty="0"/>
            <a:t>.</a:t>
          </a:r>
          <a:endParaRPr lang="bg-BG" dirty="0"/>
        </a:p>
      </dgm:t>
    </dgm:pt>
    <dgm:pt modelId="{85A7D08A-6D4E-4835-BC97-2B0C10D97611}" type="parTrans" cxnId="{2168B99E-4C95-4497-8387-2B175AD4AA0D}">
      <dgm:prSet/>
      <dgm:spPr/>
      <dgm:t>
        <a:bodyPr/>
        <a:lstStyle/>
        <a:p>
          <a:endParaRPr lang="en-US"/>
        </a:p>
      </dgm:t>
    </dgm:pt>
    <dgm:pt modelId="{47E92601-E818-44B8-8D50-90A966071E9A}" type="sibTrans" cxnId="{2168B99E-4C95-4497-8387-2B175AD4AA0D}">
      <dgm:prSet/>
      <dgm:spPr/>
      <dgm:t>
        <a:bodyPr/>
        <a:lstStyle/>
        <a:p>
          <a:endParaRPr lang="en-US"/>
        </a:p>
      </dgm:t>
    </dgm:pt>
    <dgm:pt modelId="{B564F04A-E958-4DC7-AB20-0D344B4425A8}">
      <dgm:prSet phldrT="[Text]"/>
      <dgm:spPr/>
      <dgm:t>
        <a:bodyPr/>
        <a:lstStyle/>
        <a:p>
          <a:r>
            <a:rPr lang="ru-RU" dirty="0" smtClean="0"/>
            <a:t>Разработване на уеб сайт в екип. </a:t>
          </a:r>
          <a:r>
            <a:rPr lang="ru-RU" dirty="0" smtClean="0"/>
            <a:t>Планиране на дейностите. Технологични средства за планиране и реализация на проекта</a:t>
          </a:r>
          <a:endParaRPr lang="bg-BG" dirty="0"/>
        </a:p>
      </dgm:t>
    </dgm:pt>
    <dgm:pt modelId="{8D78B4BC-C249-4BEF-A22E-0B185A01A66E}" type="parTrans" cxnId="{E70D76C3-FFB3-4D09-B441-8F24FEBA34BE}">
      <dgm:prSet/>
      <dgm:spPr/>
      <dgm:t>
        <a:bodyPr/>
        <a:lstStyle/>
        <a:p>
          <a:endParaRPr lang="en-US"/>
        </a:p>
      </dgm:t>
    </dgm:pt>
    <dgm:pt modelId="{8EC9A3E7-52AC-422C-9EBE-7F385827E5E2}" type="sibTrans" cxnId="{E70D76C3-FFB3-4D09-B441-8F24FEBA34BE}">
      <dgm:prSet/>
      <dgm:spPr/>
      <dgm:t>
        <a:bodyPr/>
        <a:lstStyle/>
        <a:p>
          <a:endParaRPr lang="en-US"/>
        </a:p>
      </dgm:t>
    </dgm:pt>
    <dgm:pt modelId="{F72C8EEF-9ECD-4724-ACB5-9079E3AF2BD0}" type="pres">
      <dgm:prSet presAssocID="{2FD3B521-E595-4F04-923C-BDFA0C48EC2E}" presName="Name0" presStyleCnt="0">
        <dgm:presLayoutVars>
          <dgm:dir/>
          <dgm:animLvl val="lvl"/>
          <dgm:resizeHandles val="exact"/>
        </dgm:presLayoutVars>
      </dgm:prSet>
      <dgm:spPr/>
      <dgm:t>
        <a:bodyPr/>
        <a:lstStyle/>
        <a:p>
          <a:endParaRPr lang="en-US"/>
        </a:p>
      </dgm:t>
    </dgm:pt>
    <dgm:pt modelId="{A8F54EFC-795D-41AE-8BCC-0C3A7BB67F71}" type="pres">
      <dgm:prSet presAssocID="{3F1E61DC-994E-439F-8AE6-E7E217AE2B4A}" presName="linNode" presStyleCnt="0"/>
      <dgm:spPr/>
      <dgm:t>
        <a:bodyPr/>
        <a:lstStyle/>
        <a:p>
          <a:endParaRPr lang="en-US"/>
        </a:p>
      </dgm:t>
    </dgm:pt>
    <dgm:pt modelId="{6118A236-6BBA-46A8-9832-3502819C51B2}" type="pres">
      <dgm:prSet presAssocID="{3F1E61DC-994E-439F-8AE6-E7E217AE2B4A}" presName="parentText" presStyleLbl="node1" presStyleIdx="0" presStyleCnt="3">
        <dgm:presLayoutVars>
          <dgm:chMax val="1"/>
          <dgm:bulletEnabled val="1"/>
        </dgm:presLayoutVars>
      </dgm:prSet>
      <dgm:spPr/>
      <dgm:t>
        <a:bodyPr/>
        <a:lstStyle/>
        <a:p>
          <a:endParaRPr lang="en-US"/>
        </a:p>
      </dgm:t>
    </dgm:pt>
    <dgm:pt modelId="{581DA1D2-17B7-4AB8-AB7B-C36FA7B9C1B3}" type="pres">
      <dgm:prSet presAssocID="{3F1E61DC-994E-439F-8AE6-E7E217AE2B4A}" presName="descendantText" presStyleLbl="alignAccFollowNode1" presStyleIdx="0" presStyleCnt="3">
        <dgm:presLayoutVars>
          <dgm:bulletEnabled val="1"/>
        </dgm:presLayoutVars>
      </dgm:prSet>
      <dgm:spPr/>
      <dgm:t>
        <a:bodyPr/>
        <a:lstStyle/>
        <a:p>
          <a:endParaRPr lang="en-US"/>
        </a:p>
      </dgm:t>
    </dgm:pt>
    <dgm:pt modelId="{B1768059-4F1E-45C0-A9FF-B8AC3A287656}" type="pres">
      <dgm:prSet presAssocID="{CF52AFAB-F7C9-41F0-90B4-9AF57C5A785E}" presName="sp" presStyleCnt="0"/>
      <dgm:spPr/>
      <dgm:t>
        <a:bodyPr/>
        <a:lstStyle/>
        <a:p>
          <a:endParaRPr lang="en-US"/>
        </a:p>
      </dgm:t>
    </dgm:pt>
    <dgm:pt modelId="{69579940-6EA3-4974-B233-2930C1328129}" type="pres">
      <dgm:prSet presAssocID="{FBA37746-36FA-40F3-89F2-0769B6E9A58D}" presName="linNode" presStyleCnt="0"/>
      <dgm:spPr/>
      <dgm:t>
        <a:bodyPr/>
        <a:lstStyle/>
        <a:p>
          <a:endParaRPr lang="en-US"/>
        </a:p>
      </dgm:t>
    </dgm:pt>
    <dgm:pt modelId="{8261542F-2A33-4E9D-9961-788F0051FD4D}" type="pres">
      <dgm:prSet presAssocID="{FBA37746-36FA-40F3-89F2-0769B6E9A58D}" presName="parentText" presStyleLbl="node1" presStyleIdx="1" presStyleCnt="3">
        <dgm:presLayoutVars>
          <dgm:chMax val="1"/>
          <dgm:bulletEnabled val="1"/>
        </dgm:presLayoutVars>
      </dgm:prSet>
      <dgm:spPr/>
      <dgm:t>
        <a:bodyPr/>
        <a:lstStyle/>
        <a:p>
          <a:endParaRPr lang="en-US"/>
        </a:p>
      </dgm:t>
    </dgm:pt>
    <dgm:pt modelId="{8586D637-91E7-4563-AB7D-D11BFDB88888}" type="pres">
      <dgm:prSet presAssocID="{FBA37746-36FA-40F3-89F2-0769B6E9A58D}" presName="descendantText" presStyleLbl="alignAccFollowNode1" presStyleIdx="1" presStyleCnt="3">
        <dgm:presLayoutVars>
          <dgm:bulletEnabled val="1"/>
        </dgm:presLayoutVars>
      </dgm:prSet>
      <dgm:spPr/>
      <dgm:t>
        <a:bodyPr/>
        <a:lstStyle/>
        <a:p>
          <a:endParaRPr lang="en-US"/>
        </a:p>
      </dgm:t>
    </dgm:pt>
    <dgm:pt modelId="{B7DDE37F-0769-4C07-B517-1CFA307F0DF4}" type="pres">
      <dgm:prSet presAssocID="{47E92601-E818-44B8-8D50-90A966071E9A}" presName="sp" presStyleCnt="0"/>
      <dgm:spPr/>
      <dgm:t>
        <a:bodyPr/>
        <a:lstStyle/>
        <a:p>
          <a:endParaRPr lang="en-US"/>
        </a:p>
      </dgm:t>
    </dgm:pt>
    <dgm:pt modelId="{9CC1DC19-0372-436E-B808-58367D4AD328}" type="pres">
      <dgm:prSet presAssocID="{39C3F2D5-A118-47EC-80EA-8D447AC1D2CE}" presName="linNode" presStyleCnt="0"/>
      <dgm:spPr/>
      <dgm:t>
        <a:bodyPr/>
        <a:lstStyle/>
        <a:p>
          <a:endParaRPr lang="en-US"/>
        </a:p>
      </dgm:t>
    </dgm:pt>
    <dgm:pt modelId="{04E5FD9C-5114-45F6-AF4B-A8393A11993F}" type="pres">
      <dgm:prSet presAssocID="{39C3F2D5-A118-47EC-80EA-8D447AC1D2CE}" presName="parentText" presStyleLbl="node1" presStyleIdx="2" presStyleCnt="3">
        <dgm:presLayoutVars>
          <dgm:chMax val="1"/>
          <dgm:bulletEnabled val="1"/>
        </dgm:presLayoutVars>
      </dgm:prSet>
      <dgm:spPr/>
      <dgm:t>
        <a:bodyPr/>
        <a:lstStyle/>
        <a:p>
          <a:endParaRPr lang="en-US"/>
        </a:p>
      </dgm:t>
    </dgm:pt>
    <dgm:pt modelId="{0F4FD5C3-19DA-46F4-897F-9C5B08392F2D}" type="pres">
      <dgm:prSet presAssocID="{39C3F2D5-A118-47EC-80EA-8D447AC1D2CE}" presName="descendantText" presStyleLbl="alignAccFollowNode1" presStyleIdx="2" presStyleCnt="3">
        <dgm:presLayoutVars>
          <dgm:bulletEnabled val="1"/>
        </dgm:presLayoutVars>
      </dgm:prSet>
      <dgm:spPr/>
      <dgm:t>
        <a:bodyPr/>
        <a:lstStyle/>
        <a:p>
          <a:endParaRPr lang="en-US"/>
        </a:p>
      </dgm:t>
    </dgm:pt>
  </dgm:ptLst>
  <dgm:cxnLst>
    <dgm:cxn modelId="{E605938D-DE36-4CD8-B667-D1EE27D18A0D}" type="presOf" srcId="{39C3F2D5-A118-47EC-80EA-8D447AC1D2CE}" destId="{04E5FD9C-5114-45F6-AF4B-A8393A11993F}" srcOrd="0" destOrd="0" presId="urn:microsoft.com/office/officeart/2005/8/layout/vList5"/>
    <dgm:cxn modelId="{9BC13B78-55EF-43A7-8268-EABB224E3CA8}" srcId="{3F1E61DC-994E-439F-8AE6-E7E217AE2B4A}" destId="{C1CDFA1E-8953-4FAC-B2BF-F8F7D8B87C4F}" srcOrd="0" destOrd="0" parTransId="{820B125E-0321-46FD-8CA9-D7538D180445}" sibTransId="{C5D3370F-D780-4851-90B9-1184DA304428}"/>
    <dgm:cxn modelId="{C215FD59-3057-40A5-9CCC-A07F9CBB2756}" type="presOf" srcId="{2FD3B521-E595-4F04-923C-BDFA0C48EC2E}" destId="{F72C8EEF-9ECD-4724-ACB5-9079E3AF2BD0}" srcOrd="0" destOrd="0" presId="urn:microsoft.com/office/officeart/2005/8/layout/vList5"/>
    <dgm:cxn modelId="{E70D76C3-FFB3-4D09-B441-8F24FEBA34BE}" srcId="{FBA37746-36FA-40F3-89F2-0769B6E9A58D}" destId="{B564F04A-E958-4DC7-AB20-0D344B4425A8}" srcOrd="0" destOrd="0" parTransId="{8D78B4BC-C249-4BEF-A22E-0B185A01A66E}" sibTransId="{8EC9A3E7-52AC-422C-9EBE-7F385827E5E2}"/>
    <dgm:cxn modelId="{804566EC-157F-4022-A812-B1645D1FAA42}" type="presOf" srcId="{B564F04A-E958-4DC7-AB20-0D344B4425A8}" destId="{8586D637-91E7-4563-AB7D-D11BFDB88888}" srcOrd="0" destOrd="0" presId="urn:microsoft.com/office/officeart/2005/8/layout/vList5"/>
    <dgm:cxn modelId="{14E4BB1D-413F-4B64-8FE8-CCFD3244F5E6}" type="presOf" srcId="{C1CDFA1E-8953-4FAC-B2BF-F8F7D8B87C4F}" destId="{581DA1D2-17B7-4AB8-AB7B-C36FA7B9C1B3}" srcOrd="0" destOrd="0" presId="urn:microsoft.com/office/officeart/2005/8/layout/vList5"/>
    <dgm:cxn modelId="{2168B99E-4C95-4497-8387-2B175AD4AA0D}" srcId="{2FD3B521-E595-4F04-923C-BDFA0C48EC2E}" destId="{FBA37746-36FA-40F3-89F2-0769B6E9A58D}" srcOrd="1" destOrd="0" parTransId="{85A7D08A-6D4E-4835-BC97-2B0C10D97611}" sibTransId="{47E92601-E818-44B8-8D50-90A966071E9A}"/>
    <dgm:cxn modelId="{DF19CE97-AFE7-4F42-8099-A70E22EBF3FB}" srcId="{39C3F2D5-A118-47EC-80EA-8D447AC1D2CE}" destId="{7C9F3147-038D-4F98-A385-289D281B8822}" srcOrd="0" destOrd="0" parTransId="{4DC23CB5-5F58-4465-A258-1548D372AD0F}" sibTransId="{4B91F92B-0A53-4D4F-BD30-D6A62DF43FEA}"/>
    <dgm:cxn modelId="{E013648F-BEF4-4CF0-9E26-F17090041222}" type="presOf" srcId="{3F1E61DC-994E-439F-8AE6-E7E217AE2B4A}" destId="{6118A236-6BBA-46A8-9832-3502819C51B2}" srcOrd="0" destOrd="0" presId="urn:microsoft.com/office/officeart/2005/8/layout/vList5"/>
    <dgm:cxn modelId="{EE4973F4-6BA8-476F-9DC8-E67CFB1CA27C}" type="presOf" srcId="{7C9F3147-038D-4F98-A385-289D281B8822}" destId="{0F4FD5C3-19DA-46F4-897F-9C5B08392F2D}" srcOrd="0" destOrd="0" presId="urn:microsoft.com/office/officeart/2005/8/layout/vList5"/>
    <dgm:cxn modelId="{1BFA41F3-D34D-489A-8442-243A22739CE6}" srcId="{2FD3B521-E595-4F04-923C-BDFA0C48EC2E}" destId="{39C3F2D5-A118-47EC-80EA-8D447AC1D2CE}" srcOrd="2" destOrd="0" parTransId="{5EC0CCAF-E390-4569-91FD-050A1BA0F7E6}" sibTransId="{705CE984-6AE8-4EEA-BFE5-EB457EBC4781}"/>
    <dgm:cxn modelId="{53F39344-1850-4D0D-A7DC-83AF60C8BCA0}" type="presOf" srcId="{FBA37746-36FA-40F3-89F2-0769B6E9A58D}" destId="{8261542F-2A33-4E9D-9961-788F0051FD4D}" srcOrd="0" destOrd="0" presId="urn:microsoft.com/office/officeart/2005/8/layout/vList5"/>
    <dgm:cxn modelId="{636D0310-328C-4C37-A720-BADD00540E27}" srcId="{2FD3B521-E595-4F04-923C-BDFA0C48EC2E}" destId="{3F1E61DC-994E-439F-8AE6-E7E217AE2B4A}" srcOrd="0" destOrd="0" parTransId="{773CB163-5BDF-4737-8EB9-88E8DB99269C}" sibTransId="{CF52AFAB-F7C9-41F0-90B4-9AF57C5A785E}"/>
    <dgm:cxn modelId="{AF66DAA9-F822-4804-855C-50599DAFB7EB}" type="presParOf" srcId="{F72C8EEF-9ECD-4724-ACB5-9079E3AF2BD0}" destId="{A8F54EFC-795D-41AE-8BCC-0C3A7BB67F71}" srcOrd="0" destOrd="0" presId="urn:microsoft.com/office/officeart/2005/8/layout/vList5"/>
    <dgm:cxn modelId="{98498AEB-7FAC-448C-8CC8-967C63DFA521}" type="presParOf" srcId="{A8F54EFC-795D-41AE-8BCC-0C3A7BB67F71}" destId="{6118A236-6BBA-46A8-9832-3502819C51B2}" srcOrd="0" destOrd="0" presId="urn:microsoft.com/office/officeart/2005/8/layout/vList5"/>
    <dgm:cxn modelId="{E111F228-E691-46DF-ABDB-F1BA07AB7B4C}" type="presParOf" srcId="{A8F54EFC-795D-41AE-8BCC-0C3A7BB67F71}" destId="{581DA1D2-17B7-4AB8-AB7B-C36FA7B9C1B3}" srcOrd="1" destOrd="0" presId="urn:microsoft.com/office/officeart/2005/8/layout/vList5"/>
    <dgm:cxn modelId="{8BFDA611-0F73-4D73-B926-60984C4972C4}" type="presParOf" srcId="{F72C8EEF-9ECD-4724-ACB5-9079E3AF2BD0}" destId="{B1768059-4F1E-45C0-A9FF-B8AC3A287656}" srcOrd="1" destOrd="0" presId="urn:microsoft.com/office/officeart/2005/8/layout/vList5"/>
    <dgm:cxn modelId="{EEF575CC-7C8D-49CB-8F2A-F87CC0B7F70A}" type="presParOf" srcId="{F72C8EEF-9ECD-4724-ACB5-9079E3AF2BD0}" destId="{69579940-6EA3-4974-B233-2930C1328129}" srcOrd="2" destOrd="0" presId="urn:microsoft.com/office/officeart/2005/8/layout/vList5"/>
    <dgm:cxn modelId="{6F54175A-C879-44DD-A4BC-7806ED40EE98}" type="presParOf" srcId="{69579940-6EA3-4974-B233-2930C1328129}" destId="{8261542F-2A33-4E9D-9961-788F0051FD4D}" srcOrd="0" destOrd="0" presId="urn:microsoft.com/office/officeart/2005/8/layout/vList5"/>
    <dgm:cxn modelId="{FB4C321C-875E-475E-B4D8-42F036242CF8}" type="presParOf" srcId="{69579940-6EA3-4974-B233-2930C1328129}" destId="{8586D637-91E7-4563-AB7D-D11BFDB88888}" srcOrd="1" destOrd="0" presId="urn:microsoft.com/office/officeart/2005/8/layout/vList5"/>
    <dgm:cxn modelId="{D22AEA56-709D-43D6-B8CE-93D80C8032BB}" type="presParOf" srcId="{F72C8EEF-9ECD-4724-ACB5-9079E3AF2BD0}" destId="{B7DDE37F-0769-4C07-B517-1CFA307F0DF4}" srcOrd="3" destOrd="0" presId="urn:microsoft.com/office/officeart/2005/8/layout/vList5"/>
    <dgm:cxn modelId="{4B70EB63-79C9-44D0-AB21-7B0C169C3017}" type="presParOf" srcId="{F72C8EEF-9ECD-4724-ACB5-9079E3AF2BD0}" destId="{9CC1DC19-0372-436E-B808-58367D4AD328}" srcOrd="4" destOrd="0" presId="urn:microsoft.com/office/officeart/2005/8/layout/vList5"/>
    <dgm:cxn modelId="{A9194111-026C-4630-A90E-BBF667CCEF04}" type="presParOf" srcId="{9CC1DC19-0372-436E-B808-58367D4AD328}" destId="{04E5FD9C-5114-45F6-AF4B-A8393A11993F}" srcOrd="0" destOrd="0" presId="urn:microsoft.com/office/officeart/2005/8/layout/vList5"/>
    <dgm:cxn modelId="{E6632EBE-7F2F-4B2D-9523-1590E150FE07}" type="presParOf" srcId="{9CC1DC19-0372-436E-B808-58367D4AD328}" destId="{0F4FD5C3-19DA-46F4-897F-9C5B08392F2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1D95A7-54B5-4382-84DC-839529C54E64}"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76BB8E13-0AAC-4618-B924-7299AAEB5A22}">
      <dgm:prSet phldrT="[Text]" custT="1"/>
      <dgm:spPr/>
      <dgm:t>
        <a:bodyPr/>
        <a:lstStyle/>
        <a:p>
          <a:r>
            <a:rPr lang="ru-RU" sz="2400" dirty="0" smtClean="0"/>
            <a:t>Първи</a:t>
          </a:r>
          <a:endParaRPr lang="en-US" sz="2400" dirty="0"/>
        </a:p>
      </dgm:t>
    </dgm:pt>
    <dgm:pt modelId="{0D50C619-CE47-41CF-AEC9-6B88766BAABC}" type="parTrans" cxnId="{A3BF88E0-A15B-49D9-A963-FA64C2F5BABD}">
      <dgm:prSet/>
      <dgm:spPr/>
      <dgm:t>
        <a:bodyPr/>
        <a:lstStyle/>
        <a:p>
          <a:endParaRPr lang="en-US" sz="2000"/>
        </a:p>
      </dgm:t>
    </dgm:pt>
    <dgm:pt modelId="{4B6D3E01-24B1-4CB5-889F-B2465F9A6A19}" type="sibTrans" cxnId="{A3BF88E0-A15B-49D9-A963-FA64C2F5BABD}">
      <dgm:prSet/>
      <dgm:spPr/>
      <dgm:t>
        <a:bodyPr/>
        <a:lstStyle/>
        <a:p>
          <a:endParaRPr lang="en-US" sz="2000"/>
        </a:p>
      </dgm:t>
    </dgm:pt>
    <dgm:pt modelId="{6275F38B-F3C4-4B17-9CC6-DCD6093438D9}">
      <dgm:prSet custT="1"/>
      <dgm:spPr/>
      <dgm:t>
        <a:bodyPr/>
        <a:lstStyle/>
        <a:p>
          <a:r>
            <a:rPr lang="bg-BG" sz="2400" dirty="0" smtClean="0"/>
            <a:t>Втори</a:t>
          </a:r>
          <a:endParaRPr lang="en-US" sz="2400" dirty="0"/>
        </a:p>
      </dgm:t>
    </dgm:pt>
    <dgm:pt modelId="{9A717269-44E4-444E-9625-30E5FE2A33E7}" type="parTrans" cxnId="{9A6F8BD7-C6DA-42FA-ACE3-354ACC456E8C}">
      <dgm:prSet/>
      <dgm:spPr/>
      <dgm:t>
        <a:bodyPr/>
        <a:lstStyle/>
        <a:p>
          <a:endParaRPr lang="en-US" sz="2000"/>
        </a:p>
      </dgm:t>
    </dgm:pt>
    <dgm:pt modelId="{49733979-25F2-4B21-8862-B2FF00155E11}" type="sibTrans" cxnId="{9A6F8BD7-C6DA-42FA-ACE3-354ACC456E8C}">
      <dgm:prSet/>
      <dgm:spPr/>
      <dgm:t>
        <a:bodyPr/>
        <a:lstStyle/>
        <a:p>
          <a:endParaRPr lang="en-US" sz="2000"/>
        </a:p>
      </dgm:t>
    </dgm:pt>
    <dgm:pt modelId="{88881314-1A6D-4810-9B99-84D38D08B99F}">
      <dgm:prSet custT="1"/>
      <dgm:spPr/>
      <dgm:t>
        <a:bodyPr/>
        <a:lstStyle/>
        <a:p>
          <a:r>
            <a:rPr lang="ru-RU" sz="2000" dirty="0" smtClean="0"/>
            <a:t>Набавяне на изображенията </a:t>
          </a:r>
          <a:endParaRPr lang="en-US" sz="2000" dirty="0"/>
        </a:p>
      </dgm:t>
    </dgm:pt>
    <dgm:pt modelId="{8008CF0B-C7E7-4331-A415-25A516431A5B}" type="parTrans" cxnId="{AC0711C1-4841-4874-9F04-54587FB49DFF}">
      <dgm:prSet/>
      <dgm:spPr/>
      <dgm:t>
        <a:bodyPr/>
        <a:lstStyle/>
        <a:p>
          <a:endParaRPr lang="en-US" sz="2000"/>
        </a:p>
      </dgm:t>
    </dgm:pt>
    <dgm:pt modelId="{DD72694A-C962-456F-A15D-15E5E0E450F7}" type="sibTrans" cxnId="{AC0711C1-4841-4874-9F04-54587FB49DFF}">
      <dgm:prSet/>
      <dgm:spPr/>
      <dgm:t>
        <a:bodyPr/>
        <a:lstStyle/>
        <a:p>
          <a:endParaRPr lang="en-US" sz="2000"/>
        </a:p>
      </dgm:t>
    </dgm:pt>
    <dgm:pt modelId="{5DA30EC8-C410-4429-B341-4F7E1C62649F}">
      <dgm:prSet custT="1"/>
      <dgm:spPr/>
      <dgm:t>
        <a:bodyPr/>
        <a:lstStyle/>
        <a:p>
          <a:r>
            <a:rPr lang="ru-RU" sz="2000" dirty="0" smtClean="0"/>
            <a:t>Набавяне на източниците на ресурсите</a:t>
          </a:r>
          <a:endParaRPr lang="en-US" sz="2000" dirty="0"/>
        </a:p>
      </dgm:t>
    </dgm:pt>
    <dgm:pt modelId="{F1CB9E9D-F4C4-40B9-A27C-4B57A4DC97BC}" type="parTrans" cxnId="{3A677833-70D7-4543-BE83-78278BE98408}">
      <dgm:prSet/>
      <dgm:spPr/>
      <dgm:t>
        <a:bodyPr/>
        <a:lstStyle/>
        <a:p>
          <a:endParaRPr lang="en-US" sz="2000"/>
        </a:p>
      </dgm:t>
    </dgm:pt>
    <dgm:pt modelId="{A193B199-DEF6-4C34-AF68-94DA5F7DAF2F}" type="sibTrans" cxnId="{3A677833-70D7-4543-BE83-78278BE98408}">
      <dgm:prSet/>
      <dgm:spPr/>
      <dgm:t>
        <a:bodyPr/>
        <a:lstStyle/>
        <a:p>
          <a:endParaRPr lang="en-US" sz="2000"/>
        </a:p>
      </dgm:t>
    </dgm:pt>
    <dgm:pt modelId="{D16D547B-97E8-4429-979F-54CF3E465727}">
      <dgm:prSet custT="1"/>
      <dgm:spPr/>
      <dgm:t>
        <a:bodyPr/>
        <a:lstStyle/>
        <a:p>
          <a:r>
            <a:rPr lang="bg-BG" sz="2000" dirty="0" smtClean="0"/>
            <a:t>Избор на дизайн</a:t>
          </a:r>
          <a:endParaRPr lang="en-US" sz="2000" dirty="0"/>
        </a:p>
      </dgm:t>
    </dgm:pt>
    <dgm:pt modelId="{6F23B35C-1F1B-4090-82D4-7C55601712AC}" type="parTrans" cxnId="{258DDD61-D916-40AE-B163-9AEDEFDA9B47}">
      <dgm:prSet/>
      <dgm:spPr/>
      <dgm:t>
        <a:bodyPr/>
        <a:lstStyle/>
        <a:p>
          <a:endParaRPr lang="en-US" sz="2000"/>
        </a:p>
      </dgm:t>
    </dgm:pt>
    <dgm:pt modelId="{BECCBD96-A47A-44DC-AFC0-E69B001FB373}" type="sibTrans" cxnId="{258DDD61-D916-40AE-B163-9AEDEFDA9B47}">
      <dgm:prSet/>
      <dgm:spPr/>
      <dgm:t>
        <a:bodyPr/>
        <a:lstStyle/>
        <a:p>
          <a:endParaRPr lang="en-US" sz="2000"/>
        </a:p>
      </dgm:t>
    </dgm:pt>
    <dgm:pt modelId="{B40ECA2B-B825-4767-B43B-591AF19CCBE2}">
      <dgm:prSet custT="1"/>
      <dgm:spPr/>
      <dgm:t>
        <a:bodyPr/>
        <a:lstStyle/>
        <a:p>
          <a:r>
            <a:rPr lang="bg-BG" sz="2400" dirty="0" smtClean="0"/>
            <a:t>Трети</a:t>
          </a:r>
          <a:endParaRPr lang="en-US" sz="2400" dirty="0"/>
        </a:p>
      </dgm:t>
    </dgm:pt>
    <dgm:pt modelId="{A32C0141-7E7E-40C9-86CA-4B78E7E4336D}" type="parTrans" cxnId="{239783F3-3E3D-4B76-90D6-AA3AD52311B1}">
      <dgm:prSet/>
      <dgm:spPr/>
      <dgm:t>
        <a:bodyPr/>
        <a:lstStyle/>
        <a:p>
          <a:endParaRPr lang="en-US" sz="2000"/>
        </a:p>
      </dgm:t>
    </dgm:pt>
    <dgm:pt modelId="{5CA8F0BD-0FC9-4F5B-AF64-CB5DE22B695D}" type="sibTrans" cxnId="{239783F3-3E3D-4B76-90D6-AA3AD52311B1}">
      <dgm:prSet/>
      <dgm:spPr/>
      <dgm:t>
        <a:bodyPr/>
        <a:lstStyle/>
        <a:p>
          <a:endParaRPr lang="en-US" sz="2000"/>
        </a:p>
      </dgm:t>
    </dgm:pt>
    <dgm:pt modelId="{C12EE6CE-364A-4E8A-A166-66CB21EDB9CF}">
      <dgm:prSet custT="1"/>
      <dgm:spPr/>
      <dgm:t>
        <a:bodyPr/>
        <a:lstStyle/>
        <a:p>
          <a:r>
            <a:rPr lang="ru-RU" sz="2000" dirty="0" smtClean="0"/>
            <a:t>Систематизиране на информацията</a:t>
          </a:r>
          <a:endParaRPr lang="en-US" sz="2000" dirty="0"/>
        </a:p>
      </dgm:t>
    </dgm:pt>
    <dgm:pt modelId="{726AD7E0-6BDB-44C4-8836-1DCBC60881D0}" type="parTrans" cxnId="{327E217D-90B3-486C-87CA-CF391DA0DD98}">
      <dgm:prSet/>
      <dgm:spPr/>
      <dgm:t>
        <a:bodyPr/>
        <a:lstStyle/>
        <a:p>
          <a:endParaRPr lang="en-US" sz="2000"/>
        </a:p>
      </dgm:t>
    </dgm:pt>
    <dgm:pt modelId="{F182DBD1-2DAB-4942-8525-15D3C859ED6C}" type="sibTrans" cxnId="{327E217D-90B3-486C-87CA-CF391DA0DD98}">
      <dgm:prSet/>
      <dgm:spPr/>
      <dgm:t>
        <a:bodyPr/>
        <a:lstStyle/>
        <a:p>
          <a:endParaRPr lang="en-US" sz="2000"/>
        </a:p>
      </dgm:t>
    </dgm:pt>
    <dgm:pt modelId="{080C1BA0-7D5E-4465-BB6C-2EFD0B38EE20}">
      <dgm:prSet custT="1"/>
      <dgm:spPr/>
      <dgm:t>
        <a:bodyPr/>
        <a:lstStyle/>
        <a:p>
          <a:r>
            <a:rPr lang="ru-RU" sz="2000" dirty="0" smtClean="0"/>
            <a:t>Структура – увод, изложение, заключение</a:t>
          </a:r>
          <a:endParaRPr lang="en-US" sz="2000" dirty="0"/>
        </a:p>
      </dgm:t>
    </dgm:pt>
    <dgm:pt modelId="{B24004E4-B353-4BF5-B334-3EA1CE22AA73}" type="parTrans" cxnId="{A87812C0-A974-473A-9E28-D050F9381852}">
      <dgm:prSet/>
      <dgm:spPr/>
      <dgm:t>
        <a:bodyPr/>
        <a:lstStyle/>
        <a:p>
          <a:endParaRPr lang="en-US" sz="2000"/>
        </a:p>
      </dgm:t>
    </dgm:pt>
    <dgm:pt modelId="{FD4929FB-10A9-4133-9AF1-13098FA9E80C}" type="sibTrans" cxnId="{A87812C0-A974-473A-9E28-D050F9381852}">
      <dgm:prSet/>
      <dgm:spPr/>
      <dgm:t>
        <a:bodyPr/>
        <a:lstStyle/>
        <a:p>
          <a:endParaRPr lang="en-US" sz="2000"/>
        </a:p>
      </dgm:t>
    </dgm:pt>
    <dgm:pt modelId="{BFCC060A-414F-4FBA-B877-19F0B9B8CEFC}">
      <dgm:prSet custT="1"/>
      <dgm:spPr/>
      <dgm:t>
        <a:bodyPr/>
        <a:lstStyle/>
        <a:p>
          <a:r>
            <a:rPr lang="ru-RU" sz="3200" dirty="0" smtClean="0"/>
            <a:t>Силен финал</a:t>
          </a:r>
          <a:endParaRPr lang="en-US" sz="3200" dirty="0"/>
        </a:p>
      </dgm:t>
    </dgm:pt>
    <dgm:pt modelId="{4B0C66F9-543C-4C2E-9E6B-DFB4CBE026D1}" type="parTrans" cxnId="{CEFB5D55-A7EB-4D62-81A3-7C0F054EC164}">
      <dgm:prSet/>
      <dgm:spPr/>
      <dgm:t>
        <a:bodyPr/>
        <a:lstStyle/>
        <a:p>
          <a:endParaRPr lang="en-US" sz="2000"/>
        </a:p>
      </dgm:t>
    </dgm:pt>
    <dgm:pt modelId="{2DC2CF44-47BB-4B19-93EE-9BACC55E0284}" type="sibTrans" cxnId="{CEFB5D55-A7EB-4D62-81A3-7C0F054EC164}">
      <dgm:prSet/>
      <dgm:spPr/>
      <dgm:t>
        <a:bodyPr/>
        <a:lstStyle/>
        <a:p>
          <a:endParaRPr lang="en-US" sz="2000"/>
        </a:p>
      </dgm:t>
    </dgm:pt>
    <dgm:pt modelId="{2210DD8A-4691-45F2-80C1-66DD2329EE6C}" type="pres">
      <dgm:prSet presAssocID="{011D95A7-54B5-4382-84DC-839529C54E64}" presName="Name0" presStyleCnt="0">
        <dgm:presLayoutVars>
          <dgm:chPref val="3"/>
          <dgm:dir/>
          <dgm:animLvl val="lvl"/>
          <dgm:resizeHandles/>
        </dgm:presLayoutVars>
      </dgm:prSet>
      <dgm:spPr/>
      <dgm:t>
        <a:bodyPr/>
        <a:lstStyle/>
        <a:p>
          <a:endParaRPr lang="en-US"/>
        </a:p>
      </dgm:t>
    </dgm:pt>
    <dgm:pt modelId="{170E9E7A-0F57-4720-A3D8-9B29D65BF3B9}" type="pres">
      <dgm:prSet presAssocID="{76BB8E13-0AAC-4618-B924-7299AAEB5A22}" presName="horFlow" presStyleCnt="0"/>
      <dgm:spPr/>
      <dgm:t>
        <a:bodyPr/>
        <a:lstStyle/>
        <a:p>
          <a:endParaRPr lang="en-US"/>
        </a:p>
      </dgm:t>
    </dgm:pt>
    <dgm:pt modelId="{92B2DFEC-B10F-42BA-BC55-6644FA6D710D}" type="pres">
      <dgm:prSet presAssocID="{76BB8E13-0AAC-4618-B924-7299AAEB5A22}" presName="bigChev" presStyleLbl="node1" presStyleIdx="0" presStyleCnt="4" custScaleX="101197" custScaleY="105825" custLinFactNeighborY="-8554"/>
      <dgm:spPr/>
      <dgm:t>
        <a:bodyPr/>
        <a:lstStyle/>
        <a:p>
          <a:endParaRPr lang="en-US"/>
        </a:p>
      </dgm:t>
    </dgm:pt>
    <dgm:pt modelId="{BCC55FAF-A362-4CF5-9E5B-8B29E93A86DA}" type="pres">
      <dgm:prSet presAssocID="{6F23B35C-1F1B-4090-82D4-7C55601712AC}" presName="parTrans" presStyleCnt="0"/>
      <dgm:spPr/>
      <dgm:t>
        <a:bodyPr/>
        <a:lstStyle/>
        <a:p>
          <a:endParaRPr lang="en-US"/>
        </a:p>
      </dgm:t>
    </dgm:pt>
    <dgm:pt modelId="{A98311F6-BA40-4251-84DA-9A2008EAF778}" type="pres">
      <dgm:prSet presAssocID="{D16D547B-97E8-4429-979F-54CF3E465727}" presName="node" presStyleLbl="alignAccFollowNode1" presStyleIdx="0" presStyleCnt="5" custScaleX="99670" custScaleY="127201" custLinFactNeighborY="-9039">
        <dgm:presLayoutVars>
          <dgm:bulletEnabled val="1"/>
        </dgm:presLayoutVars>
      </dgm:prSet>
      <dgm:spPr/>
      <dgm:t>
        <a:bodyPr/>
        <a:lstStyle/>
        <a:p>
          <a:endParaRPr lang="en-US"/>
        </a:p>
      </dgm:t>
    </dgm:pt>
    <dgm:pt modelId="{95518192-A9E6-4880-98D9-2B97833D3BAE}" type="pres">
      <dgm:prSet presAssocID="{76BB8E13-0AAC-4618-B924-7299AAEB5A22}" presName="vSp" presStyleCnt="0"/>
      <dgm:spPr/>
      <dgm:t>
        <a:bodyPr/>
        <a:lstStyle/>
        <a:p>
          <a:endParaRPr lang="en-US"/>
        </a:p>
      </dgm:t>
    </dgm:pt>
    <dgm:pt modelId="{9FB22523-E6D5-4902-8791-587EBB4F17A5}" type="pres">
      <dgm:prSet presAssocID="{6275F38B-F3C4-4B17-9CC6-DCD6093438D9}" presName="horFlow" presStyleCnt="0"/>
      <dgm:spPr/>
      <dgm:t>
        <a:bodyPr/>
        <a:lstStyle/>
        <a:p>
          <a:endParaRPr lang="en-US"/>
        </a:p>
      </dgm:t>
    </dgm:pt>
    <dgm:pt modelId="{E3412D1D-9BCA-4930-9EFE-D10F42E06B86}" type="pres">
      <dgm:prSet presAssocID="{6275F38B-F3C4-4B17-9CC6-DCD6093438D9}" presName="bigChev" presStyleLbl="node1" presStyleIdx="1" presStyleCnt="4" custScaleX="99961" custScaleY="107466"/>
      <dgm:spPr/>
      <dgm:t>
        <a:bodyPr/>
        <a:lstStyle/>
        <a:p>
          <a:endParaRPr lang="en-US"/>
        </a:p>
      </dgm:t>
    </dgm:pt>
    <dgm:pt modelId="{A3C9B339-272C-4624-A6FE-52FF63220942}" type="pres">
      <dgm:prSet presAssocID="{8008CF0B-C7E7-4331-A415-25A516431A5B}" presName="parTrans" presStyleCnt="0"/>
      <dgm:spPr/>
      <dgm:t>
        <a:bodyPr/>
        <a:lstStyle/>
        <a:p>
          <a:endParaRPr lang="en-US"/>
        </a:p>
      </dgm:t>
    </dgm:pt>
    <dgm:pt modelId="{71E32824-EF01-450D-9513-80E9FEA4622D}" type="pres">
      <dgm:prSet presAssocID="{88881314-1A6D-4810-9B99-84D38D08B99F}" presName="node" presStyleLbl="alignAccFollowNode1" presStyleIdx="1" presStyleCnt="5" custScaleX="131743" custScaleY="127201" custLinFactNeighborX="2664">
        <dgm:presLayoutVars>
          <dgm:bulletEnabled val="1"/>
        </dgm:presLayoutVars>
      </dgm:prSet>
      <dgm:spPr/>
      <dgm:t>
        <a:bodyPr/>
        <a:lstStyle/>
        <a:p>
          <a:endParaRPr lang="en-US"/>
        </a:p>
      </dgm:t>
    </dgm:pt>
    <dgm:pt modelId="{D971A53C-9560-452C-9FA7-7CBB0903B6E2}" type="pres">
      <dgm:prSet presAssocID="{DD72694A-C962-456F-A15D-15E5E0E450F7}" presName="sibTrans" presStyleCnt="0"/>
      <dgm:spPr/>
      <dgm:t>
        <a:bodyPr/>
        <a:lstStyle/>
        <a:p>
          <a:endParaRPr lang="en-US"/>
        </a:p>
      </dgm:t>
    </dgm:pt>
    <dgm:pt modelId="{B4F63801-9B05-4127-86CF-518CDD98E554}" type="pres">
      <dgm:prSet presAssocID="{5DA30EC8-C410-4429-B341-4F7E1C62649F}" presName="node" presStyleLbl="alignAccFollowNode1" presStyleIdx="2" presStyleCnt="5" custScaleX="129804" custScaleY="118028">
        <dgm:presLayoutVars>
          <dgm:bulletEnabled val="1"/>
        </dgm:presLayoutVars>
      </dgm:prSet>
      <dgm:spPr/>
      <dgm:t>
        <a:bodyPr/>
        <a:lstStyle/>
        <a:p>
          <a:endParaRPr lang="en-US"/>
        </a:p>
      </dgm:t>
    </dgm:pt>
    <dgm:pt modelId="{84693DAB-AFC4-443C-99C9-A9A5D8ACB6E8}" type="pres">
      <dgm:prSet presAssocID="{6275F38B-F3C4-4B17-9CC6-DCD6093438D9}" presName="vSp" presStyleCnt="0"/>
      <dgm:spPr/>
      <dgm:t>
        <a:bodyPr/>
        <a:lstStyle/>
        <a:p>
          <a:endParaRPr lang="en-US"/>
        </a:p>
      </dgm:t>
    </dgm:pt>
    <dgm:pt modelId="{1E41ABD0-CDD4-4193-8C2D-2EC76BA0A7F3}" type="pres">
      <dgm:prSet presAssocID="{B40ECA2B-B825-4767-B43B-591AF19CCBE2}" presName="horFlow" presStyleCnt="0"/>
      <dgm:spPr/>
      <dgm:t>
        <a:bodyPr/>
        <a:lstStyle/>
        <a:p>
          <a:endParaRPr lang="en-US"/>
        </a:p>
      </dgm:t>
    </dgm:pt>
    <dgm:pt modelId="{D00E1DE7-7219-42B2-BDD5-E3317252023F}" type="pres">
      <dgm:prSet presAssocID="{B40ECA2B-B825-4767-B43B-591AF19CCBE2}" presName="bigChev" presStyleLbl="node1" presStyleIdx="2" presStyleCnt="4"/>
      <dgm:spPr/>
      <dgm:t>
        <a:bodyPr/>
        <a:lstStyle/>
        <a:p>
          <a:endParaRPr lang="en-US"/>
        </a:p>
      </dgm:t>
    </dgm:pt>
    <dgm:pt modelId="{6A2555EE-3D62-4CFF-85AA-060016436E58}" type="pres">
      <dgm:prSet presAssocID="{726AD7E0-6BDB-44C4-8836-1DCBC60881D0}" presName="parTrans" presStyleCnt="0"/>
      <dgm:spPr/>
      <dgm:t>
        <a:bodyPr/>
        <a:lstStyle/>
        <a:p>
          <a:endParaRPr lang="en-US"/>
        </a:p>
      </dgm:t>
    </dgm:pt>
    <dgm:pt modelId="{3DB4B357-8E01-4075-AA00-636B2CC66391}" type="pres">
      <dgm:prSet presAssocID="{C12EE6CE-364A-4E8A-A166-66CB21EDB9CF}" presName="node" presStyleLbl="alignAccFollowNode1" presStyleIdx="3" presStyleCnt="5" custScaleX="148456" custScaleY="127202" custLinFactNeighborX="12012">
        <dgm:presLayoutVars>
          <dgm:bulletEnabled val="1"/>
        </dgm:presLayoutVars>
      </dgm:prSet>
      <dgm:spPr/>
      <dgm:t>
        <a:bodyPr/>
        <a:lstStyle/>
        <a:p>
          <a:endParaRPr lang="en-US"/>
        </a:p>
      </dgm:t>
    </dgm:pt>
    <dgm:pt modelId="{2A0A3636-5FE8-41AB-9628-C25863E0908A}" type="pres">
      <dgm:prSet presAssocID="{F182DBD1-2DAB-4942-8525-15D3C859ED6C}" presName="sibTrans" presStyleCnt="0"/>
      <dgm:spPr/>
      <dgm:t>
        <a:bodyPr/>
        <a:lstStyle/>
        <a:p>
          <a:endParaRPr lang="en-US"/>
        </a:p>
      </dgm:t>
    </dgm:pt>
    <dgm:pt modelId="{A4E6DCF2-4AF5-4A23-8316-6FB6A1A3B227}" type="pres">
      <dgm:prSet presAssocID="{080C1BA0-7D5E-4465-BB6C-2EFD0B38EE20}" presName="node" presStyleLbl="alignAccFollowNode1" presStyleIdx="4" presStyleCnt="5" custScaleX="118604" custScaleY="130354" custLinFactNeighborX="27027">
        <dgm:presLayoutVars>
          <dgm:bulletEnabled val="1"/>
        </dgm:presLayoutVars>
      </dgm:prSet>
      <dgm:spPr/>
      <dgm:t>
        <a:bodyPr/>
        <a:lstStyle/>
        <a:p>
          <a:endParaRPr lang="en-US"/>
        </a:p>
      </dgm:t>
    </dgm:pt>
    <dgm:pt modelId="{9D8FCA30-32C0-4E33-8521-FD64464DB533}" type="pres">
      <dgm:prSet presAssocID="{B40ECA2B-B825-4767-B43B-591AF19CCBE2}" presName="vSp" presStyleCnt="0"/>
      <dgm:spPr/>
    </dgm:pt>
    <dgm:pt modelId="{427DCADA-9258-42DF-9920-65E22546A280}" type="pres">
      <dgm:prSet presAssocID="{BFCC060A-414F-4FBA-B877-19F0B9B8CEFC}" presName="horFlow" presStyleCnt="0"/>
      <dgm:spPr/>
    </dgm:pt>
    <dgm:pt modelId="{0CB36C90-AFCB-4784-A358-32523684401E}" type="pres">
      <dgm:prSet presAssocID="{BFCC060A-414F-4FBA-B877-19F0B9B8CEFC}" presName="bigChev" presStyleLbl="node1" presStyleIdx="3" presStyleCnt="4" custScaleX="309130"/>
      <dgm:spPr/>
      <dgm:t>
        <a:bodyPr/>
        <a:lstStyle/>
        <a:p>
          <a:endParaRPr lang="en-US"/>
        </a:p>
      </dgm:t>
    </dgm:pt>
  </dgm:ptLst>
  <dgm:cxnLst>
    <dgm:cxn modelId="{05463B16-8317-4235-A7F0-8128E0D78AC2}" type="presOf" srcId="{011D95A7-54B5-4382-84DC-839529C54E64}" destId="{2210DD8A-4691-45F2-80C1-66DD2329EE6C}" srcOrd="0" destOrd="0" presId="urn:microsoft.com/office/officeart/2005/8/layout/lProcess3"/>
    <dgm:cxn modelId="{0A855CFF-320C-4D14-9BAB-2DFB7589E952}" type="presOf" srcId="{5DA30EC8-C410-4429-B341-4F7E1C62649F}" destId="{B4F63801-9B05-4127-86CF-518CDD98E554}" srcOrd="0" destOrd="0" presId="urn:microsoft.com/office/officeart/2005/8/layout/lProcess3"/>
    <dgm:cxn modelId="{D76D5D6F-25B1-4920-8BDA-8333F0F1094D}" type="presOf" srcId="{B40ECA2B-B825-4767-B43B-591AF19CCBE2}" destId="{D00E1DE7-7219-42B2-BDD5-E3317252023F}" srcOrd="0" destOrd="0" presId="urn:microsoft.com/office/officeart/2005/8/layout/lProcess3"/>
    <dgm:cxn modelId="{3A677833-70D7-4543-BE83-78278BE98408}" srcId="{6275F38B-F3C4-4B17-9CC6-DCD6093438D9}" destId="{5DA30EC8-C410-4429-B341-4F7E1C62649F}" srcOrd="1" destOrd="0" parTransId="{F1CB9E9D-F4C4-40B9-A27C-4B57A4DC97BC}" sibTransId="{A193B199-DEF6-4C34-AF68-94DA5F7DAF2F}"/>
    <dgm:cxn modelId="{258DDD61-D916-40AE-B163-9AEDEFDA9B47}" srcId="{76BB8E13-0AAC-4618-B924-7299AAEB5A22}" destId="{D16D547B-97E8-4429-979F-54CF3E465727}" srcOrd="0" destOrd="0" parTransId="{6F23B35C-1F1B-4090-82D4-7C55601712AC}" sibTransId="{BECCBD96-A47A-44DC-AFC0-E69B001FB373}"/>
    <dgm:cxn modelId="{9CEBD6F4-399C-4030-ABC5-018D206B0566}" type="presOf" srcId="{88881314-1A6D-4810-9B99-84D38D08B99F}" destId="{71E32824-EF01-450D-9513-80E9FEA4622D}" srcOrd="0" destOrd="0" presId="urn:microsoft.com/office/officeart/2005/8/layout/lProcess3"/>
    <dgm:cxn modelId="{CEFB5D55-A7EB-4D62-81A3-7C0F054EC164}" srcId="{011D95A7-54B5-4382-84DC-839529C54E64}" destId="{BFCC060A-414F-4FBA-B877-19F0B9B8CEFC}" srcOrd="3" destOrd="0" parTransId="{4B0C66F9-543C-4C2E-9E6B-DFB4CBE026D1}" sibTransId="{2DC2CF44-47BB-4B19-93EE-9BACC55E0284}"/>
    <dgm:cxn modelId="{A9E9C5E9-FB42-443D-8245-881B0DE3F233}" type="presOf" srcId="{76BB8E13-0AAC-4618-B924-7299AAEB5A22}" destId="{92B2DFEC-B10F-42BA-BC55-6644FA6D710D}" srcOrd="0" destOrd="0" presId="urn:microsoft.com/office/officeart/2005/8/layout/lProcess3"/>
    <dgm:cxn modelId="{5DA6134D-5813-43EE-8D0F-E2944848E9E6}" type="presOf" srcId="{D16D547B-97E8-4429-979F-54CF3E465727}" destId="{A98311F6-BA40-4251-84DA-9A2008EAF778}" srcOrd="0" destOrd="0" presId="urn:microsoft.com/office/officeart/2005/8/layout/lProcess3"/>
    <dgm:cxn modelId="{267BD252-FCD2-49FA-863A-ED2346E7B629}" type="presOf" srcId="{080C1BA0-7D5E-4465-BB6C-2EFD0B38EE20}" destId="{A4E6DCF2-4AF5-4A23-8316-6FB6A1A3B227}" srcOrd="0" destOrd="0" presId="urn:microsoft.com/office/officeart/2005/8/layout/lProcess3"/>
    <dgm:cxn modelId="{9A6F8BD7-C6DA-42FA-ACE3-354ACC456E8C}" srcId="{011D95A7-54B5-4382-84DC-839529C54E64}" destId="{6275F38B-F3C4-4B17-9CC6-DCD6093438D9}" srcOrd="1" destOrd="0" parTransId="{9A717269-44E4-444E-9625-30E5FE2A33E7}" sibTransId="{49733979-25F2-4B21-8862-B2FF00155E11}"/>
    <dgm:cxn modelId="{239783F3-3E3D-4B76-90D6-AA3AD52311B1}" srcId="{011D95A7-54B5-4382-84DC-839529C54E64}" destId="{B40ECA2B-B825-4767-B43B-591AF19CCBE2}" srcOrd="2" destOrd="0" parTransId="{A32C0141-7E7E-40C9-86CA-4B78E7E4336D}" sibTransId="{5CA8F0BD-0FC9-4F5B-AF64-CB5DE22B695D}"/>
    <dgm:cxn modelId="{A3BF88E0-A15B-49D9-A963-FA64C2F5BABD}" srcId="{011D95A7-54B5-4382-84DC-839529C54E64}" destId="{76BB8E13-0AAC-4618-B924-7299AAEB5A22}" srcOrd="0" destOrd="0" parTransId="{0D50C619-CE47-41CF-AEC9-6B88766BAABC}" sibTransId="{4B6D3E01-24B1-4CB5-889F-B2465F9A6A19}"/>
    <dgm:cxn modelId="{AC0711C1-4841-4874-9F04-54587FB49DFF}" srcId="{6275F38B-F3C4-4B17-9CC6-DCD6093438D9}" destId="{88881314-1A6D-4810-9B99-84D38D08B99F}" srcOrd="0" destOrd="0" parTransId="{8008CF0B-C7E7-4331-A415-25A516431A5B}" sibTransId="{DD72694A-C962-456F-A15D-15E5E0E450F7}"/>
    <dgm:cxn modelId="{FAF2A0B5-C1BA-4A70-8350-013865B554E4}" type="presOf" srcId="{BFCC060A-414F-4FBA-B877-19F0B9B8CEFC}" destId="{0CB36C90-AFCB-4784-A358-32523684401E}" srcOrd="0" destOrd="0" presId="urn:microsoft.com/office/officeart/2005/8/layout/lProcess3"/>
    <dgm:cxn modelId="{68B16CDA-4A2D-4CBC-88FE-553431EDBB48}" type="presOf" srcId="{C12EE6CE-364A-4E8A-A166-66CB21EDB9CF}" destId="{3DB4B357-8E01-4075-AA00-636B2CC66391}" srcOrd="0" destOrd="0" presId="urn:microsoft.com/office/officeart/2005/8/layout/lProcess3"/>
    <dgm:cxn modelId="{327E217D-90B3-486C-87CA-CF391DA0DD98}" srcId="{B40ECA2B-B825-4767-B43B-591AF19CCBE2}" destId="{C12EE6CE-364A-4E8A-A166-66CB21EDB9CF}" srcOrd="0" destOrd="0" parTransId="{726AD7E0-6BDB-44C4-8836-1DCBC60881D0}" sibTransId="{F182DBD1-2DAB-4942-8525-15D3C859ED6C}"/>
    <dgm:cxn modelId="{A87812C0-A974-473A-9E28-D050F9381852}" srcId="{B40ECA2B-B825-4767-B43B-591AF19CCBE2}" destId="{080C1BA0-7D5E-4465-BB6C-2EFD0B38EE20}" srcOrd="1" destOrd="0" parTransId="{B24004E4-B353-4BF5-B334-3EA1CE22AA73}" sibTransId="{FD4929FB-10A9-4133-9AF1-13098FA9E80C}"/>
    <dgm:cxn modelId="{C4392C38-98E0-4785-A07F-7E158BA65F98}" type="presOf" srcId="{6275F38B-F3C4-4B17-9CC6-DCD6093438D9}" destId="{E3412D1D-9BCA-4930-9EFE-D10F42E06B86}" srcOrd="0" destOrd="0" presId="urn:microsoft.com/office/officeart/2005/8/layout/lProcess3"/>
    <dgm:cxn modelId="{A755B1AB-5B72-44BB-9F26-FFEBDBF997C3}" type="presParOf" srcId="{2210DD8A-4691-45F2-80C1-66DD2329EE6C}" destId="{170E9E7A-0F57-4720-A3D8-9B29D65BF3B9}" srcOrd="0" destOrd="0" presId="urn:microsoft.com/office/officeart/2005/8/layout/lProcess3"/>
    <dgm:cxn modelId="{F6E761A7-33A5-4057-B698-8BCCABBE94A0}" type="presParOf" srcId="{170E9E7A-0F57-4720-A3D8-9B29D65BF3B9}" destId="{92B2DFEC-B10F-42BA-BC55-6644FA6D710D}" srcOrd="0" destOrd="0" presId="urn:microsoft.com/office/officeart/2005/8/layout/lProcess3"/>
    <dgm:cxn modelId="{D5978146-EC23-4D1B-A4C1-EBCFE13F25F6}" type="presParOf" srcId="{170E9E7A-0F57-4720-A3D8-9B29D65BF3B9}" destId="{BCC55FAF-A362-4CF5-9E5B-8B29E93A86DA}" srcOrd="1" destOrd="0" presId="urn:microsoft.com/office/officeart/2005/8/layout/lProcess3"/>
    <dgm:cxn modelId="{4B8EC1AE-0346-4952-9BA7-6D5AD14764F7}" type="presParOf" srcId="{170E9E7A-0F57-4720-A3D8-9B29D65BF3B9}" destId="{A98311F6-BA40-4251-84DA-9A2008EAF778}" srcOrd="2" destOrd="0" presId="urn:microsoft.com/office/officeart/2005/8/layout/lProcess3"/>
    <dgm:cxn modelId="{89795121-C5CC-428E-B378-55F9157E4264}" type="presParOf" srcId="{2210DD8A-4691-45F2-80C1-66DD2329EE6C}" destId="{95518192-A9E6-4880-98D9-2B97833D3BAE}" srcOrd="1" destOrd="0" presId="urn:microsoft.com/office/officeart/2005/8/layout/lProcess3"/>
    <dgm:cxn modelId="{3A2BF953-B809-4E9E-8ACC-4B3C655A6515}" type="presParOf" srcId="{2210DD8A-4691-45F2-80C1-66DD2329EE6C}" destId="{9FB22523-E6D5-4902-8791-587EBB4F17A5}" srcOrd="2" destOrd="0" presId="urn:microsoft.com/office/officeart/2005/8/layout/lProcess3"/>
    <dgm:cxn modelId="{AAB21CD1-0429-4677-88DA-0E2D6B9D31B2}" type="presParOf" srcId="{9FB22523-E6D5-4902-8791-587EBB4F17A5}" destId="{E3412D1D-9BCA-4930-9EFE-D10F42E06B86}" srcOrd="0" destOrd="0" presId="urn:microsoft.com/office/officeart/2005/8/layout/lProcess3"/>
    <dgm:cxn modelId="{161E325B-DA63-4549-8448-788E36ED45AD}" type="presParOf" srcId="{9FB22523-E6D5-4902-8791-587EBB4F17A5}" destId="{A3C9B339-272C-4624-A6FE-52FF63220942}" srcOrd="1" destOrd="0" presId="urn:microsoft.com/office/officeart/2005/8/layout/lProcess3"/>
    <dgm:cxn modelId="{91A084EC-6BD3-4996-9884-91A37579D89B}" type="presParOf" srcId="{9FB22523-E6D5-4902-8791-587EBB4F17A5}" destId="{71E32824-EF01-450D-9513-80E9FEA4622D}" srcOrd="2" destOrd="0" presId="urn:microsoft.com/office/officeart/2005/8/layout/lProcess3"/>
    <dgm:cxn modelId="{DFE30999-3BFE-46FA-B76A-DCDF028FC800}" type="presParOf" srcId="{9FB22523-E6D5-4902-8791-587EBB4F17A5}" destId="{D971A53C-9560-452C-9FA7-7CBB0903B6E2}" srcOrd="3" destOrd="0" presId="urn:microsoft.com/office/officeart/2005/8/layout/lProcess3"/>
    <dgm:cxn modelId="{1B62DCFB-6763-463B-A826-CD2469A11A38}" type="presParOf" srcId="{9FB22523-E6D5-4902-8791-587EBB4F17A5}" destId="{B4F63801-9B05-4127-86CF-518CDD98E554}" srcOrd="4" destOrd="0" presId="urn:microsoft.com/office/officeart/2005/8/layout/lProcess3"/>
    <dgm:cxn modelId="{12D176DE-BD65-475A-8730-9C85E91729C0}" type="presParOf" srcId="{2210DD8A-4691-45F2-80C1-66DD2329EE6C}" destId="{84693DAB-AFC4-443C-99C9-A9A5D8ACB6E8}" srcOrd="3" destOrd="0" presId="urn:microsoft.com/office/officeart/2005/8/layout/lProcess3"/>
    <dgm:cxn modelId="{001BF14B-7015-401E-89D3-2EFE1D1EB7FC}" type="presParOf" srcId="{2210DD8A-4691-45F2-80C1-66DD2329EE6C}" destId="{1E41ABD0-CDD4-4193-8C2D-2EC76BA0A7F3}" srcOrd="4" destOrd="0" presId="urn:microsoft.com/office/officeart/2005/8/layout/lProcess3"/>
    <dgm:cxn modelId="{5F39BA0F-EEB3-4DFD-A4C9-18C0FFFE36F8}" type="presParOf" srcId="{1E41ABD0-CDD4-4193-8C2D-2EC76BA0A7F3}" destId="{D00E1DE7-7219-42B2-BDD5-E3317252023F}" srcOrd="0" destOrd="0" presId="urn:microsoft.com/office/officeart/2005/8/layout/lProcess3"/>
    <dgm:cxn modelId="{69C05D79-D320-4FBD-8AC2-F4855F860B96}" type="presParOf" srcId="{1E41ABD0-CDD4-4193-8C2D-2EC76BA0A7F3}" destId="{6A2555EE-3D62-4CFF-85AA-060016436E58}" srcOrd="1" destOrd="0" presId="urn:microsoft.com/office/officeart/2005/8/layout/lProcess3"/>
    <dgm:cxn modelId="{32601429-1DC2-47CE-9D58-7DBF68C3CAB4}" type="presParOf" srcId="{1E41ABD0-CDD4-4193-8C2D-2EC76BA0A7F3}" destId="{3DB4B357-8E01-4075-AA00-636B2CC66391}" srcOrd="2" destOrd="0" presId="urn:microsoft.com/office/officeart/2005/8/layout/lProcess3"/>
    <dgm:cxn modelId="{7CFB035F-2C46-4423-B9AC-EB298F80B479}" type="presParOf" srcId="{1E41ABD0-CDD4-4193-8C2D-2EC76BA0A7F3}" destId="{2A0A3636-5FE8-41AB-9628-C25863E0908A}" srcOrd="3" destOrd="0" presId="urn:microsoft.com/office/officeart/2005/8/layout/lProcess3"/>
    <dgm:cxn modelId="{AC2EE21A-FAD4-4613-B2DE-AD94298E38C6}" type="presParOf" srcId="{1E41ABD0-CDD4-4193-8C2D-2EC76BA0A7F3}" destId="{A4E6DCF2-4AF5-4A23-8316-6FB6A1A3B227}" srcOrd="4" destOrd="0" presId="urn:microsoft.com/office/officeart/2005/8/layout/lProcess3"/>
    <dgm:cxn modelId="{9DF64022-9E31-4C38-9662-CAB852B712CE}" type="presParOf" srcId="{2210DD8A-4691-45F2-80C1-66DD2329EE6C}" destId="{9D8FCA30-32C0-4E33-8521-FD64464DB533}" srcOrd="5" destOrd="0" presId="urn:microsoft.com/office/officeart/2005/8/layout/lProcess3"/>
    <dgm:cxn modelId="{683BBF6E-1CB8-4F5B-94F8-47F92751560B}" type="presParOf" srcId="{2210DD8A-4691-45F2-80C1-66DD2329EE6C}" destId="{427DCADA-9258-42DF-9920-65E22546A280}" srcOrd="6" destOrd="0" presId="urn:microsoft.com/office/officeart/2005/8/layout/lProcess3"/>
    <dgm:cxn modelId="{4EEA8226-CA3F-47F4-B60A-2B3719C4CAD7}" type="presParOf" srcId="{427DCADA-9258-42DF-9920-65E22546A280}" destId="{0CB36C90-AFCB-4784-A358-32523684401E}"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2FD3B521-E595-4F04-923C-BDFA0C48EC2E}"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bg-BG"/>
        </a:p>
      </dgm:t>
    </dgm:pt>
    <dgm:pt modelId="{FBA37746-36FA-40F3-89F2-0769B6E9A58D}">
      <dgm:prSet phldrT="[Text]"/>
      <dgm:spPr/>
      <dgm:t>
        <a:bodyPr/>
        <a:lstStyle/>
        <a:p>
          <a:pPr algn="ctr"/>
          <a:r>
            <a:rPr lang="bg-BG" smtClean="0"/>
            <a:t>Подготовка за НВО</a:t>
          </a:r>
          <a:endParaRPr lang="bg-BG" dirty="0"/>
        </a:p>
      </dgm:t>
    </dgm:pt>
    <dgm:pt modelId="{85A7D08A-6D4E-4835-BC97-2B0C10D97611}" type="parTrans" cxnId="{2168B99E-4C95-4497-8387-2B175AD4AA0D}">
      <dgm:prSet/>
      <dgm:spPr/>
      <dgm:t>
        <a:bodyPr/>
        <a:lstStyle/>
        <a:p>
          <a:endParaRPr lang="en-US"/>
        </a:p>
      </dgm:t>
    </dgm:pt>
    <dgm:pt modelId="{47E92601-E818-44B8-8D50-90A966071E9A}" type="sibTrans" cxnId="{2168B99E-4C95-4497-8387-2B175AD4AA0D}">
      <dgm:prSet/>
      <dgm:spPr/>
      <dgm:t>
        <a:bodyPr/>
        <a:lstStyle/>
        <a:p>
          <a:endParaRPr lang="en-US"/>
        </a:p>
      </dgm:t>
    </dgm:pt>
    <dgm:pt modelId="{C4C7EE54-4C99-44E6-9B70-A2763E2B214D}">
      <dgm:prSet/>
      <dgm:spPr>
        <a:solidFill>
          <a:srgbClr val="55C297"/>
        </a:solidFill>
      </dgm:spPr>
      <dgm:t>
        <a:bodyPr/>
        <a:lstStyle/>
        <a:p>
          <a:pPr algn="ctr"/>
          <a:r>
            <a:rPr lang="bg-BG" dirty="0" smtClean="0"/>
            <a:t>Развиване на </a:t>
          </a:r>
          <a:r>
            <a:rPr lang="bg-BG" b="1" dirty="0" smtClean="0"/>
            <a:t>индивидуални</a:t>
          </a:r>
          <a:r>
            <a:rPr lang="bg-BG" dirty="0" smtClean="0"/>
            <a:t> умения и компетенции</a:t>
          </a:r>
          <a:endParaRPr lang="bg-BG" dirty="0"/>
        </a:p>
      </dgm:t>
    </dgm:pt>
    <dgm:pt modelId="{E5C366F6-ABAD-4A08-B45F-7E2DB79264B9}" type="parTrans" cxnId="{B3BCE90C-9023-4757-8A79-99FCC45A303B}">
      <dgm:prSet/>
      <dgm:spPr/>
      <dgm:t>
        <a:bodyPr/>
        <a:lstStyle/>
        <a:p>
          <a:endParaRPr lang="en-US"/>
        </a:p>
      </dgm:t>
    </dgm:pt>
    <dgm:pt modelId="{6018347E-025C-46F2-9C3B-CD69F210F3EE}" type="sibTrans" cxnId="{B3BCE90C-9023-4757-8A79-99FCC45A303B}">
      <dgm:prSet/>
      <dgm:spPr/>
      <dgm:t>
        <a:bodyPr/>
        <a:lstStyle/>
        <a:p>
          <a:endParaRPr lang="en-US"/>
        </a:p>
      </dgm:t>
    </dgm:pt>
    <dgm:pt modelId="{F72C8EEF-9ECD-4724-ACB5-9079E3AF2BD0}" type="pres">
      <dgm:prSet presAssocID="{2FD3B521-E595-4F04-923C-BDFA0C48EC2E}" presName="Name0" presStyleCnt="0">
        <dgm:presLayoutVars>
          <dgm:dir/>
          <dgm:animLvl val="lvl"/>
          <dgm:resizeHandles val="exact"/>
        </dgm:presLayoutVars>
      </dgm:prSet>
      <dgm:spPr/>
      <dgm:t>
        <a:bodyPr/>
        <a:lstStyle/>
        <a:p>
          <a:endParaRPr lang="en-US"/>
        </a:p>
      </dgm:t>
    </dgm:pt>
    <dgm:pt modelId="{01C59686-4388-4957-BBBD-F3FB86B6DCA0}" type="pres">
      <dgm:prSet presAssocID="{C4C7EE54-4C99-44E6-9B70-A2763E2B214D}" presName="linNode" presStyleCnt="0"/>
      <dgm:spPr/>
    </dgm:pt>
    <dgm:pt modelId="{A01AD5C6-92A0-45B5-A4D8-1C9AB72A9665}" type="pres">
      <dgm:prSet presAssocID="{C4C7EE54-4C99-44E6-9B70-A2763E2B214D}" presName="parentText" presStyleLbl="node1" presStyleIdx="0" presStyleCnt="2" custScaleX="151050">
        <dgm:presLayoutVars>
          <dgm:chMax val="1"/>
          <dgm:bulletEnabled val="1"/>
        </dgm:presLayoutVars>
      </dgm:prSet>
      <dgm:spPr/>
      <dgm:t>
        <a:bodyPr/>
        <a:lstStyle/>
        <a:p>
          <a:endParaRPr lang="en-US"/>
        </a:p>
      </dgm:t>
    </dgm:pt>
    <dgm:pt modelId="{4D13B2DD-7C3D-4583-BA85-0EB2C6435F3A}" type="pres">
      <dgm:prSet presAssocID="{6018347E-025C-46F2-9C3B-CD69F210F3EE}" presName="sp" presStyleCnt="0"/>
      <dgm:spPr/>
    </dgm:pt>
    <dgm:pt modelId="{69579940-6EA3-4974-B233-2930C1328129}" type="pres">
      <dgm:prSet presAssocID="{FBA37746-36FA-40F3-89F2-0769B6E9A58D}" presName="linNode" presStyleCnt="0"/>
      <dgm:spPr/>
      <dgm:t>
        <a:bodyPr/>
        <a:lstStyle/>
        <a:p>
          <a:endParaRPr lang="en-US"/>
        </a:p>
      </dgm:t>
    </dgm:pt>
    <dgm:pt modelId="{8261542F-2A33-4E9D-9961-788F0051FD4D}" type="pres">
      <dgm:prSet presAssocID="{FBA37746-36FA-40F3-89F2-0769B6E9A58D}" presName="parentText" presStyleLbl="node1" presStyleIdx="1" presStyleCnt="2" custScaleX="151050">
        <dgm:presLayoutVars>
          <dgm:chMax val="1"/>
          <dgm:bulletEnabled val="1"/>
        </dgm:presLayoutVars>
      </dgm:prSet>
      <dgm:spPr/>
      <dgm:t>
        <a:bodyPr/>
        <a:lstStyle/>
        <a:p>
          <a:endParaRPr lang="en-US"/>
        </a:p>
      </dgm:t>
    </dgm:pt>
  </dgm:ptLst>
  <dgm:cxnLst>
    <dgm:cxn modelId="{9286C1AC-7CA0-4138-99B2-57330B0C448C}" type="presOf" srcId="{C4C7EE54-4C99-44E6-9B70-A2763E2B214D}" destId="{A01AD5C6-92A0-45B5-A4D8-1C9AB72A9665}" srcOrd="0" destOrd="0" presId="urn:microsoft.com/office/officeart/2005/8/layout/vList5"/>
    <dgm:cxn modelId="{C215FD59-3057-40A5-9CCC-A07F9CBB2756}" type="presOf" srcId="{2FD3B521-E595-4F04-923C-BDFA0C48EC2E}" destId="{F72C8EEF-9ECD-4724-ACB5-9079E3AF2BD0}" srcOrd="0" destOrd="0" presId="urn:microsoft.com/office/officeart/2005/8/layout/vList5"/>
    <dgm:cxn modelId="{53F39344-1850-4D0D-A7DC-83AF60C8BCA0}" type="presOf" srcId="{FBA37746-36FA-40F3-89F2-0769B6E9A58D}" destId="{8261542F-2A33-4E9D-9961-788F0051FD4D}" srcOrd="0" destOrd="0" presId="urn:microsoft.com/office/officeart/2005/8/layout/vList5"/>
    <dgm:cxn modelId="{B3BCE90C-9023-4757-8A79-99FCC45A303B}" srcId="{2FD3B521-E595-4F04-923C-BDFA0C48EC2E}" destId="{C4C7EE54-4C99-44E6-9B70-A2763E2B214D}" srcOrd="0" destOrd="0" parTransId="{E5C366F6-ABAD-4A08-B45F-7E2DB79264B9}" sibTransId="{6018347E-025C-46F2-9C3B-CD69F210F3EE}"/>
    <dgm:cxn modelId="{2168B99E-4C95-4497-8387-2B175AD4AA0D}" srcId="{2FD3B521-E595-4F04-923C-BDFA0C48EC2E}" destId="{FBA37746-36FA-40F3-89F2-0769B6E9A58D}" srcOrd="1" destOrd="0" parTransId="{85A7D08A-6D4E-4835-BC97-2B0C10D97611}" sibTransId="{47E92601-E818-44B8-8D50-90A966071E9A}"/>
    <dgm:cxn modelId="{AA2E733D-5CC3-4E4F-AA89-CF9C943D77D9}" type="presParOf" srcId="{F72C8EEF-9ECD-4724-ACB5-9079E3AF2BD0}" destId="{01C59686-4388-4957-BBBD-F3FB86B6DCA0}" srcOrd="0" destOrd="0" presId="urn:microsoft.com/office/officeart/2005/8/layout/vList5"/>
    <dgm:cxn modelId="{748315B6-6053-4166-B995-FEC504923DB7}" type="presParOf" srcId="{01C59686-4388-4957-BBBD-F3FB86B6DCA0}" destId="{A01AD5C6-92A0-45B5-A4D8-1C9AB72A9665}" srcOrd="0" destOrd="0" presId="urn:microsoft.com/office/officeart/2005/8/layout/vList5"/>
    <dgm:cxn modelId="{30B851B0-D317-4999-800B-863102BD7275}" type="presParOf" srcId="{F72C8EEF-9ECD-4724-ACB5-9079E3AF2BD0}" destId="{4D13B2DD-7C3D-4583-BA85-0EB2C6435F3A}" srcOrd="1" destOrd="0" presId="urn:microsoft.com/office/officeart/2005/8/layout/vList5"/>
    <dgm:cxn modelId="{EEF575CC-7C8D-49CB-8F2A-F87CC0B7F70A}" type="presParOf" srcId="{F72C8EEF-9ECD-4724-ACB5-9079E3AF2BD0}" destId="{69579940-6EA3-4974-B233-2930C1328129}" srcOrd="2" destOrd="0" presId="urn:microsoft.com/office/officeart/2005/8/layout/vList5"/>
    <dgm:cxn modelId="{6F54175A-C879-44DD-A4BC-7806ED40EE98}" type="presParOf" srcId="{69579940-6EA3-4974-B233-2930C1328129}" destId="{8261542F-2A33-4E9D-9961-788F0051FD4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D3B521-E595-4F04-923C-BDFA0C48EC2E}"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bg-BG"/>
        </a:p>
      </dgm:t>
    </dgm:pt>
    <dgm:pt modelId="{3F1E61DC-994E-439F-8AE6-E7E217AE2B4A}">
      <dgm:prSet phldrT="[Text]"/>
      <dgm:spPr/>
      <dgm:t>
        <a:bodyPr/>
        <a:lstStyle/>
        <a:p>
          <a:pPr algn="l"/>
          <a:r>
            <a:rPr lang="bg-BG" dirty="0"/>
            <a:t>Урок </a:t>
          </a:r>
          <a:r>
            <a:rPr lang="bg-BG" dirty="0" smtClean="0"/>
            <a:t>5.1.4.</a:t>
          </a:r>
          <a:endParaRPr lang="bg-BG" dirty="0"/>
        </a:p>
      </dgm:t>
    </dgm:pt>
    <dgm:pt modelId="{773CB163-5BDF-4737-8EB9-88E8DB99269C}" type="parTrans" cxnId="{636D0310-328C-4C37-A720-BADD00540E27}">
      <dgm:prSet/>
      <dgm:spPr/>
      <dgm:t>
        <a:bodyPr/>
        <a:lstStyle/>
        <a:p>
          <a:endParaRPr lang="bg-BG"/>
        </a:p>
      </dgm:t>
    </dgm:pt>
    <dgm:pt modelId="{CF52AFAB-F7C9-41F0-90B4-9AF57C5A785E}" type="sibTrans" cxnId="{636D0310-328C-4C37-A720-BADD00540E27}">
      <dgm:prSet/>
      <dgm:spPr/>
      <dgm:t>
        <a:bodyPr/>
        <a:lstStyle/>
        <a:p>
          <a:endParaRPr lang="bg-BG"/>
        </a:p>
      </dgm:t>
    </dgm:pt>
    <dgm:pt modelId="{C1CDFA1E-8953-4FAC-B2BF-F8F7D8B87C4F}">
      <dgm:prSet phldrT="[Text]"/>
      <dgm:spPr/>
      <dgm:t>
        <a:bodyPr/>
        <a:lstStyle/>
        <a:p>
          <a:pPr algn="l"/>
          <a:r>
            <a:rPr lang="ru-RU" dirty="0" smtClean="0"/>
            <a:t>Разработване на уеб сайт в екип. Публикуване на уеб сайт. Изготвяне на документация</a:t>
          </a:r>
          <a:endParaRPr lang="bg-BG" dirty="0"/>
        </a:p>
      </dgm:t>
    </dgm:pt>
    <dgm:pt modelId="{820B125E-0321-46FD-8CA9-D7538D180445}" type="parTrans" cxnId="{9BC13B78-55EF-43A7-8268-EABB224E3CA8}">
      <dgm:prSet/>
      <dgm:spPr/>
      <dgm:t>
        <a:bodyPr/>
        <a:lstStyle/>
        <a:p>
          <a:endParaRPr lang="bg-BG"/>
        </a:p>
      </dgm:t>
    </dgm:pt>
    <dgm:pt modelId="{C5D3370F-D780-4851-90B9-1184DA304428}" type="sibTrans" cxnId="{9BC13B78-55EF-43A7-8268-EABB224E3CA8}">
      <dgm:prSet/>
      <dgm:spPr/>
      <dgm:t>
        <a:bodyPr/>
        <a:lstStyle/>
        <a:p>
          <a:endParaRPr lang="bg-BG"/>
        </a:p>
      </dgm:t>
    </dgm:pt>
    <dgm:pt modelId="{FBA37746-36FA-40F3-89F2-0769B6E9A58D}">
      <dgm:prSet phldrT="[Text]"/>
      <dgm:spPr/>
      <dgm:t>
        <a:bodyPr/>
        <a:lstStyle/>
        <a:p>
          <a:pPr algn="l"/>
          <a:r>
            <a:rPr lang="bg-BG" dirty="0"/>
            <a:t>Урок</a:t>
          </a:r>
          <a:r>
            <a:rPr lang="bg-BG" baseline="0" dirty="0"/>
            <a:t> </a:t>
          </a:r>
          <a:r>
            <a:rPr lang="bg-BG" baseline="0" dirty="0" smtClean="0"/>
            <a:t>5.2.</a:t>
          </a:r>
          <a:endParaRPr lang="bg-BG" dirty="0"/>
        </a:p>
      </dgm:t>
    </dgm:pt>
    <dgm:pt modelId="{85A7D08A-6D4E-4835-BC97-2B0C10D97611}" type="parTrans" cxnId="{2168B99E-4C95-4497-8387-2B175AD4AA0D}">
      <dgm:prSet/>
      <dgm:spPr/>
      <dgm:t>
        <a:bodyPr/>
        <a:lstStyle/>
        <a:p>
          <a:endParaRPr lang="en-US"/>
        </a:p>
      </dgm:t>
    </dgm:pt>
    <dgm:pt modelId="{47E92601-E818-44B8-8D50-90A966071E9A}" type="sibTrans" cxnId="{2168B99E-4C95-4497-8387-2B175AD4AA0D}">
      <dgm:prSet/>
      <dgm:spPr/>
      <dgm:t>
        <a:bodyPr/>
        <a:lstStyle/>
        <a:p>
          <a:endParaRPr lang="en-US"/>
        </a:p>
      </dgm:t>
    </dgm:pt>
    <dgm:pt modelId="{B564F04A-E958-4DC7-AB20-0D344B4425A8}">
      <dgm:prSet phldrT="[Text]"/>
      <dgm:spPr/>
      <dgm:t>
        <a:bodyPr/>
        <a:lstStyle/>
        <a:p>
          <a:r>
            <a:rPr lang="bg-BG" dirty="0" smtClean="0"/>
            <a:t>Представяне и </a:t>
          </a:r>
          <a:r>
            <a:rPr lang="bg-BG" dirty="0" smtClean="0"/>
            <a:t>защита на </a:t>
          </a:r>
          <a:r>
            <a:rPr lang="bg-BG" dirty="0" smtClean="0"/>
            <a:t>уеб сайт</a:t>
          </a:r>
          <a:endParaRPr lang="bg-BG" dirty="0"/>
        </a:p>
      </dgm:t>
    </dgm:pt>
    <dgm:pt modelId="{8D78B4BC-C249-4BEF-A22E-0B185A01A66E}" type="parTrans" cxnId="{E70D76C3-FFB3-4D09-B441-8F24FEBA34BE}">
      <dgm:prSet/>
      <dgm:spPr/>
      <dgm:t>
        <a:bodyPr/>
        <a:lstStyle/>
        <a:p>
          <a:endParaRPr lang="en-US"/>
        </a:p>
      </dgm:t>
    </dgm:pt>
    <dgm:pt modelId="{8EC9A3E7-52AC-422C-9EBE-7F385827E5E2}" type="sibTrans" cxnId="{E70D76C3-FFB3-4D09-B441-8F24FEBA34BE}">
      <dgm:prSet/>
      <dgm:spPr/>
      <dgm:t>
        <a:bodyPr/>
        <a:lstStyle/>
        <a:p>
          <a:endParaRPr lang="en-US"/>
        </a:p>
      </dgm:t>
    </dgm:pt>
    <dgm:pt modelId="{F72C8EEF-9ECD-4724-ACB5-9079E3AF2BD0}" type="pres">
      <dgm:prSet presAssocID="{2FD3B521-E595-4F04-923C-BDFA0C48EC2E}" presName="Name0" presStyleCnt="0">
        <dgm:presLayoutVars>
          <dgm:dir/>
          <dgm:animLvl val="lvl"/>
          <dgm:resizeHandles val="exact"/>
        </dgm:presLayoutVars>
      </dgm:prSet>
      <dgm:spPr/>
      <dgm:t>
        <a:bodyPr/>
        <a:lstStyle/>
        <a:p>
          <a:endParaRPr lang="en-US"/>
        </a:p>
      </dgm:t>
    </dgm:pt>
    <dgm:pt modelId="{A8F54EFC-795D-41AE-8BCC-0C3A7BB67F71}" type="pres">
      <dgm:prSet presAssocID="{3F1E61DC-994E-439F-8AE6-E7E217AE2B4A}" presName="linNode" presStyleCnt="0"/>
      <dgm:spPr/>
      <dgm:t>
        <a:bodyPr/>
        <a:lstStyle/>
        <a:p>
          <a:endParaRPr lang="en-US"/>
        </a:p>
      </dgm:t>
    </dgm:pt>
    <dgm:pt modelId="{6118A236-6BBA-46A8-9832-3502819C51B2}" type="pres">
      <dgm:prSet presAssocID="{3F1E61DC-994E-439F-8AE6-E7E217AE2B4A}" presName="parentText" presStyleLbl="node1" presStyleIdx="0" presStyleCnt="2">
        <dgm:presLayoutVars>
          <dgm:chMax val="1"/>
          <dgm:bulletEnabled val="1"/>
        </dgm:presLayoutVars>
      </dgm:prSet>
      <dgm:spPr/>
      <dgm:t>
        <a:bodyPr/>
        <a:lstStyle/>
        <a:p>
          <a:endParaRPr lang="en-US"/>
        </a:p>
      </dgm:t>
    </dgm:pt>
    <dgm:pt modelId="{581DA1D2-17B7-4AB8-AB7B-C36FA7B9C1B3}" type="pres">
      <dgm:prSet presAssocID="{3F1E61DC-994E-439F-8AE6-E7E217AE2B4A}" presName="descendantText" presStyleLbl="alignAccFollowNode1" presStyleIdx="0" presStyleCnt="2">
        <dgm:presLayoutVars>
          <dgm:bulletEnabled val="1"/>
        </dgm:presLayoutVars>
      </dgm:prSet>
      <dgm:spPr/>
      <dgm:t>
        <a:bodyPr/>
        <a:lstStyle/>
        <a:p>
          <a:endParaRPr lang="en-US"/>
        </a:p>
      </dgm:t>
    </dgm:pt>
    <dgm:pt modelId="{B1768059-4F1E-45C0-A9FF-B8AC3A287656}" type="pres">
      <dgm:prSet presAssocID="{CF52AFAB-F7C9-41F0-90B4-9AF57C5A785E}" presName="sp" presStyleCnt="0"/>
      <dgm:spPr/>
      <dgm:t>
        <a:bodyPr/>
        <a:lstStyle/>
        <a:p>
          <a:endParaRPr lang="en-US"/>
        </a:p>
      </dgm:t>
    </dgm:pt>
    <dgm:pt modelId="{69579940-6EA3-4974-B233-2930C1328129}" type="pres">
      <dgm:prSet presAssocID="{FBA37746-36FA-40F3-89F2-0769B6E9A58D}" presName="linNode" presStyleCnt="0"/>
      <dgm:spPr/>
      <dgm:t>
        <a:bodyPr/>
        <a:lstStyle/>
        <a:p>
          <a:endParaRPr lang="en-US"/>
        </a:p>
      </dgm:t>
    </dgm:pt>
    <dgm:pt modelId="{8261542F-2A33-4E9D-9961-788F0051FD4D}" type="pres">
      <dgm:prSet presAssocID="{FBA37746-36FA-40F3-89F2-0769B6E9A58D}" presName="parentText" presStyleLbl="node1" presStyleIdx="1" presStyleCnt="2">
        <dgm:presLayoutVars>
          <dgm:chMax val="1"/>
          <dgm:bulletEnabled val="1"/>
        </dgm:presLayoutVars>
      </dgm:prSet>
      <dgm:spPr/>
      <dgm:t>
        <a:bodyPr/>
        <a:lstStyle/>
        <a:p>
          <a:endParaRPr lang="en-US"/>
        </a:p>
      </dgm:t>
    </dgm:pt>
    <dgm:pt modelId="{8586D637-91E7-4563-AB7D-D11BFDB88888}" type="pres">
      <dgm:prSet presAssocID="{FBA37746-36FA-40F3-89F2-0769B6E9A58D}" presName="descendantText" presStyleLbl="alignAccFollowNode1" presStyleIdx="1" presStyleCnt="2">
        <dgm:presLayoutVars>
          <dgm:bulletEnabled val="1"/>
        </dgm:presLayoutVars>
      </dgm:prSet>
      <dgm:spPr/>
      <dgm:t>
        <a:bodyPr/>
        <a:lstStyle/>
        <a:p>
          <a:endParaRPr lang="en-US"/>
        </a:p>
      </dgm:t>
    </dgm:pt>
  </dgm:ptLst>
  <dgm:cxnLst>
    <dgm:cxn modelId="{14E4BB1D-413F-4B64-8FE8-CCFD3244F5E6}" type="presOf" srcId="{C1CDFA1E-8953-4FAC-B2BF-F8F7D8B87C4F}" destId="{581DA1D2-17B7-4AB8-AB7B-C36FA7B9C1B3}" srcOrd="0" destOrd="0" presId="urn:microsoft.com/office/officeart/2005/8/layout/vList5"/>
    <dgm:cxn modelId="{9BC13B78-55EF-43A7-8268-EABB224E3CA8}" srcId="{3F1E61DC-994E-439F-8AE6-E7E217AE2B4A}" destId="{C1CDFA1E-8953-4FAC-B2BF-F8F7D8B87C4F}" srcOrd="0" destOrd="0" parTransId="{820B125E-0321-46FD-8CA9-D7538D180445}" sibTransId="{C5D3370F-D780-4851-90B9-1184DA304428}"/>
    <dgm:cxn modelId="{636D0310-328C-4C37-A720-BADD00540E27}" srcId="{2FD3B521-E595-4F04-923C-BDFA0C48EC2E}" destId="{3F1E61DC-994E-439F-8AE6-E7E217AE2B4A}" srcOrd="0" destOrd="0" parTransId="{773CB163-5BDF-4737-8EB9-88E8DB99269C}" sibTransId="{CF52AFAB-F7C9-41F0-90B4-9AF57C5A785E}"/>
    <dgm:cxn modelId="{804566EC-157F-4022-A812-B1645D1FAA42}" type="presOf" srcId="{B564F04A-E958-4DC7-AB20-0D344B4425A8}" destId="{8586D637-91E7-4563-AB7D-D11BFDB88888}" srcOrd="0" destOrd="0" presId="urn:microsoft.com/office/officeart/2005/8/layout/vList5"/>
    <dgm:cxn modelId="{C215FD59-3057-40A5-9CCC-A07F9CBB2756}" type="presOf" srcId="{2FD3B521-E595-4F04-923C-BDFA0C48EC2E}" destId="{F72C8EEF-9ECD-4724-ACB5-9079E3AF2BD0}" srcOrd="0" destOrd="0" presId="urn:microsoft.com/office/officeart/2005/8/layout/vList5"/>
    <dgm:cxn modelId="{E013648F-BEF4-4CF0-9E26-F17090041222}" type="presOf" srcId="{3F1E61DC-994E-439F-8AE6-E7E217AE2B4A}" destId="{6118A236-6BBA-46A8-9832-3502819C51B2}" srcOrd="0" destOrd="0" presId="urn:microsoft.com/office/officeart/2005/8/layout/vList5"/>
    <dgm:cxn modelId="{53F39344-1850-4D0D-A7DC-83AF60C8BCA0}" type="presOf" srcId="{FBA37746-36FA-40F3-89F2-0769B6E9A58D}" destId="{8261542F-2A33-4E9D-9961-788F0051FD4D}" srcOrd="0" destOrd="0" presId="urn:microsoft.com/office/officeart/2005/8/layout/vList5"/>
    <dgm:cxn modelId="{E70D76C3-FFB3-4D09-B441-8F24FEBA34BE}" srcId="{FBA37746-36FA-40F3-89F2-0769B6E9A58D}" destId="{B564F04A-E958-4DC7-AB20-0D344B4425A8}" srcOrd="0" destOrd="0" parTransId="{8D78B4BC-C249-4BEF-A22E-0B185A01A66E}" sibTransId="{8EC9A3E7-52AC-422C-9EBE-7F385827E5E2}"/>
    <dgm:cxn modelId="{2168B99E-4C95-4497-8387-2B175AD4AA0D}" srcId="{2FD3B521-E595-4F04-923C-BDFA0C48EC2E}" destId="{FBA37746-36FA-40F3-89F2-0769B6E9A58D}" srcOrd="1" destOrd="0" parTransId="{85A7D08A-6D4E-4835-BC97-2B0C10D97611}" sibTransId="{47E92601-E818-44B8-8D50-90A966071E9A}"/>
    <dgm:cxn modelId="{AF66DAA9-F822-4804-855C-50599DAFB7EB}" type="presParOf" srcId="{F72C8EEF-9ECD-4724-ACB5-9079E3AF2BD0}" destId="{A8F54EFC-795D-41AE-8BCC-0C3A7BB67F71}" srcOrd="0" destOrd="0" presId="urn:microsoft.com/office/officeart/2005/8/layout/vList5"/>
    <dgm:cxn modelId="{98498AEB-7FAC-448C-8CC8-967C63DFA521}" type="presParOf" srcId="{A8F54EFC-795D-41AE-8BCC-0C3A7BB67F71}" destId="{6118A236-6BBA-46A8-9832-3502819C51B2}" srcOrd="0" destOrd="0" presId="urn:microsoft.com/office/officeart/2005/8/layout/vList5"/>
    <dgm:cxn modelId="{E111F228-E691-46DF-ABDB-F1BA07AB7B4C}" type="presParOf" srcId="{A8F54EFC-795D-41AE-8BCC-0C3A7BB67F71}" destId="{581DA1D2-17B7-4AB8-AB7B-C36FA7B9C1B3}" srcOrd="1" destOrd="0" presId="urn:microsoft.com/office/officeart/2005/8/layout/vList5"/>
    <dgm:cxn modelId="{8BFDA611-0F73-4D73-B926-60984C4972C4}" type="presParOf" srcId="{F72C8EEF-9ECD-4724-ACB5-9079E3AF2BD0}" destId="{B1768059-4F1E-45C0-A9FF-B8AC3A287656}" srcOrd="1" destOrd="0" presId="urn:microsoft.com/office/officeart/2005/8/layout/vList5"/>
    <dgm:cxn modelId="{EEF575CC-7C8D-49CB-8F2A-F87CC0B7F70A}" type="presParOf" srcId="{F72C8EEF-9ECD-4724-ACB5-9079E3AF2BD0}" destId="{69579940-6EA3-4974-B233-2930C1328129}" srcOrd="2" destOrd="0" presId="urn:microsoft.com/office/officeart/2005/8/layout/vList5"/>
    <dgm:cxn modelId="{6F54175A-C879-44DD-A4BC-7806ED40EE98}" type="presParOf" srcId="{69579940-6EA3-4974-B233-2930C1328129}" destId="{8261542F-2A33-4E9D-9961-788F0051FD4D}" srcOrd="0" destOrd="0" presId="urn:microsoft.com/office/officeart/2005/8/layout/vList5"/>
    <dgm:cxn modelId="{FB4C321C-875E-475E-B4D8-42F036242CF8}" type="presParOf" srcId="{69579940-6EA3-4974-B233-2930C1328129}" destId="{8586D637-91E7-4563-AB7D-D11BFDB8888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1D95A7-54B5-4382-84DC-839529C54E64}"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76BB8E13-0AAC-4618-B924-7299AAEB5A22}">
      <dgm:prSet phldrT="[Text]" custT="1"/>
      <dgm:spPr/>
      <dgm:t>
        <a:bodyPr/>
        <a:lstStyle/>
        <a:p>
          <a:r>
            <a:rPr lang="ru-RU" sz="2000" dirty="0" smtClean="0"/>
            <a:t>Екипна работа</a:t>
          </a:r>
          <a:endParaRPr lang="en-US" sz="2000" dirty="0"/>
        </a:p>
      </dgm:t>
    </dgm:pt>
    <dgm:pt modelId="{0D50C619-CE47-41CF-AEC9-6B88766BAABC}" type="parTrans" cxnId="{A3BF88E0-A15B-49D9-A963-FA64C2F5BABD}">
      <dgm:prSet/>
      <dgm:spPr/>
      <dgm:t>
        <a:bodyPr/>
        <a:lstStyle/>
        <a:p>
          <a:endParaRPr lang="en-US"/>
        </a:p>
      </dgm:t>
    </dgm:pt>
    <dgm:pt modelId="{4B6D3E01-24B1-4CB5-889F-B2465F9A6A19}" type="sibTrans" cxnId="{A3BF88E0-A15B-49D9-A963-FA64C2F5BABD}">
      <dgm:prSet/>
      <dgm:spPr/>
      <dgm:t>
        <a:bodyPr/>
        <a:lstStyle/>
        <a:p>
          <a:endParaRPr lang="en-US"/>
        </a:p>
      </dgm:t>
    </dgm:pt>
    <dgm:pt modelId="{04D11B6B-A891-4E21-91C4-91CBAF7DDC12}">
      <dgm:prSet custT="1"/>
      <dgm:spPr/>
      <dgm:t>
        <a:bodyPr/>
        <a:lstStyle/>
        <a:p>
          <a:r>
            <a:rPr lang="ru-RU" sz="1800" dirty="0" smtClean="0"/>
            <a:t>Изграждане на умения за отговорно поведение и комуникация</a:t>
          </a:r>
          <a:endParaRPr lang="en-US" sz="1800" dirty="0"/>
        </a:p>
      </dgm:t>
    </dgm:pt>
    <dgm:pt modelId="{C04F81CC-83ED-41B3-B727-8EA0CECB422F}" type="parTrans" cxnId="{FA663312-825D-4499-B56B-AC97BDF28915}">
      <dgm:prSet/>
      <dgm:spPr/>
      <dgm:t>
        <a:bodyPr/>
        <a:lstStyle/>
        <a:p>
          <a:endParaRPr lang="en-US"/>
        </a:p>
      </dgm:t>
    </dgm:pt>
    <dgm:pt modelId="{9871CC37-7E4D-4CD7-85EB-79C9E9325B81}" type="sibTrans" cxnId="{FA663312-825D-4499-B56B-AC97BDF28915}">
      <dgm:prSet/>
      <dgm:spPr/>
      <dgm:t>
        <a:bodyPr/>
        <a:lstStyle/>
        <a:p>
          <a:endParaRPr lang="en-US"/>
        </a:p>
      </dgm:t>
    </dgm:pt>
    <dgm:pt modelId="{6275F38B-F3C4-4B17-9CC6-DCD6093438D9}">
      <dgm:prSet custT="1"/>
      <dgm:spPr/>
      <dgm:t>
        <a:bodyPr/>
        <a:lstStyle/>
        <a:p>
          <a:r>
            <a:rPr lang="bg-BG" sz="2000" dirty="0" smtClean="0"/>
            <a:t>Работа по проект</a:t>
          </a:r>
          <a:endParaRPr lang="en-US" sz="2000" dirty="0"/>
        </a:p>
      </dgm:t>
    </dgm:pt>
    <dgm:pt modelId="{9A717269-44E4-444E-9625-30E5FE2A33E7}" type="parTrans" cxnId="{9A6F8BD7-C6DA-42FA-ACE3-354ACC456E8C}">
      <dgm:prSet/>
      <dgm:spPr/>
      <dgm:t>
        <a:bodyPr/>
        <a:lstStyle/>
        <a:p>
          <a:endParaRPr lang="en-US"/>
        </a:p>
      </dgm:t>
    </dgm:pt>
    <dgm:pt modelId="{49733979-25F2-4B21-8862-B2FF00155E11}" type="sibTrans" cxnId="{9A6F8BD7-C6DA-42FA-ACE3-354ACC456E8C}">
      <dgm:prSet/>
      <dgm:spPr/>
      <dgm:t>
        <a:bodyPr/>
        <a:lstStyle/>
        <a:p>
          <a:endParaRPr lang="en-US"/>
        </a:p>
      </dgm:t>
    </dgm:pt>
    <dgm:pt modelId="{88881314-1A6D-4810-9B99-84D38D08B99F}">
      <dgm:prSet custT="1"/>
      <dgm:spPr/>
      <dgm:t>
        <a:bodyPr/>
        <a:lstStyle/>
        <a:p>
          <a:r>
            <a:rPr lang="bg-BG" sz="1800" dirty="0" smtClean="0"/>
            <a:t>Решаване на конкретен проблем</a:t>
          </a:r>
          <a:endParaRPr lang="en-US" sz="1800" dirty="0"/>
        </a:p>
      </dgm:t>
    </dgm:pt>
    <dgm:pt modelId="{8008CF0B-C7E7-4331-A415-25A516431A5B}" type="parTrans" cxnId="{AC0711C1-4841-4874-9F04-54587FB49DFF}">
      <dgm:prSet/>
      <dgm:spPr/>
      <dgm:t>
        <a:bodyPr/>
        <a:lstStyle/>
        <a:p>
          <a:endParaRPr lang="en-US"/>
        </a:p>
      </dgm:t>
    </dgm:pt>
    <dgm:pt modelId="{DD72694A-C962-456F-A15D-15E5E0E450F7}" type="sibTrans" cxnId="{AC0711C1-4841-4874-9F04-54587FB49DFF}">
      <dgm:prSet/>
      <dgm:spPr/>
      <dgm:t>
        <a:bodyPr/>
        <a:lstStyle/>
        <a:p>
          <a:endParaRPr lang="en-US"/>
        </a:p>
      </dgm:t>
    </dgm:pt>
    <dgm:pt modelId="{5DA30EC8-C410-4429-B341-4F7E1C62649F}">
      <dgm:prSet custT="1"/>
      <dgm:spPr/>
      <dgm:t>
        <a:bodyPr/>
        <a:lstStyle/>
        <a:p>
          <a:r>
            <a:rPr lang="ru-RU" sz="1800" dirty="0" smtClean="0"/>
            <a:t>Избор на тема. Формиране на екип</a:t>
          </a:r>
          <a:endParaRPr lang="en-US" sz="1800" dirty="0"/>
        </a:p>
      </dgm:t>
    </dgm:pt>
    <dgm:pt modelId="{F1CB9E9D-F4C4-40B9-A27C-4B57A4DC97BC}" type="parTrans" cxnId="{3A677833-70D7-4543-BE83-78278BE98408}">
      <dgm:prSet/>
      <dgm:spPr/>
      <dgm:t>
        <a:bodyPr/>
        <a:lstStyle/>
        <a:p>
          <a:endParaRPr lang="en-US"/>
        </a:p>
      </dgm:t>
    </dgm:pt>
    <dgm:pt modelId="{A193B199-DEF6-4C34-AF68-94DA5F7DAF2F}" type="sibTrans" cxnId="{3A677833-70D7-4543-BE83-78278BE98408}">
      <dgm:prSet/>
      <dgm:spPr/>
      <dgm:t>
        <a:bodyPr/>
        <a:lstStyle/>
        <a:p>
          <a:endParaRPr lang="en-US"/>
        </a:p>
      </dgm:t>
    </dgm:pt>
    <dgm:pt modelId="{2C2A1FFD-8AE2-4ECD-BEEF-FA6761F120F0}">
      <dgm:prSet custT="1"/>
      <dgm:spPr/>
      <dgm:t>
        <a:bodyPr/>
        <a:lstStyle/>
        <a:p>
          <a:r>
            <a:rPr lang="bg-BG" sz="1800" dirty="0" smtClean="0"/>
            <a:t>Планиране на дейностите</a:t>
          </a:r>
          <a:endParaRPr lang="en-US" sz="1800" dirty="0"/>
        </a:p>
      </dgm:t>
    </dgm:pt>
    <dgm:pt modelId="{9191303F-FFE5-4DB9-BEBC-2542D41FADFB}" type="parTrans" cxnId="{A8846194-D3BD-44BB-8070-65F10FAB9535}">
      <dgm:prSet/>
      <dgm:spPr/>
      <dgm:t>
        <a:bodyPr/>
        <a:lstStyle/>
        <a:p>
          <a:endParaRPr lang="en-US"/>
        </a:p>
      </dgm:t>
    </dgm:pt>
    <dgm:pt modelId="{20A50754-F47A-425A-A795-31559CF84628}" type="sibTrans" cxnId="{A8846194-D3BD-44BB-8070-65F10FAB9535}">
      <dgm:prSet/>
      <dgm:spPr/>
      <dgm:t>
        <a:bodyPr/>
        <a:lstStyle/>
        <a:p>
          <a:endParaRPr lang="en-US"/>
        </a:p>
      </dgm:t>
    </dgm:pt>
    <dgm:pt modelId="{D16D547B-97E8-4429-979F-54CF3E465727}">
      <dgm:prSet custT="1"/>
      <dgm:spPr/>
      <dgm:t>
        <a:bodyPr/>
        <a:lstStyle/>
        <a:p>
          <a:r>
            <a:rPr lang="bg-BG" sz="1800" dirty="0" smtClean="0"/>
            <a:t>Разпределяне на задачи</a:t>
          </a:r>
          <a:endParaRPr lang="en-US" sz="1800" dirty="0"/>
        </a:p>
      </dgm:t>
    </dgm:pt>
    <dgm:pt modelId="{6F23B35C-1F1B-4090-82D4-7C55601712AC}" type="parTrans" cxnId="{258DDD61-D916-40AE-B163-9AEDEFDA9B47}">
      <dgm:prSet/>
      <dgm:spPr/>
      <dgm:t>
        <a:bodyPr/>
        <a:lstStyle/>
        <a:p>
          <a:endParaRPr lang="en-US"/>
        </a:p>
      </dgm:t>
    </dgm:pt>
    <dgm:pt modelId="{BECCBD96-A47A-44DC-AFC0-E69B001FB373}" type="sibTrans" cxnId="{258DDD61-D916-40AE-B163-9AEDEFDA9B47}">
      <dgm:prSet/>
      <dgm:spPr/>
      <dgm:t>
        <a:bodyPr/>
        <a:lstStyle/>
        <a:p>
          <a:endParaRPr lang="en-US"/>
        </a:p>
      </dgm:t>
    </dgm:pt>
    <dgm:pt modelId="{1D83D032-4A28-49DA-A0A5-028ED2D7E642}">
      <dgm:prSet custT="1"/>
      <dgm:spPr/>
      <dgm:t>
        <a:bodyPr/>
        <a:lstStyle/>
        <a:p>
          <a:r>
            <a:rPr lang="bg-BG" sz="1800" dirty="0" smtClean="0"/>
            <a:t>Избор на технологични средства</a:t>
          </a:r>
          <a:endParaRPr lang="en-US" sz="1800" dirty="0"/>
        </a:p>
      </dgm:t>
    </dgm:pt>
    <dgm:pt modelId="{1CD8FE2B-E294-44C7-8C44-26FD87188737}" type="parTrans" cxnId="{83420298-8476-4F31-9D86-1A767CA13E5D}">
      <dgm:prSet/>
      <dgm:spPr/>
      <dgm:t>
        <a:bodyPr/>
        <a:lstStyle/>
        <a:p>
          <a:endParaRPr lang="en-US"/>
        </a:p>
      </dgm:t>
    </dgm:pt>
    <dgm:pt modelId="{E9097287-95DB-4663-B450-A0522BD03E71}" type="sibTrans" cxnId="{83420298-8476-4F31-9D86-1A767CA13E5D}">
      <dgm:prSet/>
      <dgm:spPr/>
      <dgm:t>
        <a:bodyPr/>
        <a:lstStyle/>
        <a:p>
          <a:endParaRPr lang="en-US"/>
        </a:p>
      </dgm:t>
    </dgm:pt>
    <dgm:pt modelId="{B40ECA2B-B825-4767-B43B-591AF19CCBE2}">
      <dgm:prSet custT="1"/>
      <dgm:spPr/>
      <dgm:t>
        <a:bodyPr/>
        <a:lstStyle/>
        <a:p>
          <a:r>
            <a:rPr lang="bg-BG" sz="1800" dirty="0" smtClean="0"/>
            <a:t>Представяне и защита на проект</a:t>
          </a:r>
          <a:endParaRPr lang="en-US" sz="1800" dirty="0"/>
        </a:p>
      </dgm:t>
    </dgm:pt>
    <dgm:pt modelId="{A32C0141-7E7E-40C9-86CA-4B78E7E4336D}" type="parTrans" cxnId="{239783F3-3E3D-4B76-90D6-AA3AD52311B1}">
      <dgm:prSet/>
      <dgm:spPr/>
      <dgm:t>
        <a:bodyPr/>
        <a:lstStyle/>
        <a:p>
          <a:endParaRPr lang="en-US"/>
        </a:p>
      </dgm:t>
    </dgm:pt>
    <dgm:pt modelId="{5CA8F0BD-0FC9-4F5B-AF64-CB5DE22B695D}" type="sibTrans" cxnId="{239783F3-3E3D-4B76-90D6-AA3AD52311B1}">
      <dgm:prSet/>
      <dgm:spPr/>
      <dgm:t>
        <a:bodyPr/>
        <a:lstStyle/>
        <a:p>
          <a:endParaRPr lang="en-US"/>
        </a:p>
      </dgm:t>
    </dgm:pt>
    <dgm:pt modelId="{C12EE6CE-364A-4E8A-A166-66CB21EDB9CF}">
      <dgm:prSet custT="1"/>
      <dgm:spPr/>
      <dgm:t>
        <a:bodyPr/>
        <a:lstStyle/>
        <a:p>
          <a:r>
            <a:rPr lang="bg-BG" sz="1800" dirty="0" smtClean="0"/>
            <a:t>Подготовка на представянето</a:t>
          </a:r>
          <a:endParaRPr lang="en-US" sz="1800" dirty="0"/>
        </a:p>
      </dgm:t>
    </dgm:pt>
    <dgm:pt modelId="{726AD7E0-6BDB-44C4-8836-1DCBC60881D0}" type="parTrans" cxnId="{327E217D-90B3-486C-87CA-CF391DA0DD98}">
      <dgm:prSet/>
      <dgm:spPr/>
      <dgm:t>
        <a:bodyPr/>
        <a:lstStyle/>
        <a:p>
          <a:endParaRPr lang="en-US"/>
        </a:p>
      </dgm:t>
    </dgm:pt>
    <dgm:pt modelId="{F182DBD1-2DAB-4942-8525-15D3C859ED6C}" type="sibTrans" cxnId="{327E217D-90B3-486C-87CA-CF391DA0DD98}">
      <dgm:prSet/>
      <dgm:spPr/>
      <dgm:t>
        <a:bodyPr/>
        <a:lstStyle/>
        <a:p>
          <a:endParaRPr lang="en-US"/>
        </a:p>
      </dgm:t>
    </dgm:pt>
    <dgm:pt modelId="{080C1BA0-7D5E-4465-BB6C-2EFD0B38EE20}">
      <dgm:prSet custT="1"/>
      <dgm:spPr/>
      <dgm:t>
        <a:bodyPr/>
        <a:lstStyle/>
        <a:p>
          <a:r>
            <a:rPr lang="bg-BG" sz="1800" dirty="0" smtClean="0"/>
            <a:t>Защита пред публика</a:t>
          </a:r>
          <a:endParaRPr lang="en-US" sz="1800" dirty="0"/>
        </a:p>
      </dgm:t>
    </dgm:pt>
    <dgm:pt modelId="{B24004E4-B353-4BF5-B334-3EA1CE22AA73}" type="parTrans" cxnId="{A87812C0-A974-473A-9E28-D050F9381852}">
      <dgm:prSet/>
      <dgm:spPr/>
      <dgm:t>
        <a:bodyPr/>
        <a:lstStyle/>
        <a:p>
          <a:endParaRPr lang="en-US"/>
        </a:p>
      </dgm:t>
    </dgm:pt>
    <dgm:pt modelId="{FD4929FB-10A9-4133-9AF1-13098FA9E80C}" type="sibTrans" cxnId="{A87812C0-A974-473A-9E28-D050F9381852}">
      <dgm:prSet/>
      <dgm:spPr/>
      <dgm:t>
        <a:bodyPr/>
        <a:lstStyle/>
        <a:p>
          <a:endParaRPr lang="en-US"/>
        </a:p>
      </dgm:t>
    </dgm:pt>
    <dgm:pt modelId="{2210DD8A-4691-45F2-80C1-66DD2329EE6C}" type="pres">
      <dgm:prSet presAssocID="{011D95A7-54B5-4382-84DC-839529C54E64}" presName="Name0" presStyleCnt="0">
        <dgm:presLayoutVars>
          <dgm:chPref val="3"/>
          <dgm:dir/>
          <dgm:animLvl val="lvl"/>
          <dgm:resizeHandles/>
        </dgm:presLayoutVars>
      </dgm:prSet>
      <dgm:spPr/>
      <dgm:t>
        <a:bodyPr/>
        <a:lstStyle/>
        <a:p>
          <a:endParaRPr lang="en-US"/>
        </a:p>
      </dgm:t>
    </dgm:pt>
    <dgm:pt modelId="{170E9E7A-0F57-4720-A3D8-9B29D65BF3B9}" type="pres">
      <dgm:prSet presAssocID="{76BB8E13-0AAC-4618-B924-7299AAEB5A22}" presName="horFlow" presStyleCnt="0"/>
      <dgm:spPr/>
      <dgm:t>
        <a:bodyPr/>
        <a:lstStyle/>
        <a:p>
          <a:endParaRPr lang="en-US"/>
        </a:p>
      </dgm:t>
    </dgm:pt>
    <dgm:pt modelId="{92B2DFEC-B10F-42BA-BC55-6644FA6D710D}" type="pres">
      <dgm:prSet presAssocID="{76BB8E13-0AAC-4618-B924-7299AAEB5A22}" presName="bigChev" presStyleLbl="node1" presStyleIdx="0" presStyleCnt="3" custScaleX="101197" custScaleY="105825" custLinFactNeighborY="-8554"/>
      <dgm:spPr/>
      <dgm:t>
        <a:bodyPr/>
        <a:lstStyle/>
        <a:p>
          <a:endParaRPr lang="en-US"/>
        </a:p>
      </dgm:t>
    </dgm:pt>
    <dgm:pt modelId="{BCC55FAF-A362-4CF5-9E5B-8B29E93A86DA}" type="pres">
      <dgm:prSet presAssocID="{6F23B35C-1F1B-4090-82D4-7C55601712AC}" presName="parTrans" presStyleCnt="0"/>
      <dgm:spPr/>
      <dgm:t>
        <a:bodyPr/>
        <a:lstStyle/>
        <a:p>
          <a:endParaRPr lang="en-US"/>
        </a:p>
      </dgm:t>
    </dgm:pt>
    <dgm:pt modelId="{A98311F6-BA40-4251-84DA-9A2008EAF778}" type="pres">
      <dgm:prSet presAssocID="{D16D547B-97E8-4429-979F-54CF3E465727}" presName="node" presStyleLbl="alignAccFollowNode1" presStyleIdx="0" presStyleCnt="8" custScaleX="99670" custScaleY="127201" custLinFactNeighborY="-9039">
        <dgm:presLayoutVars>
          <dgm:bulletEnabled val="1"/>
        </dgm:presLayoutVars>
      </dgm:prSet>
      <dgm:spPr/>
      <dgm:t>
        <a:bodyPr/>
        <a:lstStyle/>
        <a:p>
          <a:endParaRPr lang="en-US"/>
        </a:p>
      </dgm:t>
    </dgm:pt>
    <dgm:pt modelId="{96907083-178B-44E5-9383-734B874918F1}" type="pres">
      <dgm:prSet presAssocID="{BECCBD96-A47A-44DC-AFC0-E69B001FB373}" presName="sibTrans" presStyleCnt="0"/>
      <dgm:spPr/>
      <dgm:t>
        <a:bodyPr/>
        <a:lstStyle/>
        <a:p>
          <a:endParaRPr lang="en-US"/>
        </a:p>
      </dgm:t>
    </dgm:pt>
    <dgm:pt modelId="{54DB3D99-701D-49EA-84C9-8F48186D577E}" type="pres">
      <dgm:prSet presAssocID="{04D11B6B-A891-4E21-91C4-91CBAF7DDC12}" presName="node" presStyleLbl="alignAccFollowNode1" presStyleIdx="1" presStyleCnt="8" custScaleX="154690" custScaleY="106505" custLinFactNeighborY="-10306">
        <dgm:presLayoutVars>
          <dgm:bulletEnabled val="1"/>
        </dgm:presLayoutVars>
      </dgm:prSet>
      <dgm:spPr/>
      <dgm:t>
        <a:bodyPr/>
        <a:lstStyle/>
        <a:p>
          <a:endParaRPr lang="en-US"/>
        </a:p>
      </dgm:t>
    </dgm:pt>
    <dgm:pt modelId="{95518192-A9E6-4880-98D9-2B97833D3BAE}" type="pres">
      <dgm:prSet presAssocID="{76BB8E13-0AAC-4618-B924-7299AAEB5A22}" presName="vSp" presStyleCnt="0"/>
      <dgm:spPr/>
      <dgm:t>
        <a:bodyPr/>
        <a:lstStyle/>
        <a:p>
          <a:endParaRPr lang="en-US"/>
        </a:p>
      </dgm:t>
    </dgm:pt>
    <dgm:pt modelId="{9FB22523-E6D5-4902-8791-587EBB4F17A5}" type="pres">
      <dgm:prSet presAssocID="{6275F38B-F3C4-4B17-9CC6-DCD6093438D9}" presName="horFlow" presStyleCnt="0"/>
      <dgm:spPr/>
      <dgm:t>
        <a:bodyPr/>
        <a:lstStyle/>
        <a:p>
          <a:endParaRPr lang="en-US"/>
        </a:p>
      </dgm:t>
    </dgm:pt>
    <dgm:pt modelId="{E3412D1D-9BCA-4930-9EFE-D10F42E06B86}" type="pres">
      <dgm:prSet presAssocID="{6275F38B-F3C4-4B17-9CC6-DCD6093438D9}" presName="bigChev" presStyleLbl="node1" presStyleIdx="1" presStyleCnt="3" custScaleX="99961" custScaleY="107466"/>
      <dgm:spPr/>
      <dgm:t>
        <a:bodyPr/>
        <a:lstStyle/>
        <a:p>
          <a:endParaRPr lang="en-US"/>
        </a:p>
      </dgm:t>
    </dgm:pt>
    <dgm:pt modelId="{A3C9B339-272C-4624-A6FE-52FF63220942}" type="pres">
      <dgm:prSet presAssocID="{8008CF0B-C7E7-4331-A415-25A516431A5B}" presName="parTrans" presStyleCnt="0"/>
      <dgm:spPr/>
      <dgm:t>
        <a:bodyPr/>
        <a:lstStyle/>
        <a:p>
          <a:endParaRPr lang="en-US"/>
        </a:p>
      </dgm:t>
    </dgm:pt>
    <dgm:pt modelId="{71E32824-EF01-450D-9513-80E9FEA4622D}" type="pres">
      <dgm:prSet presAssocID="{88881314-1A6D-4810-9B99-84D38D08B99F}" presName="node" presStyleLbl="alignAccFollowNode1" presStyleIdx="2" presStyleCnt="8" custScaleX="99670" custScaleY="127201" custLinFactNeighborX="2664">
        <dgm:presLayoutVars>
          <dgm:bulletEnabled val="1"/>
        </dgm:presLayoutVars>
      </dgm:prSet>
      <dgm:spPr/>
      <dgm:t>
        <a:bodyPr/>
        <a:lstStyle/>
        <a:p>
          <a:endParaRPr lang="en-US"/>
        </a:p>
      </dgm:t>
    </dgm:pt>
    <dgm:pt modelId="{D971A53C-9560-452C-9FA7-7CBB0903B6E2}" type="pres">
      <dgm:prSet presAssocID="{DD72694A-C962-456F-A15D-15E5E0E450F7}" presName="sibTrans" presStyleCnt="0"/>
      <dgm:spPr/>
      <dgm:t>
        <a:bodyPr/>
        <a:lstStyle/>
        <a:p>
          <a:endParaRPr lang="en-US"/>
        </a:p>
      </dgm:t>
    </dgm:pt>
    <dgm:pt modelId="{B4F63801-9B05-4127-86CF-518CDD98E554}" type="pres">
      <dgm:prSet presAssocID="{5DA30EC8-C410-4429-B341-4F7E1C62649F}" presName="node" presStyleLbl="alignAccFollowNode1" presStyleIdx="3" presStyleCnt="8">
        <dgm:presLayoutVars>
          <dgm:bulletEnabled val="1"/>
        </dgm:presLayoutVars>
      </dgm:prSet>
      <dgm:spPr/>
      <dgm:t>
        <a:bodyPr/>
        <a:lstStyle/>
        <a:p>
          <a:endParaRPr lang="en-US"/>
        </a:p>
      </dgm:t>
    </dgm:pt>
    <dgm:pt modelId="{9D1F1BB8-468C-49F6-82E0-2DD646202F3A}" type="pres">
      <dgm:prSet presAssocID="{A193B199-DEF6-4C34-AF68-94DA5F7DAF2F}" presName="sibTrans" presStyleCnt="0"/>
      <dgm:spPr/>
      <dgm:t>
        <a:bodyPr/>
        <a:lstStyle/>
        <a:p>
          <a:endParaRPr lang="en-US"/>
        </a:p>
      </dgm:t>
    </dgm:pt>
    <dgm:pt modelId="{C1CB37C5-3ED8-4C00-BB92-D67A8064F2BB}" type="pres">
      <dgm:prSet presAssocID="{2C2A1FFD-8AE2-4ECD-BEEF-FA6761F120F0}" presName="node" presStyleLbl="alignAccFollowNode1" presStyleIdx="4" presStyleCnt="8">
        <dgm:presLayoutVars>
          <dgm:bulletEnabled val="1"/>
        </dgm:presLayoutVars>
      </dgm:prSet>
      <dgm:spPr/>
      <dgm:t>
        <a:bodyPr/>
        <a:lstStyle/>
        <a:p>
          <a:endParaRPr lang="en-US"/>
        </a:p>
      </dgm:t>
    </dgm:pt>
    <dgm:pt modelId="{3AE1E44B-64BA-4FC7-B581-54F5FEDB8BCE}" type="pres">
      <dgm:prSet presAssocID="{20A50754-F47A-425A-A795-31559CF84628}" presName="sibTrans" presStyleCnt="0"/>
      <dgm:spPr/>
      <dgm:t>
        <a:bodyPr/>
        <a:lstStyle/>
        <a:p>
          <a:endParaRPr lang="en-US"/>
        </a:p>
      </dgm:t>
    </dgm:pt>
    <dgm:pt modelId="{F402A778-9AB4-49D4-B52F-545FB0492252}" type="pres">
      <dgm:prSet presAssocID="{1D83D032-4A28-49DA-A0A5-028ED2D7E642}" presName="node" presStyleLbl="alignAccFollowNode1" presStyleIdx="5" presStyleCnt="8">
        <dgm:presLayoutVars>
          <dgm:bulletEnabled val="1"/>
        </dgm:presLayoutVars>
      </dgm:prSet>
      <dgm:spPr/>
      <dgm:t>
        <a:bodyPr/>
        <a:lstStyle/>
        <a:p>
          <a:endParaRPr lang="en-US"/>
        </a:p>
      </dgm:t>
    </dgm:pt>
    <dgm:pt modelId="{84693DAB-AFC4-443C-99C9-A9A5D8ACB6E8}" type="pres">
      <dgm:prSet presAssocID="{6275F38B-F3C4-4B17-9CC6-DCD6093438D9}" presName="vSp" presStyleCnt="0"/>
      <dgm:spPr/>
      <dgm:t>
        <a:bodyPr/>
        <a:lstStyle/>
        <a:p>
          <a:endParaRPr lang="en-US"/>
        </a:p>
      </dgm:t>
    </dgm:pt>
    <dgm:pt modelId="{1E41ABD0-CDD4-4193-8C2D-2EC76BA0A7F3}" type="pres">
      <dgm:prSet presAssocID="{B40ECA2B-B825-4767-B43B-591AF19CCBE2}" presName="horFlow" presStyleCnt="0"/>
      <dgm:spPr/>
      <dgm:t>
        <a:bodyPr/>
        <a:lstStyle/>
        <a:p>
          <a:endParaRPr lang="en-US"/>
        </a:p>
      </dgm:t>
    </dgm:pt>
    <dgm:pt modelId="{D00E1DE7-7219-42B2-BDD5-E3317252023F}" type="pres">
      <dgm:prSet presAssocID="{B40ECA2B-B825-4767-B43B-591AF19CCBE2}" presName="bigChev" presStyleLbl="node1" presStyleIdx="2" presStyleCnt="3"/>
      <dgm:spPr/>
      <dgm:t>
        <a:bodyPr/>
        <a:lstStyle/>
        <a:p>
          <a:endParaRPr lang="en-US"/>
        </a:p>
      </dgm:t>
    </dgm:pt>
    <dgm:pt modelId="{6A2555EE-3D62-4CFF-85AA-060016436E58}" type="pres">
      <dgm:prSet presAssocID="{726AD7E0-6BDB-44C4-8836-1DCBC60881D0}" presName="parTrans" presStyleCnt="0"/>
      <dgm:spPr/>
      <dgm:t>
        <a:bodyPr/>
        <a:lstStyle/>
        <a:p>
          <a:endParaRPr lang="en-US"/>
        </a:p>
      </dgm:t>
    </dgm:pt>
    <dgm:pt modelId="{3DB4B357-8E01-4075-AA00-636B2CC66391}" type="pres">
      <dgm:prSet presAssocID="{C12EE6CE-364A-4E8A-A166-66CB21EDB9CF}" presName="node" presStyleLbl="alignAccFollowNode1" presStyleIdx="6" presStyleCnt="8" custScaleX="99670" custScaleY="127202" custLinFactNeighborX="12012">
        <dgm:presLayoutVars>
          <dgm:bulletEnabled val="1"/>
        </dgm:presLayoutVars>
      </dgm:prSet>
      <dgm:spPr/>
      <dgm:t>
        <a:bodyPr/>
        <a:lstStyle/>
        <a:p>
          <a:endParaRPr lang="en-US"/>
        </a:p>
      </dgm:t>
    </dgm:pt>
    <dgm:pt modelId="{2A0A3636-5FE8-41AB-9628-C25863E0908A}" type="pres">
      <dgm:prSet presAssocID="{F182DBD1-2DAB-4942-8525-15D3C859ED6C}" presName="sibTrans" presStyleCnt="0"/>
      <dgm:spPr/>
      <dgm:t>
        <a:bodyPr/>
        <a:lstStyle/>
        <a:p>
          <a:endParaRPr lang="en-US"/>
        </a:p>
      </dgm:t>
    </dgm:pt>
    <dgm:pt modelId="{A4E6DCF2-4AF5-4A23-8316-6FB6A1A3B227}" type="pres">
      <dgm:prSet presAssocID="{080C1BA0-7D5E-4465-BB6C-2EFD0B38EE20}" presName="node" presStyleLbl="alignAccFollowNode1" presStyleIdx="7" presStyleCnt="8" custLinFactNeighborX="27027">
        <dgm:presLayoutVars>
          <dgm:bulletEnabled val="1"/>
        </dgm:presLayoutVars>
      </dgm:prSet>
      <dgm:spPr/>
      <dgm:t>
        <a:bodyPr/>
        <a:lstStyle/>
        <a:p>
          <a:endParaRPr lang="en-US"/>
        </a:p>
      </dgm:t>
    </dgm:pt>
  </dgm:ptLst>
  <dgm:cxnLst>
    <dgm:cxn modelId="{05463B16-8317-4235-A7F0-8128E0D78AC2}" type="presOf" srcId="{011D95A7-54B5-4382-84DC-839529C54E64}" destId="{2210DD8A-4691-45F2-80C1-66DD2329EE6C}" srcOrd="0" destOrd="0" presId="urn:microsoft.com/office/officeart/2005/8/layout/lProcess3"/>
    <dgm:cxn modelId="{0A855CFF-320C-4D14-9BAB-2DFB7589E952}" type="presOf" srcId="{5DA30EC8-C410-4429-B341-4F7E1C62649F}" destId="{B4F63801-9B05-4127-86CF-518CDD98E554}" srcOrd="0" destOrd="0" presId="urn:microsoft.com/office/officeart/2005/8/layout/lProcess3"/>
    <dgm:cxn modelId="{D76D5D6F-25B1-4920-8BDA-8333F0F1094D}" type="presOf" srcId="{B40ECA2B-B825-4767-B43B-591AF19CCBE2}" destId="{D00E1DE7-7219-42B2-BDD5-E3317252023F}" srcOrd="0" destOrd="0" presId="urn:microsoft.com/office/officeart/2005/8/layout/lProcess3"/>
    <dgm:cxn modelId="{3A677833-70D7-4543-BE83-78278BE98408}" srcId="{6275F38B-F3C4-4B17-9CC6-DCD6093438D9}" destId="{5DA30EC8-C410-4429-B341-4F7E1C62649F}" srcOrd="1" destOrd="0" parTransId="{F1CB9E9D-F4C4-40B9-A27C-4B57A4DC97BC}" sibTransId="{A193B199-DEF6-4C34-AF68-94DA5F7DAF2F}"/>
    <dgm:cxn modelId="{83420298-8476-4F31-9D86-1A767CA13E5D}" srcId="{6275F38B-F3C4-4B17-9CC6-DCD6093438D9}" destId="{1D83D032-4A28-49DA-A0A5-028ED2D7E642}" srcOrd="3" destOrd="0" parTransId="{1CD8FE2B-E294-44C7-8C44-26FD87188737}" sibTransId="{E9097287-95DB-4663-B450-A0522BD03E71}"/>
    <dgm:cxn modelId="{258DDD61-D916-40AE-B163-9AEDEFDA9B47}" srcId="{76BB8E13-0AAC-4618-B924-7299AAEB5A22}" destId="{D16D547B-97E8-4429-979F-54CF3E465727}" srcOrd="0" destOrd="0" parTransId="{6F23B35C-1F1B-4090-82D4-7C55601712AC}" sibTransId="{BECCBD96-A47A-44DC-AFC0-E69B001FB373}"/>
    <dgm:cxn modelId="{9CEBD6F4-399C-4030-ABC5-018D206B0566}" type="presOf" srcId="{88881314-1A6D-4810-9B99-84D38D08B99F}" destId="{71E32824-EF01-450D-9513-80E9FEA4622D}" srcOrd="0" destOrd="0" presId="urn:microsoft.com/office/officeart/2005/8/layout/lProcess3"/>
    <dgm:cxn modelId="{A9E9C5E9-FB42-443D-8245-881B0DE3F233}" type="presOf" srcId="{76BB8E13-0AAC-4618-B924-7299AAEB5A22}" destId="{92B2DFEC-B10F-42BA-BC55-6644FA6D710D}" srcOrd="0" destOrd="0" presId="urn:microsoft.com/office/officeart/2005/8/layout/lProcess3"/>
    <dgm:cxn modelId="{5DA6134D-5813-43EE-8D0F-E2944848E9E6}" type="presOf" srcId="{D16D547B-97E8-4429-979F-54CF3E465727}" destId="{A98311F6-BA40-4251-84DA-9A2008EAF778}" srcOrd="0" destOrd="0" presId="urn:microsoft.com/office/officeart/2005/8/layout/lProcess3"/>
    <dgm:cxn modelId="{267BD252-FCD2-49FA-863A-ED2346E7B629}" type="presOf" srcId="{080C1BA0-7D5E-4465-BB6C-2EFD0B38EE20}" destId="{A4E6DCF2-4AF5-4A23-8316-6FB6A1A3B227}" srcOrd="0" destOrd="0" presId="urn:microsoft.com/office/officeart/2005/8/layout/lProcess3"/>
    <dgm:cxn modelId="{A8846194-D3BD-44BB-8070-65F10FAB9535}" srcId="{6275F38B-F3C4-4B17-9CC6-DCD6093438D9}" destId="{2C2A1FFD-8AE2-4ECD-BEEF-FA6761F120F0}" srcOrd="2" destOrd="0" parTransId="{9191303F-FFE5-4DB9-BEBC-2542D41FADFB}" sibTransId="{20A50754-F47A-425A-A795-31559CF84628}"/>
    <dgm:cxn modelId="{FFCC5204-FC04-4646-91E0-92BE5672E12F}" type="presOf" srcId="{2C2A1FFD-8AE2-4ECD-BEEF-FA6761F120F0}" destId="{C1CB37C5-3ED8-4C00-BB92-D67A8064F2BB}" srcOrd="0" destOrd="0" presId="urn:microsoft.com/office/officeart/2005/8/layout/lProcess3"/>
    <dgm:cxn modelId="{FA663312-825D-4499-B56B-AC97BDF28915}" srcId="{76BB8E13-0AAC-4618-B924-7299AAEB5A22}" destId="{04D11B6B-A891-4E21-91C4-91CBAF7DDC12}" srcOrd="1" destOrd="0" parTransId="{C04F81CC-83ED-41B3-B727-8EA0CECB422F}" sibTransId="{9871CC37-7E4D-4CD7-85EB-79C9E9325B81}"/>
    <dgm:cxn modelId="{9A6F8BD7-C6DA-42FA-ACE3-354ACC456E8C}" srcId="{011D95A7-54B5-4382-84DC-839529C54E64}" destId="{6275F38B-F3C4-4B17-9CC6-DCD6093438D9}" srcOrd="1" destOrd="0" parTransId="{9A717269-44E4-444E-9625-30E5FE2A33E7}" sibTransId="{49733979-25F2-4B21-8862-B2FF00155E11}"/>
    <dgm:cxn modelId="{239783F3-3E3D-4B76-90D6-AA3AD52311B1}" srcId="{011D95A7-54B5-4382-84DC-839529C54E64}" destId="{B40ECA2B-B825-4767-B43B-591AF19CCBE2}" srcOrd="2" destOrd="0" parTransId="{A32C0141-7E7E-40C9-86CA-4B78E7E4336D}" sibTransId="{5CA8F0BD-0FC9-4F5B-AF64-CB5DE22B695D}"/>
    <dgm:cxn modelId="{56115AA1-9A26-4E1A-A250-1D132B1389CF}" type="presOf" srcId="{04D11B6B-A891-4E21-91C4-91CBAF7DDC12}" destId="{54DB3D99-701D-49EA-84C9-8F48186D577E}" srcOrd="0" destOrd="0" presId="urn:microsoft.com/office/officeart/2005/8/layout/lProcess3"/>
    <dgm:cxn modelId="{A3BF88E0-A15B-49D9-A963-FA64C2F5BABD}" srcId="{011D95A7-54B5-4382-84DC-839529C54E64}" destId="{76BB8E13-0AAC-4618-B924-7299AAEB5A22}" srcOrd="0" destOrd="0" parTransId="{0D50C619-CE47-41CF-AEC9-6B88766BAABC}" sibTransId="{4B6D3E01-24B1-4CB5-889F-B2465F9A6A19}"/>
    <dgm:cxn modelId="{AC0711C1-4841-4874-9F04-54587FB49DFF}" srcId="{6275F38B-F3C4-4B17-9CC6-DCD6093438D9}" destId="{88881314-1A6D-4810-9B99-84D38D08B99F}" srcOrd="0" destOrd="0" parTransId="{8008CF0B-C7E7-4331-A415-25A516431A5B}" sibTransId="{DD72694A-C962-456F-A15D-15E5E0E450F7}"/>
    <dgm:cxn modelId="{C953A321-2CE4-4A44-8249-30B67F548D77}" type="presOf" srcId="{1D83D032-4A28-49DA-A0A5-028ED2D7E642}" destId="{F402A778-9AB4-49D4-B52F-545FB0492252}" srcOrd="0" destOrd="0" presId="urn:microsoft.com/office/officeart/2005/8/layout/lProcess3"/>
    <dgm:cxn modelId="{68B16CDA-4A2D-4CBC-88FE-553431EDBB48}" type="presOf" srcId="{C12EE6CE-364A-4E8A-A166-66CB21EDB9CF}" destId="{3DB4B357-8E01-4075-AA00-636B2CC66391}" srcOrd="0" destOrd="0" presId="urn:microsoft.com/office/officeart/2005/8/layout/lProcess3"/>
    <dgm:cxn modelId="{A87812C0-A974-473A-9E28-D050F9381852}" srcId="{B40ECA2B-B825-4767-B43B-591AF19CCBE2}" destId="{080C1BA0-7D5E-4465-BB6C-2EFD0B38EE20}" srcOrd="1" destOrd="0" parTransId="{B24004E4-B353-4BF5-B334-3EA1CE22AA73}" sibTransId="{FD4929FB-10A9-4133-9AF1-13098FA9E80C}"/>
    <dgm:cxn modelId="{327E217D-90B3-486C-87CA-CF391DA0DD98}" srcId="{B40ECA2B-B825-4767-B43B-591AF19CCBE2}" destId="{C12EE6CE-364A-4E8A-A166-66CB21EDB9CF}" srcOrd="0" destOrd="0" parTransId="{726AD7E0-6BDB-44C4-8836-1DCBC60881D0}" sibTransId="{F182DBD1-2DAB-4942-8525-15D3C859ED6C}"/>
    <dgm:cxn modelId="{C4392C38-98E0-4785-A07F-7E158BA65F98}" type="presOf" srcId="{6275F38B-F3C4-4B17-9CC6-DCD6093438D9}" destId="{E3412D1D-9BCA-4930-9EFE-D10F42E06B86}" srcOrd="0" destOrd="0" presId="urn:microsoft.com/office/officeart/2005/8/layout/lProcess3"/>
    <dgm:cxn modelId="{A755B1AB-5B72-44BB-9F26-FFEBDBF997C3}" type="presParOf" srcId="{2210DD8A-4691-45F2-80C1-66DD2329EE6C}" destId="{170E9E7A-0F57-4720-A3D8-9B29D65BF3B9}" srcOrd="0" destOrd="0" presId="urn:microsoft.com/office/officeart/2005/8/layout/lProcess3"/>
    <dgm:cxn modelId="{F6E761A7-33A5-4057-B698-8BCCABBE94A0}" type="presParOf" srcId="{170E9E7A-0F57-4720-A3D8-9B29D65BF3B9}" destId="{92B2DFEC-B10F-42BA-BC55-6644FA6D710D}" srcOrd="0" destOrd="0" presId="urn:microsoft.com/office/officeart/2005/8/layout/lProcess3"/>
    <dgm:cxn modelId="{D5978146-EC23-4D1B-A4C1-EBCFE13F25F6}" type="presParOf" srcId="{170E9E7A-0F57-4720-A3D8-9B29D65BF3B9}" destId="{BCC55FAF-A362-4CF5-9E5B-8B29E93A86DA}" srcOrd="1" destOrd="0" presId="urn:microsoft.com/office/officeart/2005/8/layout/lProcess3"/>
    <dgm:cxn modelId="{4B8EC1AE-0346-4952-9BA7-6D5AD14764F7}" type="presParOf" srcId="{170E9E7A-0F57-4720-A3D8-9B29D65BF3B9}" destId="{A98311F6-BA40-4251-84DA-9A2008EAF778}" srcOrd="2" destOrd="0" presId="urn:microsoft.com/office/officeart/2005/8/layout/lProcess3"/>
    <dgm:cxn modelId="{53063E6A-A6A4-46A1-A2A5-DD1E70BC999F}" type="presParOf" srcId="{170E9E7A-0F57-4720-A3D8-9B29D65BF3B9}" destId="{96907083-178B-44E5-9383-734B874918F1}" srcOrd="3" destOrd="0" presId="urn:microsoft.com/office/officeart/2005/8/layout/lProcess3"/>
    <dgm:cxn modelId="{5E09DDBD-10BB-4343-826A-D103B910CEAA}" type="presParOf" srcId="{170E9E7A-0F57-4720-A3D8-9B29D65BF3B9}" destId="{54DB3D99-701D-49EA-84C9-8F48186D577E}" srcOrd="4" destOrd="0" presId="urn:microsoft.com/office/officeart/2005/8/layout/lProcess3"/>
    <dgm:cxn modelId="{89795121-C5CC-428E-B378-55F9157E4264}" type="presParOf" srcId="{2210DD8A-4691-45F2-80C1-66DD2329EE6C}" destId="{95518192-A9E6-4880-98D9-2B97833D3BAE}" srcOrd="1" destOrd="0" presId="urn:microsoft.com/office/officeart/2005/8/layout/lProcess3"/>
    <dgm:cxn modelId="{3A2BF953-B809-4E9E-8ACC-4B3C655A6515}" type="presParOf" srcId="{2210DD8A-4691-45F2-80C1-66DD2329EE6C}" destId="{9FB22523-E6D5-4902-8791-587EBB4F17A5}" srcOrd="2" destOrd="0" presId="urn:microsoft.com/office/officeart/2005/8/layout/lProcess3"/>
    <dgm:cxn modelId="{AAB21CD1-0429-4677-88DA-0E2D6B9D31B2}" type="presParOf" srcId="{9FB22523-E6D5-4902-8791-587EBB4F17A5}" destId="{E3412D1D-9BCA-4930-9EFE-D10F42E06B86}" srcOrd="0" destOrd="0" presId="urn:microsoft.com/office/officeart/2005/8/layout/lProcess3"/>
    <dgm:cxn modelId="{161E325B-DA63-4549-8448-788E36ED45AD}" type="presParOf" srcId="{9FB22523-E6D5-4902-8791-587EBB4F17A5}" destId="{A3C9B339-272C-4624-A6FE-52FF63220942}" srcOrd="1" destOrd="0" presId="urn:microsoft.com/office/officeart/2005/8/layout/lProcess3"/>
    <dgm:cxn modelId="{91A084EC-6BD3-4996-9884-91A37579D89B}" type="presParOf" srcId="{9FB22523-E6D5-4902-8791-587EBB4F17A5}" destId="{71E32824-EF01-450D-9513-80E9FEA4622D}" srcOrd="2" destOrd="0" presId="urn:microsoft.com/office/officeart/2005/8/layout/lProcess3"/>
    <dgm:cxn modelId="{DFE30999-3BFE-46FA-B76A-DCDF028FC800}" type="presParOf" srcId="{9FB22523-E6D5-4902-8791-587EBB4F17A5}" destId="{D971A53C-9560-452C-9FA7-7CBB0903B6E2}" srcOrd="3" destOrd="0" presId="urn:microsoft.com/office/officeart/2005/8/layout/lProcess3"/>
    <dgm:cxn modelId="{1B62DCFB-6763-463B-A826-CD2469A11A38}" type="presParOf" srcId="{9FB22523-E6D5-4902-8791-587EBB4F17A5}" destId="{B4F63801-9B05-4127-86CF-518CDD98E554}" srcOrd="4" destOrd="0" presId="urn:microsoft.com/office/officeart/2005/8/layout/lProcess3"/>
    <dgm:cxn modelId="{55E22E54-8B49-4A86-AE81-ACEB0E63019E}" type="presParOf" srcId="{9FB22523-E6D5-4902-8791-587EBB4F17A5}" destId="{9D1F1BB8-468C-49F6-82E0-2DD646202F3A}" srcOrd="5" destOrd="0" presId="urn:microsoft.com/office/officeart/2005/8/layout/lProcess3"/>
    <dgm:cxn modelId="{FD2C3D6E-3176-475C-8CD9-D83667EA9687}" type="presParOf" srcId="{9FB22523-E6D5-4902-8791-587EBB4F17A5}" destId="{C1CB37C5-3ED8-4C00-BB92-D67A8064F2BB}" srcOrd="6" destOrd="0" presId="urn:microsoft.com/office/officeart/2005/8/layout/lProcess3"/>
    <dgm:cxn modelId="{3BD7C008-CF17-4FDC-B60D-C72CDC09ACFB}" type="presParOf" srcId="{9FB22523-E6D5-4902-8791-587EBB4F17A5}" destId="{3AE1E44B-64BA-4FC7-B581-54F5FEDB8BCE}" srcOrd="7" destOrd="0" presId="urn:microsoft.com/office/officeart/2005/8/layout/lProcess3"/>
    <dgm:cxn modelId="{D883B312-D9B9-43DB-9B37-6CBE79121446}" type="presParOf" srcId="{9FB22523-E6D5-4902-8791-587EBB4F17A5}" destId="{F402A778-9AB4-49D4-B52F-545FB0492252}" srcOrd="8" destOrd="0" presId="urn:microsoft.com/office/officeart/2005/8/layout/lProcess3"/>
    <dgm:cxn modelId="{12D176DE-BD65-475A-8730-9C85E91729C0}" type="presParOf" srcId="{2210DD8A-4691-45F2-80C1-66DD2329EE6C}" destId="{84693DAB-AFC4-443C-99C9-A9A5D8ACB6E8}" srcOrd="3" destOrd="0" presId="urn:microsoft.com/office/officeart/2005/8/layout/lProcess3"/>
    <dgm:cxn modelId="{001BF14B-7015-401E-89D3-2EFE1D1EB7FC}" type="presParOf" srcId="{2210DD8A-4691-45F2-80C1-66DD2329EE6C}" destId="{1E41ABD0-CDD4-4193-8C2D-2EC76BA0A7F3}" srcOrd="4" destOrd="0" presId="urn:microsoft.com/office/officeart/2005/8/layout/lProcess3"/>
    <dgm:cxn modelId="{5F39BA0F-EEB3-4DFD-A4C9-18C0FFFE36F8}" type="presParOf" srcId="{1E41ABD0-CDD4-4193-8C2D-2EC76BA0A7F3}" destId="{D00E1DE7-7219-42B2-BDD5-E3317252023F}" srcOrd="0" destOrd="0" presId="urn:microsoft.com/office/officeart/2005/8/layout/lProcess3"/>
    <dgm:cxn modelId="{69C05D79-D320-4FBD-8AC2-F4855F860B96}" type="presParOf" srcId="{1E41ABD0-CDD4-4193-8C2D-2EC76BA0A7F3}" destId="{6A2555EE-3D62-4CFF-85AA-060016436E58}" srcOrd="1" destOrd="0" presId="urn:microsoft.com/office/officeart/2005/8/layout/lProcess3"/>
    <dgm:cxn modelId="{32601429-1DC2-47CE-9D58-7DBF68C3CAB4}" type="presParOf" srcId="{1E41ABD0-CDD4-4193-8C2D-2EC76BA0A7F3}" destId="{3DB4B357-8E01-4075-AA00-636B2CC66391}" srcOrd="2" destOrd="0" presId="urn:microsoft.com/office/officeart/2005/8/layout/lProcess3"/>
    <dgm:cxn modelId="{7CFB035F-2C46-4423-B9AC-EB298F80B479}" type="presParOf" srcId="{1E41ABD0-CDD4-4193-8C2D-2EC76BA0A7F3}" destId="{2A0A3636-5FE8-41AB-9628-C25863E0908A}" srcOrd="3" destOrd="0" presId="urn:microsoft.com/office/officeart/2005/8/layout/lProcess3"/>
    <dgm:cxn modelId="{AC2EE21A-FAD4-4613-B2DE-AD94298E38C6}" type="presParOf" srcId="{1E41ABD0-CDD4-4193-8C2D-2EC76BA0A7F3}" destId="{A4E6DCF2-4AF5-4A23-8316-6FB6A1A3B227}"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2FD3B521-E595-4F04-923C-BDFA0C48EC2E}"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bg-BG"/>
        </a:p>
      </dgm:t>
    </dgm:pt>
    <dgm:pt modelId="{3F1E61DC-994E-439F-8AE6-E7E217AE2B4A}">
      <dgm:prSet phldrT="[Text]"/>
      <dgm:spPr/>
      <dgm:t>
        <a:bodyPr/>
        <a:lstStyle/>
        <a:p>
          <a:pPr algn="l"/>
          <a:r>
            <a:rPr lang="bg-BG" dirty="0"/>
            <a:t>Урок </a:t>
          </a:r>
          <a:r>
            <a:rPr lang="bg-BG" dirty="0" smtClean="0"/>
            <a:t>4.1.1</a:t>
          </a:r>
          <a:r>
            <a:rPr lang="bg-BG" dirty="0"/>
            <a:t>.</a:t>
          </a:r>
        </a:p>
      </dgm:t>
    </dgm:pt>
    <dgm:pt modelId="{773CB163-5BDF-4737-8EB9-88E8DB99269C}" type="parTrans" cxnId="{636D0310-328C-4C37-A720-BADD00540E27}">
      <dgm:prSet/>
      <dgm:spPr/>
      <dgm:t>
        <a:bodyPr/>
        <a:lstStyle/>
        <a:p>
          <a:endParaRPr lang="bg-BG"/>
        </a:p>
      </dgm:t>
    </dgm:pt>
    <dgm:pt modelId="{CF52AFAB-F7C9-41F0-90B4-9AF57C5A785E}" type="sibTrans" cxnId="{636D0310-328C-4C37-A720-BADD00540E27}">
      <dgm:prSet/>
      <dgm:spPr/>
      <dgm:t>
        <a:bodyPr/>
        <a:lstStyle/>
        <a:p>
          <a:endParaRPr lang="bg-BG"/>
        </a:p>
      </dgm:t>
    </dgm:pt>
    <dgm:pt modelId="{39C3F2D5-A118-47EC-80EA-8D447AC1D2CE}">
      <dgm:prSet phldrT="[Text]"/>
      <dgm:spPr/>
      <dgm:t>
        <a:bodyPr/>
        <a:lstStyle/>
        <a:p>
          <a:pPr algn="l"/>
          <a:r>
            <a:rPr lang="bg-BG" dirty="0" smtClean="0"/>
            <a:t>Урок 4.1.3.</a:t>
          </a:r>
          <a:endParaRPr lang="bg-BG" dirty="0"/>
        </a:p>
      </dgm:t>
    </dgm:pt>
    <dgm:pt modelId="{5EC0CCAF-E390-4569-91FD-050A1BA0F7E6}" type="parTrans" cxnId="{1BFA41F3-D34D-489A-8442-243A22739CE6}">
      <dgm:prSet/>
      <dgm:spPr/>
      <dgm:t>
        <a:bodyPr/>
        <a:lstStyle/>
        <a:p>
          <a:endParaRPr lang="bg-BG"/>
        </a:p>
      </dgm:t>
    </dgm:pt>
    <dgm:pt modelId="{705CE984-6AE8-4EEA-BFE5-EB457EBC4781}" type="sibTrans" cxnId="{1BFA41F3-D34D-489A-8442-243A22739CE6}">
      <dgm:prSet/>
      <dgm:spPr/>
      <dgm:t>
        <a:bodyPr/>
        <a:lstStyle/>
        <a:p>
          <a:endParaRPr lang="bg-BG"/>
        </a:p>
      </dgm:t>
    </dgm:pt>
    <dgm:pt modelId="{C1CDFA1E-8953-4FAC-B2BF-F8F7D8B87C4F}">
      <dgm:prSet phldrT="[Text]"/>
      <dgm:spPr/>
      <dgm:t>
        <a:bodyPr/>
        <a:lstStyle/>
        <a:p>
          <a:pPr algn="l"/>
          <a:r>
            <a:rPr lang="ru-RU" dirty="0" smtClean="0"/>
            <a:t>Разработване на проект в екип за решаване на конкретен проблем. Избор на тема. Формиране на екип</a:t>
          </a:r>
          <a:endParaRPr lang="bg-BG" dirty="0"/>
        </a:p>
      </dgm:t>
    </dgm:pt>
    <dgm:pt modelId="{820B125E-0321-46FD-8CA9-D7538D180445}" type="parTrans" cxnId="{9BC13B78-55EF-43A7-8268-EABB224E3CA8}">
      <dgm:prSet/>
      <dgm:spPr/>
      <dgm:t>
        <a:bodyPr/>
        <a:lstStyle/>
        <a:p>
          <a:endParaRPr lang="bg-BG"/>
        </a:p>
      </dgm:t>
    </dgm:pt>
    <dgm:pt modelId="{C5D3370F-D780-4851-90B9-1184DA304428}" type="sibTrans" cxnId="{9BC13B78-55EF-43A7-8268-EABB224E3CA8}">
      <dgm:prSet/>
      <dgm:spPr/>
      <dgm:t>
        <a:bodyPr/>
        <a:lstStyle/>
        <a:p>
          <a:endParaRPr lang="bg-BG"/>
        </a:p>
      </dgm:t>
    </dgm:pt>
    <dgm:pt modelId="{7C9F3147-038D-4F98-A385-289D281B8822}">
      <dgm:prSet phldrT="[Text]"/>
      <dgm:spPr/>
      <dgm:t>
        <a:bodyPr/>
        <a:lstStyle/>
        <a:p>
          <a:r>
            <a:rPr lang="ru-RU" dirty="0" smtClean="0"/>
            <a:t>Разработване на проект в екип за решаване на конкретен проблем. Реализация на проект в екип</a:t>
          </a:r>
          <a:endParaRPr lang="bg-BG" dirty="0"/>
        </a:p>
      </dgm:t>
    </dgm:pt>
    <dgm:pt modelId="{4DC23CB5-5F58-4465-A258-1548D372AD0F}" type="parTrans" cxnId="{DF19CE97-AFE7-4F42-8099-A70E22EBF3FB}">
      <dgm:prSet/>
      <dgm:spPr/>
      <dgm:t>
        <a:bodyPr/>
        <a:lstStyle/>
        <a:p>
          <a:endParaRPr lang="bg-BG"/>
        </a:p>
      </dgm:t>
    </dgm:pt>
    <dgm:pt modelId="{4B91F92B-0A53-4D4F-BD30-D6A62DF43FEA}" type="sibTrans" cxnId="{DF19CE97-AFE7-4F42-8099-A70E22EBF3FB}">
      <dgm:prSet/>
      <dgm:spPr/>
      <dgm:t>
        <a:bodyPr/>
        <a:lstStyle/>
        <a:p>
          <a:endParaRPr lang="bg-BG"/>
        </a:p>
      </dgm:t>
    </dgm:pt>
    <dgm:pt modelId="{FBA37746-36FA-40F3-89F2-0769B6E9A58D}">
      <dgm:prSet phldrT="[Text]"/>
      <dgm:spPr>
        <a:solidFill>
          <a:srgbClr val="55C297"/>
        </a:solidFill>
      </dgm:spPr>
      <dgm:t>
        <a:bodyPr/>
        <a:lstStyle/>
        <a:p>
          <a:pPr algn="l"/>
          <a:r>
            <a:rPr lang="bg-BG" dirty="0"/>
            <a:t>Урок</a:t>
          </a:r>
          <a:r>
            <a:rPr lang="bg-BG" baseline="0" dirty="0"/>
            <a:t> </a:t>
          </a:r>
          <a:r>
            <a:rPr lang="bg-BG" baseline="0" dirty="0" smtClean="0"/>
            <a:t>4.1.2</a:t>
          </a:r>
          <a:r>
            <a:rPr lang="bg-BG" baseline="0" dirty="0"/>
            <a:t>.</a:t>
          </a:r>
          <a:endParaRPr lang="bg-BG" dirty="0"/>
        </a:p>
      </dgm:t>
    </dgm:pt>
    <dgm:pt modelId="{85A7D08A-6D4E-4835-BC97-2B0C10D97611}" type="parTrans" cxnId="{2168B99E-4C95-4497-8387-2B175AD4AA0D}">
      <dgm:prSet/>
      <dgm:spPr/>
      <dgm:t>
        <a:bodyPr/>
        <a:lstStyle/>
        <a:p>
          <a:endParaRPr lang="en-US"/>
        </a:p>
      </dgm:t>
    </dgm:pt>
    <dgm:pt modelId="{47E92601-E818-44B8-8D50-90A966071E9A}" type="sibTrans" cxnId="{2168B99E-4C95-4497-8387-2B175AD4AA0D}">
      <dgm:prSet/>
      <dgm:spPr/>
      <dgm:t>
        <a:bodyPr/>
        <a:lstStyle/>
        <a:p>
          <a:endParaRPr lang="en-US"/>
        </a:p>
      </dgm:t>
    </dgm:pt>
    <dgm:pt modelId="{B564F04A-E958-4DC7-AB20-0D344B4425A8}">
      <dgm:prSet phldrT="[Text]"/>
      <dgm:spPr/>
      <dgm:t>
        <a:bodyPr/>
        <a:lstStyle/>
        <a:p>
          <a:r>
            <a:rPr lang="ru-RU" dirty="0" smtClean="0"/>
            <a:t>Разработване на проект в екип за решаване на конкретен проблем. Планиране на дейностите. Технологични средства за планиране и реализация на проекта</a:t>
          </a:r>
          <a:endParaRPr lang="bg-BG" dirty="0"/>
        </a:p>
      </dgm:t>
    </dgm:pt>
    <dgm:pt modelId="{8D78B4BC-C249-4BEF-A22E-0B185A01A66E}" type="parTrans" cxnId="{E70D76C3-FFB3-4D09-B441-8F24FEBA34BE}">
      <dgm:prSet/>
      <dgm:spPr/>
      <dgm:t>
        <a:bodyPr/>
        <a:lstStyle/>
        <a:p>
          <a:endParaRPr lang="en-US"/>
        </a:p>
      </dgm:t>
    </dgm:pt>
    <dgm:pt modelId="{8EC9A3E7-52AC-422C-9EBE-7F385827E5E2}" type="sibTrans" cxnId="{E70D76C3-FFB3-4D09-B441-8F24FEBA34BE}">
      <dgm:prSet/>
      <dgm:spPr/>
      <dgm:t>
        <a:bodyPr/>
        <a:lstStyle/>
        <a:p>
          <a:endParaRPr lang="en-US"/>
        </a:p>
      </dgm:t>
    </dgm:pt>
    <dgm:pt modelId="{F72C8EEF-9ECD-4724-ACB5-9079E3AF2BD0}" type="pres">
      <dgm:prSet presAssocID="{2FD3B521-E595-4F04-923C-BDFA0C48EC2E}" presName="Name0" presStyleCnt="0">
        <dgm:presLayoutVars>
          <dgm:dir/>
          <dgm:animLvl val="lvl"/>
          <dgm:resizeHandles val="exact"/>
        </dgm:presLayoutVars>
      </dgm:prSet>
      <dgm:spPr/>
      <dgm:t>
        <a:bodyPr/>
        <a:lstStyle/>
        <a:p>
          <a:endParaRPr lang="en-US"/>
        </a:p>
      </dgm:t>
    </dgm:pt>
    <dgm:pt modelId="{A8F54EFC-795D-41AE-8BCC-0C3A7BB67F71}" type="pres">
      <dgm:prSet presAssocID="{3F1E61DC-994E-439F-8AE6-E7E217AE2B4A}" presName="linNode" presStyleCnt="0"/>
      <dgm:spPr/>
      <dgm:t>
        <a:bodyPr/>
        <a:lstStyle/>
        <a:p>
          <a:endParaRPr lang="en-US"/>
        </a:p>
      </dgm:t>
    </dgm:pt>
    <dgm:pt modelId="{6118A236-6BBA-46A8-9832-3502819C51B2}" type="pres">
      <dgm:prSet presAssocID="{3F1E61DC-994E-439F-8AE6-E7E217AE2B4A}" presName="parentText" presStyleLbl="node1" presStyleIdx="0" presStyleCnt="3">
        <dgm:presLayoutVars>
          <dgm:chMax val="1"/>
          <dgm:bulletEnabled val="1"/>
        </dgm:presLayoutVars>
      </dgm:prSet>
      <dgm:spPr/>
      <dgm:t>
        <a:bodyPr/>
        <a:lstStyle/>
        <a:p>
          <a:endParaRPr lang="en-US"/>
        </a:p>
      </dgm:t>
    </dgm:pt>
    <dgm:pt modelId="{581DA1D2-17B7-4AB8-AB7B-C36FA7B9C1B3}" type="pres">
      <dgm:prSet presAssocID="{3F1E61DC-994E-439F-8AE6-E7E217AE2B4A}" presName="descendantText" presStyleLbl="alignAccFollowNode1" presStyleIdx="0" presStyleCnt="3">
        <dgm:presLayoutVars>
          <dgm:bulletEnabled val="1"/>
        </dgm:presLayoutVars>
      </dgm:prSet>
      <dgm:spPr/>
      <dgm:t>
        <a:bodyPr/>
        <a:lstStyle/>
        <a:p>
          <a:endParaRPr lang="en-US"/>
        </a:p>
      </dgm:t>
    </dgm:pt>
    <dgm:pt modelId="{B1768059-4F1E-45C0-A9FF-B8AC3A287656}" type="pres">
      <dgm:prSet presAssocID="{CF52AFAB-F7C9-41F0-90B4-9AF57C5A785E}" presName="sp" presStyleCnt="0"/>
      <dgm:spPr/>
      <dgm:t>
        <a:bodyPr/>
        <a:lstStyle/>
        <a:p>
          <a:endParaRPr lang="en-US"/>
        </a:p>
      </dgm:t>
    </dgm:pt>
    <dgm:pt modelId="{69579940-6EA3-4974-B233-2930C1328129}" type="pres">
      <dgm:prSet presAssocID="{FBA37746-36FA-40F3-89F2-0769B6E9A58D}" presName="linNode" presStyleCnt="0"/>
      <dgm:spPr/>
      <dgm:t>
        <a:bodyPr/>
        <a:lstStyle/>
        <a:p>
          <a:endParaRPr lang="en-US"/>
        </a:p>
      </dgm:t>
    </dgm:pt>
    <dgm:pt modelId="{8261542F-2A33-4E9D-9961-788F0051FD4D}" type="pres">
      <dgm:prSet presAssocID="{FBA37746-36FA-40F3-89F2-0769B6E9A58D}" presName="parentText" presStyleLbl="node1" presStyleIdx="1" presStyleCnt="3">
        <dgm:presLayoutVars>
          <dgm:chMax val="1"/>
          <dgm:bulletEnabled val="1"/>
        </dgm:presLayoutVars>
      </dgm:prSet>
      <dgm:spPr/>
      <dgm:t>
        <a:bodyPr/>
        <a:lstStyle/>
        <a:p>
          <a:endParaRPr lang="en-US"/>
        </a:p>
      </dgm:t>
    </dgm:pt>
    <dgm:pt modelId="{8586D637-91E7-4563-AB7D-D11BFDB88888}" type="pres">
      <dgm:prSet presAssocID="{FBA37746-36FA-40F3-89F2-0769B6E9A58D}" presName="descendantText" presStyleLbl="alignAccFollowNode1" presStyleIdx="1" presStyleCnt="3">
        <dgm:presLayoutVars>
          <dgm:bulletEnabled val="1"/>
        </dgm:presLayoutVars>
      </dgm:prSet>
      <dgm:spPr/>
      <dgm:t>
        <a:bodyPr/>
        <a:lstStyle/>
        <a:p>
          <a:endParaRPr lang="en-US"/>
        </a:p>
      </dgm:t>
    </dgm:pt>
    <dgm:pt modelId="{B7DDE37F-0769-4C07-B517-1CFA307F0DF4}" type="pres">
      <dgm:prSet presAssocID="{47E92601-E818-44B8-8D50-90A966071E9A}" presName="sp" presStyleCnt="0"/>
      <dgm:spPr/>
      <dgm:t>
        <a:bodyPr/>
        <a:lstStyle/>
        <a:p>
          <a:endParaRPr lang="en-US"/>
        </a:p>
      </dgm:t>
    </dgm:pt>
    <dgm:pt modelId="{9CC1DC19-0372-436E-B808-58367D4AD328}" type="pres">
      <dgm:prSet presAssocID="{39C3F2D5-A118-47EC-80EA-8D447AC1D2CE}" presName="linNode" presStyleCnt="0"/>
      <dgm:spPr/>
      <dgm:t>
        <a:bodyPr/>
        <a:lstStyle/>
        <a:p>
          <a:endParaRPr lang="en-US"/>
        </a:p>
      </dgm:t>
    </dgm:pt>
    <dgm:pt modelId="{04E5FD9C-5114-45F6-AF4B-A8393A11993F}" type="pres">
      <dgm:prSet presAssocID="{39C3F2D5-A118-47EC-80EA-8D447AC1D2CE}" presName="parentText" presStyleLbl="node1" presStyleIdx="2" presStyleCnt="3">
        <dgm:presLayoutVars>
          <dgm:chMax val="1"/>
          <dgm:bulletEnabled val="1"/>
        </dgm:presLayoutVars>
      </dgm:prSet>
      <dgm:spPr/>
      <dgm:t>
        <a:bodyPr/>
        <a:lstStyle/>
        <a:p>
          <a:endParaRPr lang="en-US"/>
        </a:p>
      </dgm:t>
    </dgm:pt>
    <dgm:pt modelId="{0F4FD5C3-19DA-46F4-897F-9C5B08392F2D}" type="pres">
      <dgm:prSet presAssocID="{39C3F2D5-A118-47EC-80EA-8D447AC1D2CE}" presName="descendantText" presStyleLbl="alignAccFollowNode1" presStyleIdx="2" presStyleCnt="3">
        <dgm:presLayoutVars>
          <dgm:bulletEnabled val="1"/>
        </dgm:presLayoutVars>
      </dgm:prSet>
      <dgm:spPr/>
      <dgm:t>
        <a:bodyPr/>
        <a:lstStyle/>
        <a:p>
          <a:endParaRPr lang="en-US"/>
        </a:p>
      </dgm:t>
    </dgm:pt>
  </dgm:ptLst>
  <dgm:cxnLst>
    <dgm:cxn modelId="{E605938D-DE36-4CD8-B667-D1EE27D18A0D}" type="presOf" srcId="{39C3F2D5-A118-47EC-80EA-8D447AC1D2CE}" destId="{04E5FD9C-5114-45F6-AF4B-A8393A11993F}" srcOrd="0" destOrd="0" presId="urn:microsoft.com/office/officeart/2005/8/layout/vList5"/>
    <dgm:cxn modelId="{9BC13B78-55EF-43A7-8268-EABB224E3CA8}" srcId="{3F1E61DC-994E-439F-8AE6-E7E217AE2B4A}" destId="{C1CDFA1E-8953-4FAC-B2BF-F8F7D8B87C4F}" srcOrd="0" destOrd="0" parTransId="{820B125E-0321-46FD-8CA9-D7538D180445}" sibTransId="{C5D3370F-D780-4851-90B9-1184DA304428}"/>
    <dgm:cxn modelId="{C215FD59-3057-40A5-9CCC-A07F9CBB2756}" type="presOf" srcId="{2FD3B521-E595-4F04-923C-BDFA0C48EC2E}" destId="{F72C8EEF-9ECD-4724-ACB5-9079E3AF2BD0}" srcOrd="0" destOrd="0" presId="urn:microsoft.com/office/officeart/2005/8/layout/vList5"/>
    <dgm:cxn modelId="{E70D76C3-FFB3-4D09-B441-8F24FEBA34BE}" srcId="{FBA37746-36FA-40F3-89F2-0769B6E9A58D}" destId="{B564F04A-E958-4DC7-AB20-0D344B4425A8}" srcOrd="0" destOrd="0" parTransId="{8D78B4BC-C249-4BEF-A22E-0B185A01A66E}" sibTransId="{8EC9A3E7-52AC-422C-9EBE-7F385827E5E2}"/>
    <dgm:cxn modelId="{804566EC-157F-4022-A812-B1645D1FAA42}" type="presOf" srcId="{B564F04A-E958-4DC7-AB20-0D344B4425A8}" destId="{8586D637-91E7-4563-AB7D-D11BFDB88888}" srcOrd="0" destOrd="0" presId="urn:microsoft.com/office/officeart/2005/8/layout/vList5"/>
    <dgm:cxn modelId="{14E4BB1D-413F-4B64-8FE8-CCFD3244F5E6}" type="presOf" srcId="{C1CDFA1E-8953-4FAC-B2BF-F8F7D8B87C4F}" destId="{581DA1D2-17B7-4AB8-AB7B-C36FA7B9C1B3}" srcOrd="0" destOrd="0" presId="urn:microsoft.com/office/officeart/2005/8/layout/vList5"/>
    <dgm:cxn modelId="{2168B99E-4C95-4497-8387-2B175AD4AA0D}" srcId="{2FD3B521-E595-4F04-923C-BDFA0C48EC2E}" destId="{FBA37746-36FA-40F3-89F2-0769B6E9A58D}" srcOrd="1" destOrd="0" parTransId="{85A7D08A-6D4E-4835-BC97-2B0C10D97611}" sibTransId="{47E92601-E818-44B8-8D50-90A966071E9A}"/>
    <dgm:cxn modelId="{DF19CE97-AFE7-4F42-8099-A70E22EBF3FB}" srcId="{39C3F2D5-A118-47EC-80EA-8D447AC1D2CE}" destId="{7C9F3147-038D-4F98-A385-289D281B8822}" srcOrd="0" destOrd="0" parTransId="{4DC23CB5-5F58-4465-A258-1548D372AD0F}" sibTransId="{4B91F92B-0A53-4D4F-BD30-D6A62DF43FEA}"/>
    <dgm:cxn modelId="{E013648F-BEF4-4CF0-9E26-F17090041222}" type="presOf" srcId="{3F1E61DC-994E-439F-8AE6-E7E217AE2B4A}" destId="{6118A236-6BBA-46A8-9832-3502819C51B2}" srcOrd="0" destOrd="0" presId="urn:microsoft.com/office/officeart/2005/8/layout/vList5"/>
    <dgm:cxn modelId="{EE4973F4-6BA8-476F-9DC8-E67CFB1CA27C}" type="presOf" srcId="{7C9F3147-038D-4F98-A385-289D281B8822}" destId="{0F4FD5C3-19DA-46F4-897F-9C5B08392F2D}" srcOrd="0" destOrd="0" presId="urn:microsoft.com/office/officeart/2005/8/layout/vList5"/>
    <dgm:cxn modelId="{1BFA41F3-D34D-489A-8442-243A22739CE6}" srcId="{2FD3B521-E595-4F04-923C-BDFA0C48EC2E}" destId="{39C3F2D5-A118-47EC-80EA-8D447AC1D2CE}" srcOrd="2" destOrd="0" parTransId="{5EC0CCAF-E390-4569-91FD-050A1BA0F7E6}" sibTransId="{705CE984-6AE8-4EEA-BFE5-EB457EBC4781}"/>
    <dgm:cxn modelId="{53F39344-1850-4D0D-A7DC-83AF60C8BCA0}" type="presOf" srcId="{FBA37746-36FA-40F3-89F2-0769B6E9A58D}" destId="{8261542F-2A33-4E9D-9961-788F0051FD4D}" srcOrd="0" destOrd="0" presId="urn:microsoft.com/office/officeart/2005/8/layout/vList5"/>
    <dgm:cxn modelId="{636D0310-328C-4C37-A720-BADD00540E27}" srcId="{2FD3B521-E595-4F04-923C-BDFA0C48EC2E}" destId="{3F1E61DC-994E-439F-8AE6-E7E217AE2B4A}" srcOrd="0" destOrd="0" parTransId="{773CB163-5BDF-4737-8EB9-88E8DB99269C}" sibTransId="{CF52AFAB-F7C9-41F0-90B4-9AF57C5A785E}"/>
    <dgm:cxn modelId="{AF66DAA9-F822-4804-855C-50599DAFB7EB}" type="presParOf" srcId="{F72C8EEF-9ECD-4724-ACB5-9079E3AF2BD0}" destId="{A8F54EFC-795D-41AE-8BCC-0C3A7BB67F71}" srcOrd="0" destOrd="0" presId="urn:microsoft.com/office/officeart/2005/8/layout/vList5"/>
    <dgm:cxn modelId="{98498AEB-7FAC-448C-8CC8-967C63DFA521}" type="presParOf" srcId="{A8F54EFC-795D-41AE-8BCC-0C3A7BB67F71}" destId="{6118A236-6BBA-46A8-9832-3502819C51B2}" srcOrd="0" destOrd="0" presId="urn:microsoft.com/office/officeart/2005/8/layout/vList5"/>
    <dgm:cxn modelId="{E111F228-E691-46DF-ABDB-F1BA07AB7B4C}" type="presParOf" srcId="{A8F54EFC-795D-41AE-8BCC-0C3A7BB67F71}" destId="{581DA1D2-17B7-4AB8-AB7B-C36FA7B9C1B3}" srcOrd="1" destOrd="0" presId="urn:microsoft.com/office/officeart/2005/8/layout/vList5"/>
    <dgm:cxn modelId="{8BFDA611-0F73-4D73-B926-60984C4972C4}" type="presParOf" srcId="{F72C8EEF-9ECD-4724-ACB5-9079E3AF2BD0}" destId="{B1768059-4F1E-45C0-A9FF-B8AC3A287656}" srcOrd="1" destOrd="0" presId="urn:microsoft.com/office/officeart/2005/8/layout/vList5"/>
    <dgm:cxn modelId="{EEF575CC-7C8D-49CB-8F2A-F87CC0B7F70A}" type="presParOf" srcId="{F72C8EEF-9ECD-4724-ACB5-9079E3AF2BD0}" destId="{69579940-6EA3-4974-B233-2930C1328129}" srcOrd="2" destOrd="0" presId="urn:microsoft.com/office/officeart/2005/8/layout/vList5"/>
    <dgm:cxn modelId="{6F54175A-C879-44DD-A4BC-7806ED40EE98}" type="presParOf" srcId="{69579940-6EA3-4974-B233-2930C1328129}" destId="{8261542F-2A33-4E9D-9961-788F0051FD4D}" srcOrd="0" destOrd="0" presId="urn:microsoft.com/office/officeart/2005/8/layout/vList5"/>
    <dgm:cxn modelId="{FB4C321C-875E-475E-B4D8-42F036242CF8}" type="presParOf" srcId="{69579940-6EA3-4974-B233-2930C1328129}" destId="{8586D637-91E7-4563-AB7D-D11BFDB88888}" srcOrd="1" destOrd="0" presId="urn:microsoft.com/office/officeart/2005/8/layout/vList5"/>
    <dgm:cxn modelId="{D22AEA56-709D-43D6-B8CE-93D80C8032BB}" type="presParOf" srcId="{F72C8EEF-9ECD-4724-ACB5-9079E3AF2BD0}" destId="{B7DDE37F-0769-4C07-B517-1CFA307F0DF4}" srcOrd="3" destOrd="0" presId="urn:microsoft.com/office/officeart/2005/8/layout/vList5"/>
    <dgm:cxn modelId="{4B70EB63-79C9-44D0-AB21-7B0C169C3017}" type="presParOf" srcId="{F72C8EEF-9ECD-4724-ACB5-9079E3AF2BD0}" destId="{9CC1DC19-0372-436E-B808-58367D4AD328}" srcOrd="4" destOrd="0" presId="urn:microsoft.com/office/officeart/2005/8/layout/vList5"/>
    <dgm:cxn modelId="{A9194111-026C-4630-A90E-BBF667CCEF04}" type="presParOf" srcId="{9CC1DC19-0372-436E-B808-58367D4AD328}" destId="{04E5FD9C-5114-45F6-AF4B-A8393A11993F}" srcOrd="0" destOrd="0" presId="urn:microsoft.com/office/officeart/2005/8/layout/vList5"/>
    <dgm:cxn modelId="{E6632EBE-7F2F-4B2D-9523-1590E150FE07}" type="presParOf" srcId="{9CC1DC19-0372-436E-B808-58367D4AD328}" destId="{0F4FD5C3-19DA-46F4-897F-9C5B08392F2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D3B521-E595-4F04-923C-BDFA0C48EC2E}"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bg-BG"/>
        </a:p>
      </dgm:t>
    </dgm:pt>
    <dgm:pt modelId="{3F1E61DC-994E-439F-8AE6-E7E217AE2B4A}">
      <dgm:prSet phldrT="[Text]"/>
      <dgm:spPr/>
      <dgm:t>
        <a:bodyPr/>
        <a:lstStyle/>
        <a:p>
          <a:pPr algn="l"/>
          <a:r>
            <a:rPr lang="bg-BG" dirty="0"/>
            <a:t>Урок </a:t>
          </a:r>
          <a:r>
            <a:rPr lang="bg-BG" dirty="0" smtClean="0"/>
            <a:t>4.2.</a:t>
          </a:r>
          <a:endParaRPr lang="bg-BG" dirty="0"/>
        </a:p>
      </dgm:t>
    </dgm:pt>
    <dgm:pt modelId="{773CB163-5BDF-4737-8EB9-88E8DB99269C}" type="parTrans" cxnId="{636D0310-328C-4C37-A720-BADD00540E27}">
      <dgm:prSet/>
      <dgm:spPr/>
      <dgm:t>
        <a:bodyPr/>
        <a:lstStyle/>
        <a:p>
          <a:endParaRPr lang="bg-BG"/>
        </a:p>
      </dgm:t>
    </dgm:pt>
    <dgm:pt modelId="{CF52AFAB-F7C9-41F0-90B4-9AF57C5A785E}" type="sibTrans" cxnId="{636D0310-328C-4C37-A720-BADD00540E27}">
      <dgm:prSet/>
      <dgm:spPr/>
      <dgm:t>
        <a:bodyPr/>
        <a:lstStyle/>
        <a:p>
          <a:endParaRPr lang="bg-BG"/>
        </a:p>
      </dgm:t>
    </dgm:pt>
    <dgm:pt modelId="{C1CDFA1E-8953-4FAC-B2BF-F8F7D8B87C4F}">
      <dgm:prSet phldrT="[Text]"/>
      <dgm:spPr/>
      <dgm:t>
        <a:bodyPr/>
        <a:lstStyle/>
        <a:p>
          <a:pPr algn="l"/>
          <a:r>
            <a:rPr lang="bg-BG" dirty="0" smtClean="0"/>
            <a:t>Екипна работа по проект</a:t>
          </a:r>
          <a:endParaRPr lang="bg-BG" dirty="0"/>
        </a:p>
      </dgm:t>
    </dgm:pt>
    <dgm:pt modelId="{820B125E-0321-46FD-8CA9-D7538D180445}" type="parTrans" cxnId="{9BC13B78-55EF-43A7-8268-EABB224E3CA8}">
      <dgm:prSet/>
      <dgm:spPr/>
      <dgm:t>
        <a:bodyPr/>
        <a:lstStyle/>
        <a:p>
          <a:endParaRPr lang="bg-BG"/>
        </a:p>
      </dgm:t>
    </dgm:pt>
    <dgm:pt modelId="{C5D3370F-D780-4851-90B9-1184DA304428}" type="sibTrans" cxnId="{9BC13B78-55EF-43A7-8268-EABB224E3CA8}">
      <dgm:prSet/>
      <dgm:spPr/>
      <dgm:t>
        <a:bodyPr/>
        <a:lstStyle/>
        <a:p>
          <a:endParaRPr lang="bg-BG"/>
        </a:p>
      </dgm:t>
    </dgm:pt>
    <dgm:pt modelId="{FBA37746-36FA-40F3-89F2-0769B6E9A58D}">
      <dgm:prSet phldrT="[Text]"/>
      <dgm:spPr/>
      <dgm:t>
        <a:bodyPr/>
        <a:lstStyle/>
        <a:p>
          <a:pPr algn="l"/>
          <a:r>
            <a:rPr lang="bg-BG" dirty="0"/>
            <a:t>Урок</a:t>
          </a:r>
          <a:r>
            <a:rPr lang="bg-BG" baseline="0" dirty="0"/>
            <a:t> </a:t>
          </a:r>
          <a:r>
            <a:rPr lang="bg-BG" baseline="0" dirty="0" smtClean="0"/>
            <a:t>4.3.</a:t>
          </a:r>
          <a:endParaRPr lang="bg-BG" dirty="0"/>
        </a:p>
      </dgm:t>
    </dgm:pt>
    <dgm:pt modelId="{85A7D08A-6D4E-4835-BC97-2B0C10D97611}" type="parTrans" cxnId="{2168B99E-4C95-4497-8387-2B175AD4AA0D}">
      <dgm:prSet/>
      <dgm:spPr/>
      <dgm:t>
        <a:bodyPr/>
        <a:lstStyle/>
        <a:p>
          <a:endParaRPr lang="en-US"/>
        </a:p>
      </dgm:t>
    </dgm:pt>
    <dgm:pt modelId="{47E92601-E818-44B8-8D50-90A966071E9A}" type="sibTrans" cxnId="{2168B99E-4C95-4497-8387-2B175AD4AA0D}">
      <dgm:prSet/>
      <dgm:spPr/>
      <dgm:t>
        <a:bodyPr/>
        <a:lstStyle/>
        <a:p>
          <a:endParaRPr lang="en-US"/>
        </a:p>
      </dgm:t>
    </dgm:pt>
    <dgm:pt modelId="{B564F04A-E958-4DC7-AB20-0D344B4425A8}">
      <dgm:prSet phldrT="[Text]"/>
      <dgm:spPr/>
      <dgm:t>
        <a:bodyPr/>
        <a:lstStyle/>
        <a:p>
          <a:r>
            <a:rPr lang="bg-BG" dirty="0" smtClean="0"/>
            <a:t>Екипна защита на проект</a:t>
          </a:r>
          <a:endParaRPr lang="bg-BG" dirty="0"/>
        </a:p>
      </dgm:t>
    </dgm:pt>
    <dgm:pt modelId="{8D78B4BC-C249-4BEF-A22E-0B185A01A66E}" type="parTrans" cxnId="{E70D76C3-FFB3-4D09-B441-8F24FEBA34BE}">
      <dgm:prSet/>
      <dgm:spPr/>
      <dgm:t>
        <a:bodyPr/>
        <a:lstStyle/>
        <a:p>
          <a:endParaRPr lang="en-US"/>
        </a:p>
      </dgm:t>
    </dgm:pt>
    <dgm:pt modelId="{8EC9A3E7-52AC-422C-9EBE-7F385827E5E2}" type="sibTrans" cxnId="{E70D76C3-FFB3-4D09-B441-8F24FEBA34BE}">
      <dgm:prSet/>
      <dgm:spPr/>
      <dgm:t>
        <a:bodyPr/>
        <a:lstStyle/>
        <a:p>
          <a:endParaRPr lang="en-US"/>
        </a:p>
      </dgm:t>
    </dgm:pt>
    <dgm:pt modelId="{F72C8EEF-9ECD-4724-ACB5-9079E3AF2BD0}" type="pres">
      <dgm:prSet presAssocID="{2FD3B521-E595-4F04-923C-BDFA0C48EC2E}" presName="Name0" presStyleCnt="0">
        <dgm:presLayoutVars>
          <dgm:dir/>
          <dgm:animLvl val="lvl"/>
          <dgm:resizeHandles val="exact"/>
        </dgm:presLayoutVars>
      </dgm:prSet>
      <dgm:spPr/>
      <dgm:t>
        <a:bodyPr/>
        <a:lstStyle/>
        <a:p>
          <a:endParaRPr lang="en-US"/>
        </a:p>
      </dgm:t>
    </dgm:pt>
    <dgm:pt modelId="{A8F54EFC-795D-41AE-8BCC-0C3A7BB67F71}" type="pres">
      <dgm:prSet presAssocID="{3F1E61DC-994E-439F-8AE6-E7E217AE2B4A}" presName="linNode" presStyleCnt="0"/>
      <dgm:spPr/>
      <dgm:t>
        <a:bodyPr/>
        <a:lstStyle/>
        <a:p>
          <a:endParaRPr lang="en-US"/>
        </a:p>
      </dgm:t>
    </dgm:pt>
    <dgm:pt modelId="{6118A236-6BBA-46A8-9832-3502819C51B2}" type="pres">
      <dgm:prSet presAssocID="{3F1E61DC-994E-439F-8AE6-E7E217AE2B4A}" presName="parentText" presStyleLbl="node1" presStyleIdx="0" presStyleCnt="2">
        <dgm:presLayoutVars>
          <dgm:chMax val="1"/>
          <dgm:bulletEnabled val="1"/>
        </dgm:presLayoutVars>
      </dgm:prSet>
      <dgm:spPr/>
      <dgm:t>
        <a:bodyPr/>
        <a:lstStyle/>
        <a:p>
          <a:endParaRPr lang="en-US"/>
        </a:p>
      </dgm:t>
    </dgm:pt>
    <dgm:pt modelId="{581DA1D2-17B7-4AB8-AB7B-C36FA7B9C1B3}" type="pres">
      <dgm:prSet presAssocID="{3F1E61DC-994E-439F-8AE6-E7E217AE2B4A}" presName="descendantText" presStyleLbl="alignAccFollowNode1" presStyleIdx="0" presStyleCnt="2">
        <dgm:presLayoutVars>
          <dgm:bulletEnabled val="1"/>
        </dgm:presLayoutVars>
      </dgm:prSet>
      <dgm:spPr/>
      <dgm:t>
        <a:bodyPr/>
        <a:lstStyle/>
        <a:p>
          <a:endParaRPr lang="en-US"/>
        </a:p>
      </dgm:t>
    </dgm:pt>
    <dgm:pt modelId="{B1768059-4F1E-45C0-A9FF-B8AC3A287656}" type="pres">
      <dgm:prSet presAssocID="{CF52AFAB-F7C9-41F0-90B4-9AF57C5A785E}" presName="sp" presStyleCnt="0"/>
      <dgm:spPr/>
      <dgm:t>
        <a:bodyPr/>
        <a:lstStyle/>
        <a:p>
          <a:endParaRPr lang="en-US"/>
        </a:p>
      </dgm:t>
    </dgm:pt>
    <dgm:pt modelId="{69579940-6EA3-4974-B233-2930C1328129}" type="pres">
      <dgm:prSet presAssocID="{FBA37746-36FA-40F3-89F2-0769B6E9A58D}" presName="linNode" presStyleCnt="0"/>
      <dgm:spPr/>
      <dgm:t>
        <a:bodyPr/>
        <a:lstStyle/>
        <a:p>
          <a:endParaRPr lang="en-US"/>
        </a:p>
      </dgm:t>
    </dgm:pt>
    <dgm:pt modelId="{8261542F-2A33-4E9D-9961-788F0051FD4D}" type="pres">
      <dgm:prSet presAssocID="{FBA37746-36FA-40F3-89F2-0769B6E9A58D}" presName="parentText" presStyleLbl="node1" presStyleIdx="1" presStyleCnt="2">
        <dgm:presLayoutVars>
          <dgm:chMax val="1"/>
          <dgm:bulletEnabled val="1"/>
        </dgm:presLayoutVars>
      </dgm:prSet>
      <dgm:spPr/>
      <dgm:t>
        <a:bodyPr/>
        <a:lstStyle/>
        <a:p>
          <a:endParaRPr lang="en-US"/>
        </a:p>
      </dgm:t>
    </dgm:pt>
    <dgm:pt modelId="{8586D637-91E7-4563-AB7D-D11BFDB88888}" type="pres">
      <dgm:prSet presAssocID="{FBA37746-36FA-40F3-89F2-0769B6E9A58D}" presName="descendantText" presStyleLbl="alignAccFollowNode1" presStyleIdx="1" presStyleCnt="2">
        <dgm:presLayoutVars>
          <dgm:bulletEnabled val="1"/>
        </dgm:presLayoutVars>
      </dgm:prSet>
      <dgm:spPr/>
      <dgm:t>
        <a:bodyPr/>
        <a:lstStyle/>
        <a:p>
          <a:endParaRPr lang="en-US"/>
        </a:p>
      </dgm:t>
    </dgm:pt>
  </dgm:ptLst>
  <dgm:cxnLst>
    <dgm:cxn modelId="{14E4BB1D-413F-4B64-8FE8-CCFD3244F5E6}" type="presOf" srcId="{C1CDFA1E-8953-4FAC-B2BF-F8F7D8B87C4F}" destId="{581DA1D2-17B7-4AB8-AB7B-C36FA7B9C1B3}" srcOrd="0" destOrd="0" presId="urn:microsoft.com/office/officeart/2005/8/layout/vList5"/>
    <dgm:cxn modelId="{9BC13B78-55EF-43A7-8268-EABB224E3CA8}" srcId="{3F1E61DC-994E-439F-8AE6-E7E217AE2B4A}" destId="{C1CDFA1E-8953-4FAC-B2BF-F8F7D8B87C4F}" srcOrd="0" destOrd="0" parTransId="{820B125E-0321-46FD-8CA9-D7538D180445}" sibTransId="{C5D3370F-D780-4851-90B9-1184DA304428}"/>
    <dgm:cxn modelId="{636D0310-328C-4C37-A720-BADD00540E27}" srcId="{2FD3B521-E595-4F04-923C-BDFA0C48EC2E}" destId="{3F1E61DC-994E-439F-8AE6-E7E217AE2B4A}" srcOrd="0" destOrd="0" parTransId="{773CB163-5BDF-4737-8EB9-88E8DB99269C}" sibTransId="{CF52AFAB-F7C9-41F0-90B4-9AF57C5A785E}"/>
    <dgm:cxn modelId="{804566EC-157F-4022-A812-B1645D1FAA42}" type="presOf" srcId="{B564F04A-E958-4DC7-AB20-0D344B4425A8}" destId="{8586D637-91E7-4563-AB7D-D11BFDB88888}" srcOrd="0" destOrd="0" presId="urn:microsoft.com/office/officeart/2005/8/layout/vList5"/>
    <dgm:cxn modelId="{C215FD59-3057-40A5-9CCC-A07F9CBB2756}" type="presOf" srcId="{2FD3B521-E595-4F04-923C-BDFA0C48EC2E}" destId="{F72C8EEF-9ECD-4724-ACB5-9079E3AF2BD0}" srcOrd="0" destOrd="0" presId="urn:microsoft.com/office/officeart/2005/8/layout/vList5"/>
    <dgm:cxn modelId="{E013648F-BEF4-4CF0-9E26-F17090041222}" type="presOf" srcId="{3F1E61DC-994E-439F-8AE6-E7E217AE2B4A}" destId="{6118A236-6BBA-46A8-9832-3502819C51B2}" srcOrd="0" destOrd="0" presId="urn:microsoft.com/office/officeart/2005/8/layout/vList5"/>
    <dgm:cxn modelId="{53F39344-1850-4D0D-A7DC-83AF60C8BCA0}" type="presOf" srcId="{FBA37746-36FA-40F3-89F2-0769B6E9A58D}" destId="{8261542F-2A33-4E9D-9961-788F0051FD4D}" srcOrd="0" destOrd="0" presId="urn:microsoft.com/office/officeart/2005/8/layout/vList5"/>
    <dgm:cxn modelId="{E70D76C3-FFB3-4D09-B441-8F24FEBA34BE}" srcId="{FBA37746-36FA-40F3-89F2-0769B6E9A58D}" destId="{B564F04A-E958-4DC7-AB20-0D344B4425A8}" srcOrd="0" destOrd="0" parTransId="{8D78B4BC-C249-4BEF-A22E-0B185A01A66E}" sibTransId="{8EC9A3E7-52AC-422C-9EBE-7F385827E5E2}"/>
    <dgm:cxn modelId="{2168B99E-4C95-4497-8387-2B175AD4AA0D}" srcId="{2FD3B521-E595-4F04-923C-BDFA0C48EC2E}" destId="{FBA37746-36FA-40F3-89F2-0769B6E9A58D}" srcOrd="1" destOrd="0" parTransId="{85A7D08A-6D4E-4835-BC97-2B0C10D97611}" sibTransId="{47E92601-E818-44B8-8D50-90A966071E9A}"/>
    <dgm:cxn modelId="{AF66DAA9-F822-4804-855C-50599DAFB7EB}" type="presParOf" srcId="{F72C8EEF-9ECD-4724-ACB5-9079E3AF2BD0}" destId="{A8F54EFC-795D-41AE-8BCC-0C3A7BB67F71}" srcOrd="0" destOrd="0" presId="urn:microsoft.com/office/officeart/2005/8/layout/vList5"/>
    <dgm:cxn modelId="{98498AEB-7FAC-448C-8CC8-967C63DFA521}" type="presParOf" srcId="{A8F54EFC-795D-41AE-8BCC-0C3A7BB67F71}" destId="{6118A236-6BBA-46A8-9832-3502819C51B2}" srcOrd="0" destOrd="0" presId="urn:microsoft.com/office/officeart/2005/8/layout/vList5"/>
    <dgm:cxn modelId="{E111F228-E691-46DF-ABDB-F1BA07AB7B4C}" type="presParOf" srcId="{A8F54EFC-795D-41AE-8BCC-0C3A7BB67F71}" destId="{581DA1D2-17B7-4AB8-AB7B-C36FA7B9C1B3}" srcOrd="1" destOrd="0" presId="urn:microsoft.com/office/officeart/2005/8/layout/vList5"/>
    <dgm:cxn modelId="{8BFDA611-0F73-4D73-B926-60984C4972C4}" type="presParOf" srcId="{F72C8EEF-9ECD-4724-ACB5-9079E3AF2BD0}" destId="{B1768059-4F1E-45C0-A9FF-B8AC3A287656}" srcOrd="1" destOrd="0" presId="urn:microsoft.com/office/officeart/2005/8/layout/vList5"/>
    <dgm:cxn modelId="{EEF575CC-7C8D-49CB-8F2A-F87CC0B7F70A}" type="presParOf" srcId="{F72C8EEF-9ECD-4724-ACB5-9079E3AF2BD0}" destId="{69579940-6EA3-4974-B233-2930C1328129}" srcOrd="2" destOrd="0" presId="urn:microsoft.com/office/officeart/2005/8/layout/vList5"/>
    <dgm:cxn modelId="{6F54175A-C879-44DD-A4BC-7806ED40EE98}" type="presParOf" srcId="{69579940-6EA3-4974-B233-2930C1328129}" destId="{8261542F-2A33-4E9D-9961-788F0051FD4D}" srcOrd="0" destOrd="0" presId="urn:microsoft.com/office/officeart/2005/8/layout/vList5"/>
    <dgm:cxn modelId="{FB4C321C-875E-475E-B4D8-42F036242CF8}" type="presParOf" srcId="{69579940-6EA3-4974-B233-2930C1328129}" destId="{8586D637-91E7-4563-AB7D-D11BFDB8888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3A9ED6-34DF-4ABC-A90C-64CBF229E1E9}" type="doc">
      <dgm:prSet loTypeId="urn:microsoft.com/office/officeart/2005/8/layout/process1" loCatId="process" qsTypeId="urn:microsoft.com/office/officeart/2005/8/quickstyle/simple1" qsCatId="simple" csTypeId="urn:microsoft.com/office/officeart/2005/8/colors/colorful4" csCatId="colorful" phldr="1"/>
      <dgm:spPr/>
    </dgm:pt>
    <dgm:pt modelId="{E47CDD76-66EB-40A0-924F-F3032ACE25A9}">
      <dgm:prSet phldrT="[Text]" custT="1"/>
      <dgm:spPr/>
      <dgm:t>
        <a:bodyPr/>
        <a:lstStyle/>
        <a:p>
          <a:r>
            <a:rPr lang="bg-BG" sz="2800" dirty="0" smtClean="0"/>
            <a:t>Избере точно една папка с име </a:t>
          </a:r>
          <a:r>
            <a:rPr lang="en-US" sz="2800" b="1" dirty="0" smtClean="0"/>
            <a:t>Team</a:t>
          </a:r>
          <a:r>
            <a:rPr lang="en-US" sz="2800" dirty="0" smtClean="0"/>
            <a:t> </a:t>
          </a:r>
          <a:r>
            <a:rPr lang="bg-BG" sz="2800" dirty="0" smtClean="0"/>
            <a:t>от папка </a:t>
          </a:r>
          <a:r>
            <a:rPr lang="en-US" sz="2800" b="1" dirty="0" smtClean="0"/>
            <a:t>Projects</a:t>
          </a:r>
          <a:r>
            <a:rPr lang="bg-BG" sz="2800" dirty="0" smtClean="0"/>
            <a:t> в ресурсите към темата.</a:t>
          </a:r>
          <a:endParaRPr lang="en-US" sz="2800" dirty="0"/>
        </a:p>
      </dgm:t>
    </dgm:pt>
    <dgm:pt modelId="{2EB2EEC2-8D59-4FFF-9A36-695B115F4F14}" type="parTrans" cxnId="{4BDF33DE-EB89-44DE-833C-2A186B385018}">
      <dgm:prSet/>
      <dgm:spPr/>
      <dgm:t>
        <a:bodyPr/>
        <a:lstStyle/>
        <a:p>
          <a:endParaRPr lang="en-US"/>
        </a:p>
      </dgm:t>
    </dgm:pt>
    <dgm:pt modelId="{441D6A69-606B-48B3-9044-6E62BCFD7886}" type="sibTrans" cxnId="{4BDF33DE-EB89-44DE-833C-2A186B385018}">
      <dgm:prSet/>
      <dgm:spPr/>
      <dgm:t>
        <a:bodyPr/>
        <a:lstStyle/>
        <a:p>
          <a:endParaRPr lang="en-US"/>
        </a:p>
      </dgm:t>
    </dgm:pt>
    <dgm:pt modelId="{8CE0F48A-CF88-446E-AF98-42AC60934529}">
      <dgm:prSet phldrT="[Text]" custT="1"/>
      <dgm:spPr/>
      <dgm:t>
        <a:bodyPr/>
        <a:lstStyle/>
        <a:p>
          <a:r>
            <a:rPr lang="bg-BG" sz="2800" dirty="0" smtClean="0"/>
            <a:t>Подредете правилно изображенията. Открихте ли някакви координати?</a:t>
          </a:r>
          <a:endParaRPr lang="en-US" sz="2800" dirty="0"/>
        </a:p>
      </dgm:t>
    </dgm:pt>
    <dgm:pt modelId="{6300F120-86E6-4632-B310-A728A7CA6176}" type="parTrans" cxnId="{094487D4-1F47-4B48-AF73-C64733C96A6B}">
      <dgm:prSet/>
      <dgm:spPr/>
      <dgm:t>
        <a:bodyPr/>
        <a:lstStyle/>
        <a:p>
          <a:endParaRPr lang="en-US"/>
        </a:p>
      </dgm:t>
    </dgm:pt>
    <dgm:pt modelId="{DD185D03-40F5-4745-9D3E-6D83B71A23D4}" type="sibTrans" cxnId="{094487D4-1F47-4B48-AF73-C64733C96A6B}">
      <dgm:prSet/>
      <dgm:spPr/>
      <dgm:t>
        <a:bodyPr/>
        <a:lstStyle/>
        <a:p>
          <a:endParaRPr lang="en-US"/>
        </a:p>
      </dgm:t>
    </dgm:pt>
    <dgm:pt modelId="{9270860F-C1FF-40A4-8EA5-F33011951E5A}">
      <dgm:prSet phldrT="[Text]" custT="1"/>
      <dgm:spPr/>
      <dgm:t>
        <a:bodyPr/>
        <a:lstStyle/>
        <a:p>
          <a:r>
            <a:rPr lang="bg-BG" sz="2800" dirty="0" smtClean="0"/>
            <a:t>Кой град сочат </a:t>
          </a:r>
          <a:r>
            <a:rPr lang="en-US" sz="2800" dirty="0" smtClean="0"/>
            <a:t>GPS</a:t>
          </a:r>
          <a:r>
            <a:rPr lang="bg-BG" sz="2800" dirty="0" smtClean="0"/>
            <a:t> координати върху изображението? Вашият екип ще трябва да помага за Фестивала в този град.</a:t>
          </a:r>
          <a:endParaRPr lang="en-US" sz="2800" dirty="0"/>
        </a:p>
      </dgm:t>
    </dgm:pt>
    <dgm:pt modelId="{470E24D9-67DB-408C-9CF2-1C6A76663EFD}" type="parTrans" cxnId="{3682C4A7-31F7-41FA-ACA1-CC27F5799A51}">
      <dgm:prSet/>
      <dgm:spPr/>
      <dgm:t>
        <a:bodyPr/>
        <a:lstStyle/>
        <a:p>
          <a:endParaRPr lang="en-US"/>
        </a:p>
      </dgm:t>
    </dgm:pt>
    <dgm:pt modelId="{6E4D91C3-1086-4F3E-8DD0-EEC1E61F3611}" type="sibTrans" cxnId="{3682C4A7-31F7-41FA-ACA1-CC27F5799A51}">
      <dgm:prSet/>
      <dgm:spPr/>
      <dgm:t>
        <a:bodyPr/>
        <a:lstStyle/>
        <a:p>
          <a:endParaRPr lang="en-US"/>
        </a:p>
      </dgm:t>
    </dgm:pt>
    <dgm:pt modelId="{3F59F2B9-178F-4DC5-B4EA-37345BB83066}" type="pres">
      <dgm:prSet presAssocID="{333A9ED6-34DF-4ABC-A90C-64CBF229E1E9}" presName="Name0" presStyleCnt="0">
        <dgm:presLayoutVars>
          <dgm:dir/>
          <dgm:resizeHandles val="exact"/>
        </dgm:presLayoutVars>
      </dgm:prSet>
      <dgm:spPr/>
    </dgm:pt>
    <dgm:pt modelId="{CB7B0458-1343-409A-A68D-58C11DC9FA39}" type="pres">
      <dgm:prSet presAssocID="{E47CDD76-66EB-40A0-924F-F3032ACE25A9}" presName="node" presStyleLbl="node1" presStyleIdx="0" presStyleCnt="3">
        <dgm:presLayoutVars>
          <dgm:bulletEnabled val="1"/>
        </dgm:presLayoutVars>
      </dgm:prSet>
      <dgm:spPr/>
      <dgm:t>
        <a:bodyPr/>
        <a:lstStyle/>
        <a:p>
          <a:endParaRPr lang="en-US"/>
        </a:p>
      </dgm:t>
    </dgm:pt>
    <dgm:pt modelId="{AF9C4106-8991-4FE9-872F-2F122697E6A6}" type="pres">
      <dgm:prSet presAssocID="{441D6A69-606B-48B3-9044-6E62BCFD7886}" presName="sibTrans" presStyleLbl="sibTrans2D1" presStyleIdx="0" presStyleCnt="2"/>
      <dgm:spPr/>
      <dgm:t>
        <a:bodyPr/>
        <a:lstStyle/>
        <a:p>
          <a:endParaRPr lang="en-US"/>
        </a:p>
      </dgm:t>
    </dgm:pt>
    <dgm:pt modelId="{A9A06958-64AB-4891-BD29-F42D2FD9572D}" type="pres">
      <dgm:prSet presAssocID="{441D6A69-606B-48B3-9044-6E62BCFD7886}" presName="connectorText" presStyleLbl="sibTrans2D1" presStyleIdx="0" presStyleCnt="2"/>
      <dgm:spPr/>
      <dgm:t>
        <a:bodyPr/>
        <a:lstStyle/>
        <a:p>
          <a:endParaRPr lang="en-US"/>
        </a:p>
      </dgm:t>
    </dgm:pt>
    <dgm:pt modelId="{775BD914-37C9-40B0-B6FF-5FCF69908E9A}" type="pres">
      <dgm:prSet presAssocID="{8CE0F48A-CF88-446E-AF98-42AC60934529}" presName="node" presStyleLbl="node1" presStyleIdx="1" presStyleCnt="3" custScaleX="103930">
        <dgm:presLayoutVars>
          <dgm:bulletEnabled val="1"/>
        </dgm:presLayoutVars>
      </dgm:prSet>
      <dgm:spPr/>
      <dgm:t>
        <a:bodyPr/>
        <a:lstStyle/>
        <a:p>
          <a:endParaRPr lang="en-US"/>
        </a:p>
      </dgm:t>
    </dgm:pt>
    <dgm:pt modelId="{E2448235-160E-47BF-B2A1-8641EB2ED13C}" type="pres">
      <dgm:prSet presAssocID="{DD185D03-40F5-4745-9D3E-6D83B71A23D4}" presName="sibTrans" presStyleLbl="sibTrans2D1" presStyleIdx="1" presStyleCnt="2"/>
      <dgm:spPr/>
      <dgm:t>
        <a:bodyPr/>
        <a:lstStyle/>
        <a:p>
          <a:endParaRPr lang="en-US"/>
        </a:p>
      </dgm:t>
    </dgm:pt>
    <dgm:pt modelId="{3D694EF2-8198-48CE-88CE-B93CDF2E5CE5}" type="pres">
      <dgm:prSet presAssocID="{DD185D03-40F5-4745-9D3E-6D83B71A23D4}" presName="connectorText" presStyleLbl="sibTrans2D1" presStyleIdx="1" presStyleCnt="2"/>
      <dgm:spPr/>
      <dgm:t>
        <a:bodyPr/>
        <a:lstStyle/>
        <a:p>
          <a:endParaRPr lang="en-US"/>
        </a:p>
      </dgm:t>
    </dgm:pt>
    <dgm:pt modelId="{D2576CD2-5E80-4F63-A76A-0FFC32CAA5CB}" type="pres">
      <dgm:prSet presAssocID="{9270860F-C1FF-40A4-8EA5-F33011951E5A}" presName="node" presStyleLbl="node1" presStyleIdx="2" presStyleCnt="3" custScaleX="110913">
        <dgm:presLayoutVars>
          <dgm:bulletEnabled val="1"/>
        </dgm:presLayoutVars>
      </dgm:prSet>
      <dgm:spPr/>
      <dgm:t>
        <a:bodyPr/>
        <a:lstStyle/>
        <a:p>
          <a:endParaRPr lang="en-US"/>
        </a:p>
      </dgm:t>
    </dgm:pt>
  </dgm:ptLst>
  <dgm:cxnLst>
    <dgm:cxn modelId="{48155F55-52B2-43FD-9D7E-A7D7EA9C2BCF}" type="presOf" srcId="{441D6A69-606B-48B3-9044-6E62BCFD7886}" destId="{A9A06958-64AB-4891-BD29-F42D2FD9572D}" srcOrd="1" destOrd="0" presId="urn:microsoft.com/office/officeart/2005/8/layout/process1"/>
    <dgm:cxn modelId="{607EBD33-213E-4559-8133-EB48794D540A}" type="presOf" srcId="{DD185D03-40F5-4745-9D3E-6D83B71A23D4}" destId="{E2448235-160E-47BF-B2A1-8641EB2ED13C}" srcOrd="0" destOrd="0" presId="urn:microsoft.com/office/officeart/2005/8/layout/process1"/>
    <dgm:cxn modelId="{094487D4-1F47-4B48-AF73-C64733C96A6B}" srcId="{333A9ED6-34DF-4ABC-A90C-64CBF229E1E9}" destId="{8CE0F48A-CF88-446E-AF98-42AC60934529}" srcOrd="1" destOrd="0" parTransId="{6300F120-86E6-4632-B310-A728A7CA6176}" sibTransId="{DD185D03-40F5-4745-9D3E-6D83B71A23D4}"/>
    <dgm:cxn modelId="{7FF25033-7E6F-47C1-B53B-D148BAFE5853}" type="presOf" srcId="{8CE0F48A-CF88-446E-AF98-42AC60934529}" destId="{775BD914-37C9-40B0-B6FF-5FCF69908E9A}" srcOrd="0" destOrd="0" presId="urn:microsoft.com/office/officeart/2005/8/layout/process1"/>
    <dgm:cxn modelId="{9CEC293A-9EDD-4DA9-A88A-D7F379EC2C4D}" type="presOf" srcId="{333A9ED6-34DF-4ABC-A90C-64CBF229E1E9}" destId="{3F59F2B9-178F-4DC5-B4EA-37345BB83066}" srcOrd="0" destOrd="0" presId="urn:microsoft.com/office/officeart/2005/8/layout/process1"/>
    <dgm:cxn modelId="{D3075226-3B08-41E0-BAC6-AD36574BE483}" type="presOf" srcId="{9270860F-C1FF-40A4-8EA5-F33011951E5A}" destId="{D2576CD2-5E80-4F63-A76A-0FFC32CAA5CB}" srcOrd="0" destOrd="0" presId="urn:microsoft.com/office/officeart/2005/8/layout/process1"/>
    <dgm:cxn modelId="{4BDF33DE-EB89-44DE-833C-2A186B385018}" srcId="{333A9ED6-34DF-4ABC-A90C-64CBF229E1E9}" destId="{E47CDD76-66EB-40A0-924F-F3032ACE25A9}" srcOrd="0" destOrd="0" parTransId="{2EB2EEC2-8D59-4FFF-9A36-695B115F4F14}" sibTransId="{441D6A69-606B-48B3-9044-6E62BCFD7886}"/>
    <dgm:cxn modelId="{DE6B6041-A95E-425C-8CEC-ECE6C852E3E4}" type="presOf" srcId="{DD185D03-40F5-4745-9D3E-6D83B71A23D4}" destId="{3D694EF2-8198-48CE-88CE-B93CDF2E5CE5}" srcOrd="1" destOrd="0" presId="urn:microsoft.com/office/officeart/2005/8/layout/process1"/>
    <dgm:cxn modelId="{701E417C-267E-4F35-B3AF-FF1FA67C5428}" type="presOf" srcId="{E47CDD76-66EB-40A0-924F-F3032ACE25A9}" destId="{CB7B0458-1343-409A-A68D-58C11DC9FA39}" srcOrd="0" destOrd="0" presId="urn:microsoft.com/office/officeart/2005/8/layout/process1"/>
    <dgm:cxn modelId="{3682C4A7-31F7-41FA-ACA1-CC27F5799A51}" srcId="{333A9ED6-34DF-4ABC-A90C-64CBF229E1E9}" destId="{9270860F-C1FF-40A4-8EA5-F33011951E5A}" srcOrd="2" destOrd="0" parTransId="{470E24D9-67DB-408C-9CF2-1C6A76663EFD}" sibTransId="{6E4D91C3-1086-4F3E-8DD0-EEC1E61F3611}"/>
    <dgm:cxn modelId="{C95322B3-83DC-4B7F-B677-48B65C94CF9A}" type="presOf" srcId="{441D6A69-606B-48B3-9044-6E62BCFD7886}" destId="{AF9C4106-8991-4FE9-872F-2F122697E6A6}" srcOrd="0" destOrd="0" presId="urn:microsoft.com/office/officeart/2005/8/layout/process1"/>
    <dgm:cxn modelId="{27E940B7-D2EA-47C0-83D3-C1E885749B87}" type="presParOf" srcId="{3F59F2B9-178F-4DC5-B4EA-37345BB83066}" destId="{CB7B0458-1343-409A-A68D-58C11DC9FA39}" srcOrd="0" destOrd="0" presId="urn:microsoft.com/office/officeart/2005/8/layout/process1"/>
    <dgm:cxn modelId="{9531B36F-CC7A-495D-B30F-0BAF7E0F407F}" type="presParOf" srcId="{3F59F2B9-178F-4DC5-B4EA-37345BB83066}" destId="{AF9C4106-8991-4FE9-872F-2F122697E6A6}" srcOrd="1" destOrd="0" presId="urn:microsoft.com/office/officeart/2005/8/layout/process1"/>
    <dgm:cxn modelId="{D75B5737-C067-4702-B1E9-CB80EF76B5BF}" type="presParOf" srcId="{AF9C4106-8991-4FE9-872F-2F122697E6A6}" destId="{A9A06958-64AB-4891-BD29-F42D2FD9572D}" srcOrd="0" destOrd="0" presId="urn:microsoft.com/office/officeart/2005/8/layout/process1"/>
    <dgm:cxn modelId="{1800BA66-9FB0-4477-B1EE-29E1486B6726}" type="presParOf" srcId="{3F59F2B9-178F-4DC5-B4EA-37345BB83066}" destId="{775BD914-37C9-40B0-B6FF-5FCF69908E9A}" srcOrd="2" destOrd="0" presId="urn:microsoft.com/office/officeart/2005/8/layout/process1"/>
    <dgm:cxn modelId="{0CE54E54-E0C5-4B30-816F-F14CC2973136}" type="presParOf" srcId="{3F59F2B9-178F-4DC5-B4EA-37345BB83066}" destId="{E2448235-160E-47BF-B2A1-8641EB2ED13C}" srcOrd="3" destOrd="0" presId="urn:microsoft.com/office/officeart/2005/8/layout/process1"/>
    <dgm:cxn modelId="{C629EB20-BB80-4684-82A6-48F918D15C2F}" type="presParOf" srcId="{E2448235-160E-47BF-B2A1-8641EB2ED13C}" destId="{3D694EF2-8198-48CE-88CE-B93CDF2E5CE5}" srcOrd="0" destOrd="0" presId="urn:microsoft.com/office/officeart/2005/8/layout/process1"/>
    <dgm:cxn modelId="{967EDAFB-561E-4C85-A6E9-393A764DBCF1}" type="presParOf" srcId="{3F59F2B9-178F-4DC5-B4EA-37345BB83066}" destId="{D2576CD2-5E80-4F63-A76A-0FFC32CAA5CB}"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EBA32F-176B-456A-A894-E174C5C2C6EF}" type="doc">
      <dgm:prSet loTypeId="urn:microsoft.com/office/officeart/2005/8/layout/process2" loCatId="process" qsTypeId="urn:microsoft.com/office/officeart/2005/8/quickstyle/simple1" qsCatId="simple" csTypeId="urn:microsoft.com/office/officeart/2005/8/colors/colorful2" csCatId="colorful" phldr="1"/>
      <dgm:spPr/>
    </dgm:pt>
    <dgm:pt modelId="{0F15B345-7634-459F-9369-5ECFE8BBCD73}">
      <dgm:prSet phldrT="[Text]" custT="1"/>
      <dgm:spPr/>
      <dgm:t>
        <a:bodyPr/>
        <a:lstStyle/>
        <a:p>
          <a:r>
            <a:rPr lang="ru-RU" sz="2400" dirty="0" smtClean="0"/>
            <a:t>Изберете една платформа, с която ще работи вашият отбор.</a:t>
          </a:r>
          <a:endParaRPr lang="en-US" sz="2400" dirty="0"/>
        </a:p>
      </dgm:t>
    </dgm:pt>
    <dgm:pt modelId="{43A250C9-5D29-495D-907A-A9E928A728B2}" type="parTrans" cxnId="{BD07A8D7-C9A0-4E1A-80AF-E6CAC5A4F8B1}">
      <dgm:prSet/>
      <dgm:spPr/>
      <dgm:t>
        <a:bodyPr/>
        <a:lstStyle/>
        <a:p>
          <a:endParaRPr lang="en-US" sz="4800"/>
        </a:p>
      </dgm:t>
    </dgm:pt>
    <dgm:pt modelId="{9F9AFC13-9046-4D99-A048-14EF9037B3F5}" type="sibTrans" cxnId="{BD07A8D7-C9A0-4E1A-80AF-E6CAC5A4F8B1}">
      <dgm:prSet custT="1"/>
      <dgm:spPr/>
      <dgm:t>
        <a:bodyPr/>
        <a:lstStyle/>
        <a:p>
          <a:endParaRPr lang="en-US" sz="1800"/>
        </a:p>
      </dgm:t>
    </dgm:pt>
    <dgm:pt modelId="{EB3914F4-0862-4AA4-B2C0-969191BC8BB8}">
      <dgm:prSet phldrT="[Text]" custT="1"/>
      <dgm:spPr/>
      <dgm:t>
        <a:bodyPr/>
        <a:lstStyle/>
        <a:p>
          <a:r>
            <a:rPr lang="ru-RU" sz="2400" dirty="0" smtClean="0"/>
            <a:t>Всеки член на екипа да направи регистрация в избраната платформа.</a:t>
          </a:r>
          <a:endParaRPr lang="en-US" sz="2400" dirty="0"/>
        </a:p>
      </dgm:t>
    </dgm:pt>
    <dgm:pt modelId="{6205EA05-86BA-4B67-BB13-D6E32993FBD2}" type="parTrans" cxnId="{75C0E3A6-9FD7-4386-A7EB-FFC1EF441CB5}">
      <dgm:prSet/>
      <dgm:spPr/>
      <dgm:t>
        <a:bodyPr/>
        <a:lstStyle/>
        <a:p>
          <a:endParaRPr lang="en-US" sz="4800"/>
        </a:p>
      </dgm:t>
    </dgm:pt>
    <dgm:pt modelId="{E89855CE-4B74-4E4B-8658-E0E8EA1F6301}" type="sibTrans" cxnId="{75C0E3A6-9FD7-4386-A7EB-FFC1EF441CB5}">
      <dgm:prSet custT="1"/>
      <dgm:spPr/>
      <dgm:t>
        <a:bodyPr/>
        <a:lstStyle/>
        <a:p>
          <a:endParaRPr lang="en-US" sz="1800"/>
        </a:p>
      </dgm:t>
    </dgm:pt>
    <dgm:pt modelId="{C8FBC31A-0B91-40FE-BAF3-F52E503760D9}">
      <dgm:prSet phldrT="[Text]" custT="1"/>
      <dgm:spPr/>
      <dgm:t>
        <a:bodyPr/>
        <a:lstStyle/>
        <a:p>
          <a:r>
            <a:rPr lang="ru-RU" sz="2400" dirty="0" smtClean="0"/>
            <a:t>Ръководителят на отбора да направи група за онлайн комуникация и да присъедини всички членове.</a:t>
          </a:r>
          <a:endParaRPr lang="en-US" sz="2400" dirty="0"/>
        </a:p>
      </dgm:t>
    </dgm:pt>
    <dgm:pt modelId="{069032DA-673C-4F69-A306-D34667394B1E}" type="parTrans" cxnId="{F9FE6762-1C31-4CD3-B69A-8F82D57B6043}">
      <dgm:prSet/>
      <dgm:spPr/>
      <dgm:t>
        <a:bodyPr/>
        <a:lstStyle/>
        <a:p>
          <a:endParaRPr lang="en-US" sz="4800"/>
        </a:p>
      </dgm:t>
    </dgm:pt>
    <dgm:pt modelId="{CB5D2C9D-2742-406E-B779-AACA226F0EEC}" type="sibTrans" cxnId="{F9FE6762-1C31-4CD3-B69A-8F82D57B6043}">
      <dgm:prSet custT="1"/>
      <dgm:spPr/>
      <dgm:t>
        <a:bodyPr/>
        <a:lstStyle/>
        <a:p>
          <a:endParaRPr lang="en-US" sz="1800"/>
        </a:p>
      </dgm:t>
    </dgm:pt>
    <dgm:pt modelId="{25F4095E-B5F5-4507-AB54-029518983E48}">
      <dgm:prSet phldrT="[Text]" custT="1"/>
      <dgm:spPr/>
      <dgm:t>
        <a:bodyPr/>
        <a:lstStyle/>
        <a:p>
          <a:r>
            <a:rPr lang="ru-RU" sz="2400" dirty="0" smtClean="0"/>
            <a:t>Един от членовете да изготви план за работа, със срокове, задачи, отговорници и да го сподели с останалите.</a:t>
          </a:r>
          <a:endParaRPr lang="en-US" sz="2400" dirty="0"/>
        </a:p>
      </dgm:t>
    </dgm:pt>
    <dgm:pt modelId="{79BBEC39-9C74-4427-BF8D-76C28C6E6EF3}" type="parTrans" cxnId="{406B9925-BCDA-49F6-B5C6-14D1F0932FB0}">
      <dgm:prSet/>
      <dgm:spPr/>
      <dgm:t>
        <a:bodyPr/>
        <a:lstStyle/>
        <a:p>
          <a:endParaRPr lang="en-US" sz="4800"/>
        </a:p>
      </dgm:t>
    </dgm:pt>
    <dgm:pt modelId="{7C4E0C43-88BA-41D7-A8FB-7E62581BC535}" type="sibTrans" cxnId="{406B9925-BCDA-49F6-B5C6-14D1F0932FB0}">
      <dgm:prSet/>
      <dgm:spPr/>
      <dgm:t>
        <a:bodyPr/>
        <a:lstStyle/>
        <a:p>
          <a:endParaRPr lang="en-US" sz="4800"/>
        </a:p>
      </dgm:t>
    </dgm:pt>
    <dgm:pt modelId="{4DF0A36F-01EB-4EFD-AB76-88B2F5DAAADC}" type="pres">
      <dgm:prSet presAssocID="{E0EBA32F-176B-456A-A894-E174C5C2C6EF}" presName="linearFlow" presStyleCnt="0">
        <dgm:presLayoutVars>
          <dgm:resizeHandles val="exact"/>
        </dgm:presLayoutVars>
      </dgm:prSet>
      <dgm:spPr/>
    </dgm:pt>
    <dgm:pt modelId="{57B8C44D-0D19-410A-9D9C-792434238217}" type="pres">
      <dgm:prSet presAssocID="{0F15B345-7634-459F-9369-5ECFE8BBCD73}" presName="node" presStyleLbl="node1" presStyleIdx="0" presStyleCnt="4" custScaleX="304490" custScaleY="218390">
        <dgm:presLayoutVars>
          <dgm:bulletEnabled val="1"/>
        </dgm:presLayoutVars>
      </dgm:prSet>
      <dgm:spPr/>
      <dgm:t>
        <a:bodyPr/>
        <a:lstStyle/>
        <a:p>
          <a:endParaRPr lang="en-US"/>
        </a:p>
      </dgm:t>
    </dgm:pt>
    <dgm:pt modelId="{3AB45B40-3ADD-4660-AC90-50818CE21A74}" type="pres">
      <dgm:prSet presAssocID="{9F9AFC13-9046-4D99-A048-14EF9037B3F5}" presName="sibTrans" presStyleLbl="sibTrans2D1" presStyleIdx="0" presStyleCnt="3"/>
      <dgm:spPr/>
      <dgm:t>
        <a:bodyPr/>
        <a:lstStyle/>
        <a:p>
          <a:endParaRPr lang="en-US"/>
        </a:p>
      </dgm:t>
    </dgm:pt>
    <dgm:pt modelId="{18902968-ECAC-4E7C-9882-027CB274C952}" type="pres">
      <dgm:prSet presAssocID="{9F9AFC13-9046-4D99-A048-14EF9037B3F5}" presName="connectorText" presStyleLbl="sibTrans2D1" presStyleIdx="0" presStyleCnt="3"/>
      <dgm:spPr/>
      <dgm:t>
        <a:bodyPr/>
        <a:lstStyle/>
        <a:p>
          <a:endParaRPr lang="en-US"/>
        </a:p>
      </dgm:t>
    </dgm:pt>
    <dgm:pt modelId="{CD9CE6EA-0772-4457-AF20-E24B04F59294}" type="pres">
      <dgm:prSet presAssocID="{EB3914F4-0862-4AA4-B2C0-969191BC8BB8}" presName="node" presStyleLbl="node1" presStyleIdx="1" presStyleCnt="4" custScaleX="304490" custScaleY="218390">
        <dgm:presLayoutVars>
          <dgm:bulletEnabled val="1"/>
        </dgm:presLayoutVars>
      </dgm:prSet>
      <dgm:spPr/>
      <dgm:t>
        <a:bodyPr/>
        <a:lstStyle/>
        <a:p>
          <a:endParaRPr lang="en-US"/>
        </a:p>
      </dgm:t>
    </dgm:pt>
    <dgm:pt modelId="{58254994-E633-4C40-9ACF-3A0B64CDB62E}" type="pres">
      <dgm:prSet presAssocID="{E89855CE-4B74-4E4B-8658-E0E8EA1F6301}" presName="sibTrans" presStyleLbl="sibTrans2D1" presStyleIdx="1" presStyleCnt="3"/>
      <dgm:spPr/>
      <dgm:t>
        <a:bodyPr/>
        <a:lstStyle/>
        <a:p>
          <a:endParaRPr lang="en-US"/>
        </a:p>
      </dgm:t>
    </dgm:pt>
    <dgm:pt modelId="{F69E138A-AFAE-4E78-8CE0-6BC2984EB014}" type="pres">
      <dgm:prSet presAssocID="{E89855CE-4B74-4E4B-8658-E0E8EA1F6301}" presName="connectorText" presStyleLbl="sibTrans2D1" presStyleIdx="1" presStyleCnt="3"/>
      <dgm:spPr/>
      <dgm:t>
        <a:bodyPr/>
        <a:lstStyle/>
        <a:p>
          <a:endParaRPr lang="en-US"/>
        </a:p>
      </dgm:t>
    </dgm:pt>
    <dgm:pt modelId="{6D2174C3-50D0-4B75-AD51-423B25372CE8}" type="pres">
      <dgm:prSet presAssocID="{C8FBC31A-0B91-40FE-BAF3-F52E503760D9}" presName="node" presStyleLbl="node1" presStyleIdx="2" presStyleCnt="4" custScaleX="304490" custScaleY="218390">
        <dgm:presLayoutVars>
          <dgm:bulletEnabled val="1"/>
        </dgm:presLayoutVars>
      </dgm:prSet>
      <dgm:spPr/>
      <dgm:t>
        <a:bodyPr/>
        <a:lstStyle/>
        <a:p>
          <a:endParaRPr lang="en-US"/>
        </a:p>
      </dgm:t>
    </dgm:pt>
    <dgm:pt modelId="{DF72EA83-482D-4687-AFBC-163898EFF020}" type="pres">
      <dgm:prSet presAssocID="{CB5D2C9D-2742-406E-B779-AACA226F0EEC}" presName="sibTrans" presStyleLbl="sibTrans2D1" presStyleIdx="2" presStyleCnt="3"/>
      <dgm:spPr/>
      <dgm:t>
        <a:bodyPr/>
        <a:lstStyle/>
        <a:p>
          <a:endParaRPr lang="en-US"/>
        </a:p>
      </dgm:t>
    </dgm:pt>
    <dgm:pt modelId="{E5B52B4C-DF74-4686-AC68-F280F3FE37D8}" type="pres">
      <dgm:prSet presAssocID="{CB5D2C9D-2742-406E-B779-AACA226F0EEC}" presName="connectorText" presStyleLbl="sibTrans2D1" presStyleIdx="2" presStyleCnt="3"/>
      <dgm:spPr/>
      <dgm:t>
        <a:bodyPr/>
        <a:lstStyle/>
        <a:p>
          <a:endParaRPr lang="en-US"/>
        </a:p>
      </dgm:t>
    </dgm:pt>
    <dgm:pt modelId="{2219EAAE-32A5-419E-A6D8-1044D43C39C6}" type="pres">
      <dgm:prSet presAssocID="{25F4095E-B5F5-4507-AB54-029518983E48}" presName="node" presStyleLbl="node1" presStyleIdx="3" presStyleCnt="4" custScaleX="304490" custScaleY="218390">
        <dgm:presLayoutVars>
          <dgm:bulletEnabled val="1"/>
        </dgm:presLayoutVars>
      </dgm:prSet>
      <dgm:spPr/>
      <dgm:t>
        <a:bodyPr/>
        <a:lstStyle/>
        <a:p>
          <a:endParaRPr lang="en-US"/>
        </a:p>
      </dgm:t>
    </dgm:pt>
  </dgm:ptLst>
  <dgm:cxnLst>
    <dgm:cxn modelId="{D7C9D466-9744-4628-A46B-38CDB39F25A5}" type="presOf" srcId="{25F4095E-B5F5-4507-AB54-029518983E48}" destId="{2219EAAE-32A5-419E-A6D8-1044D43C39C6}" srcOrd="0" destOrd="0" presId="urn:microsoft.com/office/officeart/2005/8/layout/process2"/>
    <dgm:cxn modelId="{4E4619E8-AF39-47C0-AAF7-0D652CA669B9}" type="presOf" srcId="{E89855CE-4B74-4E4B-8658-E0E8EA1F6301}" destId="{58254994-E633-4C40-9ACF-3A0B64CDB62E}" srcOrd="0" destOrd="0" presId="urn:microsoft.com/office/officeart/2005/8/layout/process2"/>
    <dgm:cxn modelId="{EE4FBBA7-C947-4EBB-8E87-C83AFA21E5C5}" type="presOf" srcId="{9F9AFC13-9046-4D99-A048-14EF9037B3F5}" destId="{18902968-ECAC-4E7C-9882-027CB274C952}" srcOrd="1" destOrd="0" presId="urn:microsoft.com/office/officeart/2005/8/layout/process2"/>
    <dgm:cxn modelId="{A8CBC72B-93F1-4DF9-8241-5BFF591F1862}" type="presOf" srcId="{E0EBA32F-176B-456A-A894-E174C5C2C6EF}" destId="{4DF0A36F-01EB-4EFD-AB76-88B2F5DAAADC}" srcOrd="0" destOrd="0" presId="urn:microsoft.com/office/officeart/2005/8/layout/process2"/>
    <dgm:cxn modelId="{75C0E3A6-9FD7-4386-A7EB-FFC1EF441CB5}" srcId="{E0EBA32F-176B-456A-A894-E174C5C2C6EF}" destId="{EB3914F4-0862-4AA4-B2C0-969191BC8BB8}" srcOrd="1" destOrd="0" parTransId="{6205EA05-86BA-4B67-BB13-D6E32993FBD2}" sibTransId="{E89855CE-4B74-4E4B-8658-E0E8EA1F6301}"/>
    <dgm:cxn modelId="{04D201F5-3288-4842-9A83-EB2F0919C24D}" type="presOf" srcId="{C8FBC31A-0B91-40FE-BAF3-F52E503760D9}" destId="{6D2174C3-50D0-4B75-AD51-423B25372CE8}" srcOrd="0" destOrd="0" presId="urn:microsoft.com/office/officeart/2005/8/layout/process2"/>
    <dgm:cxn modelId="{9D3085EF-CE2B-4CDF-B15A-BCB358B668E6}" type="presOf" srcId="{9F9AFC13-9046-4D99-A048-14EF9037B3F5}" destId="{3AB45B40-3ADD-4660-AC90-50818CE21A74}" srcOrd="0" destOrd="0" presId="urn:microsoft.com/office/officeart/2005/8/layout/process2"/>
    <dgm:cxn modelId="{BD07A8D7-C9A0-4E1A-80AF-E6CAC5A4F8B1}" srcId="{E0EBA32F-176B-456A-A894-E174C5C2C6EF}" destId="{0F15B345-7634-459F-9369-5ECFE8BBCD73}" srcOrd="0" destOrd="0" parTransId="{43A250C9-5D29-495D-907A-A9E928A728B2}" sibTransId="{9F9AFC13-9046-4D99-A048-14EF9037B3F5}"/>
    <dgm:cxn modelId="{406B9925-BCDA-49F6-B5C6-14D1F0932FB0}" srcId="{E0EBA32F-176B-456A-A894-E174C5C2C6EF}" destId="{25F4095E-B5F5-4507-AB54-029518983E48}" srcOrd="3" destOrd="0" parTransId="{79BBEC39-9C74-4427-BF8D-76C28C6E6EF3}" sibTransId="{7C4E0C43-88BA-41D7-A8FB-7E62581BC535}"/>
    <dgm:cxn modelId="{F9FE6762-1C31-4CD3-B69A-8F82D57B6043}" srcId="{E0EBA32F-176B-456A-A894-E174C5C2C6EF}" destId="{C8FBC31A-0B91-40FE-BAF3-F52E503760D9}" srcOrd="2" destOrd="0" parTransId="{069032DA-673C-4F69-A306-D34667394B1E}" sibTransId="{CB5D2C9D-2742-406E-B779-AACA226F0EEC}"/>
    <dgm:cxn modelId="{9A921F66-6829-4FAC-93C3-FFB1EA924F45}" type="presOf" srcId="{CB5D2C9D-2742-406E-B779-AACA226F0EEC}" destId="{E5B52B4C-DF74-4686-AC68-F280F3FE37D8}" srcOrd="1" destOrd="0" presId="urn:microsoft.com/office/officeart/2005/8/layout/process2"/>
    <dgm:cxn modelId="{1EB48EB9-6F72-4CBD-AC75-1BDC98F706E8}" type="presOf" srcId="{0F15B345-7634-459F-9369-5ECFE8BBCD73}" destId="{57B8C44D-0D19-410A-9D9C-792434238217}" srcOrd="0" destOrd="0" presId="urn:microsoft.com/office/officeart/2005/8/layout/process2"/>
    <dgm:cxn modelId="{2C4AE4A2-B466-4CE9-BAC3-B6337BFA4AC6}" type="presOf" srcId="{CB5D2C9D-2742-406E-B779-AACA226F0EEC}" destId="{DF72EA83-482D-4687-AFBC-163898EFF020}" srcOrd="0" destOrd="0" presId="urn:microsoft.com/office/officeart/2005/8/layout/process2"/>
    <dgm:cxn modelId="{B3FD7C3C-58AB-4288-B283-929AE04C6563}" type="presOf" srcId="{E89855CE-4B74-4E4B-8658-E0E8EA1F6301}" destId="{F69E138A-AFAE-4E78-8CE0-6BC2984EB014}" srcOrd="1" destOrd="0" presId="urn:microsoft.com/office/officeart/2005/8/layout/process2"/>
    <dgm:cxn modelId="{7C5E1308-49A7-46C2-9FFC-2E03634326FA}" type="presOf" srcId="{EB3914F4-0862-4AA4-B2C0-969191BC8BB8}" destId="{CD9CE6EA-0772-4457-AF20-E24B04F59294}" srcOrd="0" destOrd="0" presId="urn:microsoft.com/office/officeart/2005/8/layout/process2"/>
    <dgm:cxn modelId="{77653FF5-DF6A-4680-952F-6370BD41089F}" type="presParOf" srcId="{4DF0A36F-01EB-4EFD-AB76-88B2F5DAAADC}" destId="{57B8C44D-0D19-410A-9D9C-792434238217}" srcOrd="0" destOrd="0" presId="urn:microsoft.com/office/officeart/2005/8/layout/process2"/>
    <dgm:cxn modelId="{23E10CD7-24C9-435F-BC45-050CC15E543A}" type="presParOf" srcId="{4DF0A36F-01EB-4EFD-AB76-88B2F5DAAADC}" destId="{3AB45B40-3ADD-4660-AC90-50818CE21A74}" srcOrd="1" destOrd="0" presId="urn:microsoft.com/office/officeart/2005/8/layout/process2"/>
    <dgm:cxn modelId="{B2F7CC95-23F1-4682-8B3A-CE1FB9CEF57A}" type="presParOf" srcId="{3AB45B40-3ADD-4660-AC90-50818CE21A74}" destId="{18902968-ECAC-4E7C-9882-027CB274C952}" srcOrd="0" destOrd="0" presId="urn:microsoft.com/office/officeart/2005/8/layout/process2"/>
    <dgm:cxn modelId="{D3AC2E50-E718-4BDA-BC29-ED747124DF1C}" type="presParOf" srcId="{4DF0A36F-01EB-4EFD-AB76-88B2F5DAAADC}" destId="{CD9CE6EA-0772-4457-AF20-E24B04F59294}" srcOrd="2" destOrd="0" presId="urn:microsoft.com/office/officeart/2005/8/layout/process2"/>
    <dgm:cxn modelId="{70C9D382-704E-45D3-B5D0-62CE91AE57F9}" type="presParOf" srcId="{4DF0A36F-01EB-4EFD-AB76-88B2F5DAAADC}" destId="{58254994-E633-4C40-9ACF-3A0B64CDB62E}" srcOrd="3" destOrd="0" presId="urn:microsoft.com/office/officeart/2005/8/layout/process2"/>
    <dgm:cxn modelId="{219C21FD-4388-47C1-9622-9AC0008CDA8B}" type="presParOf" srcId="{58254994-E633-4C40-9ACF-3A0B64CDB62E}" destId="{F69E138A-AFAE-4E78-8CE0-6BC2984EB014}" srcOrd="0" destOrd="0" presId="urn:microsoft.com/office/officeart/2005/8/layout/process2"/>
    <dgm:cxn modelId="{6D32B97D-0C96-4BCD-8500-7E908C1FA388}" type="presParOf" srcId="{4DF0A36F-01EB-4EFD-AB76-88B2F5DAAADC}" destId="{6D2174C3-50D0-4B75-AD51-423B25372CE8}" srcOrd="4" destOrd="0" presId="urn:microsoft.com/office/officeart/2005/8/layout/process2"/>
    <dgm:cxn modelId="{76A9323A-AE2F-431A-8759-84846BB4BD8E}" type="presParOf" srcId="{4DF0A36F-01EB-4EFD-AB76-88B2F5DAAADC}" destId="{DF72EA83-482D-4687-AFBC-163898EFF020}" srcOrd="5" destOrd="0" presId="urn:microsoft.com/office/officeart/2005/8/layout/process2"/>
    <dgm:cxn modelId="{B63AB713-AD58-4908-8A9C-227F86BA3885}" type="presParOf" srcId="{DF72EA83-482D-4687-AFBC-163898EFF020}" destId="{E5B52B4C-DF74-4686-AC68-F280F3FE37D8}" srcOrd="0" destOrd="0" presId="urn:microsoft.com/office/officeart/2005/8/layout/process2"/>
    <dgm:cxn modelId="{168D709A-7565-4FFA-85A6-8B40ED997159}" type="presParOf" srcId="{4DF0A36F-01EB-4EFD-AB76-88B2F5DAAADC}" destId="{2219EAAE-32A5-419E-A6D8-1044D43C39C6}" srcOrd="6"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1310B0E-2262-4965-B74D-EB7C97B0BA77}"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US"/>
        </a:p>
      </dgm:t>
    </dgm:pt>
    <dgm:pt modelId="{E0D0848E-FA8C-4AA4-84B3-3F17A90C861A}">
      <dgm:prSet phldrT="[Text]" custT="1"/>
      <dgm:spPr/>
      <dgm:t>
        <a:bodyPr/>
        <a:lstStyle/>
        <a:p>
          <a:r>
            <a:rPr lang="bg-BG" sz="2400" dirty="0" smtClean="0"/>
            <a:t>Използвайте технологична система за работата на вашия екип.</a:t>
          </a:r>
          <a:endParaRPr lang="en-US" sz="2400" dirty="0"/>
        </a:p>
      </dgm:t>
    </dgm:pt>
    <dgm:pt modelId="{0E99847D-F210-474A-B416-4F66C58FD0A8}" type="parTrans" cxnId="{0E1976BF-26E7-43A3-9C98-8B34722BC560}">
      <dgm:prSet/>
      <dgm:spPr/>
      <dgm:t>
        <a:bodyPr/>
        <a:lstStyle/>
        <a:p>
          <a:endParaRPr lang="en-US" sz="2800"/>
        </a:p>
      </dgm:t>
    </dgm:pt>
    <dgm:pt modelId="{4C3B60FE-DEEE-4F81-8B38-65F65A484A1C}" type="sibTrans" cxnId="{0E1976BF-26E7-43A3-9C98-8B34722BC560}">
      <dgm:prSet/>
      <dgm:spPr/>
      <dgm:t>
        <a:bodyPr/>
        <a:lstStyle/>
        <a:p>
          <a:endParaRPr lang="en-US" sz="2800"/>
        </a:p>
      </dgm:t>
    </dgm:pt>
    <dgm:pt modelId="{6C20AC8A-53C5-45B4-A854-F79300168E72}">
      <dgm:prSet phldrT="[Text]" custT="1"/>
      <dgm:spPr>
        <a:solidFill>
          <a:schemeClr val="accent4">
            <a:lumMod val="20000"/>
            <a:lumOff val="80000"/>
          </a:schemeClr>
        </a:solidFill>
      </dgm:spPr>
      <dgm:t>
        <a:bodyPr/>
        <a:lstStyle/>
        <a:p>
          <a:r>
            <a:rPr lang="bg-BG" sz="2200" dirty="0" smtClean="0"/>
            <a:t>Подготовка на Фестивала</a:t>
          </a:r>
          <a:endParaRPr lang="en-US" sz="2200" dirty="0"/>
        </a:p>
      </dgm:t>
    </dgm:pt>
    <dgm:pt modelId="{2060893E-8BD1-4494-A244-BB7CEF566EBD}" type="parTrans" cxnId="{97A36906-B144-4244-883F-23B7E8107984}">
      <dgm:prSet/>
      <dgm:spPr/>
      <dgm:t>
        <a:bodyPr/>
        <a:lstStyle/>
        <a:p>
          <a:endParaRPr lang="en-US" sz="2800"/>
        </a:p>
      </dgm:t>
    </dgm:pt>
    <dgm:pt modelId="{6E692E64-C444-41A3-841E-8EBB9A1343FE}" type="sibTrans" cxnId="{97A36906-B144-4244-883F-23B7E8107984}">
      <dgm:prSet/>
      <dgm:spPr/>
      <dgm:t>
        <a:bodyPr/>
        <a:lstStyle/>
        <a:p>
          <a:endParaRPr lang="en-US" sz="2800"/>
        </a:p>
      </dgm:t>
    </dgm:pt>
    <dgm:pt modelId="{CC80C6F8-10BD-40BF-A078-BD378F262769}">
      <dgm:prSet phldrT="[Text]" custT="1"/>
      <dgm:spPr/>
      <dgm:t>
        <a:bodyPr/>
        <a:lstStyle/>
        <a:p>
          <a:r>
            <a:rPr lang="bg-BG" sz="2400" dirty="0" smtClean="0"/>
            <a:t>Попълнете плана за работа</a:t>
          </a:r>
          <a:endParaRPr lang="en-US" sz="2400" dirty="0"/>
        </a:p>
      </dgm:t>
    </dgm:pt>
    <dgm:pt modelId="{6DDD7472-0042-4DDC-B76C-99A512C6F87D}" type="parTrans" cxnId="{CEAC64BD-B04C-4C6F-8FBD-A6B8E23B5349}">
      <dgm:prSet/>
      <dgm:spPr/>
      <dgm:t>
        <a:bodyPr/>
        <a:lstStyle/>
        <a:p>
          <a:endParaRPr lang="en-US" sz="2800"/>
        </a:p>
      </dgm:t>
    </dgm:pt>
    <dgm:pt modelId="{94A39560-9F0A-4193-B5F6-85FEE6F33EBD}" type="sibTrans" cxnId="{CEAC64BD-B04C-4C6F-8FBD-A6B8E23B5349}">
      <dgm:prSet/>
      <dgm:spPr/>
      <dgm:t>
        <a:bodyPr/>
        <a:lstStyle/>
        <a:p>
          <a:endParaRPr lang="en-US" sz="2800"/>
        </a:p>
      </dgm:t>
    </dgm:pt>
    <dgm:pt modelId="{6BA39030-3AF9-48B9-9943-936B22C40AF2}">
      <dgm:prSet phldrT="[Text]" custT="1"/>
      <dgm:spPr>
        <a:solidFill>
          <a:schemeClr val="bg2"/>
        </a:solidFill>
      </dgm:spPr>
      <dgm:t>
        <a:bodyPr/>
        <a:lstStyle/>
        <a:p>
          <a:r>
            <a:rPr lang="bg-BG" sz="1800" dirty="0" smtClean="0"/>
            <a:t>Допишете междинните задачи </a:t>
          </a:r>
        </a:p>
        <a:p>
          <a:r>
            <a:rPr lang="bg-BG" sz="1800" dirty="0" smtClean="0"/>
            <a:t>Изготвяне на покана</a:t>
          </a:r>
          <a:endParaRPr lang="en-US" sz="1800" dirty="0"/>
        </a:p>
      </dgm:t>
    </dgm:pt>
    <dgm:pt modelId="{330C5555-6E80-4AFC-90F0-32B4494B282D}" type="parTrans" cxnId="{417B2E82-4F74-43CD-BFAF-EA523A5F7E91}">
      <dgm:prSet/>
      <dgm:spPr/>
      <dgm:t>
        <a:bodyPr/>
        <a:lstStyle/>
        <a:p>
          <a:endParaRPr lang="en-US" sz="2800"/>
        </a:p>
      </dgm:t>
    </dgm:pt>
    <dgm:pt modelId="{657FD090-6BCB-4804-B1DD-69A6E8BF95A8}" type="sibTrans" cxnId="{417B2E82-4F74-43CD-BFAF-EA523A5F7E91}">
      <dgm:prSet/>
      <dgm:spPr/>
      <dgm:t>
        <a:bodyPr/>
        <a:lstStyle/>
        <a:p>
          <a:endParaRPr lang="en-US" sz="2800"/>
        </a:p>
      </dgm:t>
    </dgm:pt>
    <dgm:pt modelId="{FD175E4B-6E61-4C83-966B-094AEA7069A3}">
      <dgm:prSet phldrT="[Text]" custT="1"/>
      <dgm:spPr/>
      <dgm:t>
        <a:bodyPr/>
        <a:lstStyle/>
        <a:p>
          <a:r>
            <a:rPr lang="bg-BG" sz="2400" dirty="0" smtClean="0"/>
            <a:t>Предвидете междинно отчитане</a:t>
          </a:r>
          <a:endParaRPr lang="en-US" sz="2400" dirty="0"/>
        </a:p>
      </dgm:t>
    </dgm:pt>
    <dgm:pt modelId="{0BAD0386-1255-4C99-8064-42BE70B11A2B}" type="parTrans" cxnId="{35B3B290-96FD-4FA9-A947-592D2E8CCBD7}">
      <dgm:prSet/>
      <dgm:spPr/>
      <dgm:t>
        <a:bodyPr/>
        <a:lstStyle/>
        <a:p>
          <a:endParaRPr lang="en-US" sz="2800"/>
        </a:p>
      </dgm:t>
    </dgm:pt>
    <dgm:pt modelId="{CED15E33-3F31-4DD4-B7FC-64D251ABCCCF}" type="sibTrans" cxnId="{35B3B290-96FD-4FA9-A947-592D2E8CCBD7}">
      <dgm:prSet/>
      <dgm:spPr/>
      <dgm:t>
        <a:bodyPr/>
        <a:lstStyle/>
        <a:p>
          <a:endParaRPr lang="en-US" sz="2800"/>
        </a:p>
      </dgm:t>
    </dgm:pt>
    <dgm:pt modelId="{D007DD64-22FB-42E5-A3BB-BAB783735FBD}">
      <dgm:prSet phldrT="[Text]" custT="1"/>
      <dgm:spPr>
        <a:solidFill>
          <a:schemeClr val="accent4">
            <a:lumMod val="20000"/>
            <a:lumOff val="80000"/>
          </a:schemeClr>
        </a:solidFill>
      </dgm:spPr>
      <dgm:t>
        <a:bodyPr/>
        <a:lstStyle/>
        <a:p>
          <a:r>
            <a:rPr lang="bg-BG" sz="2200" dirty="0" smtClean="0"/>
            <a:t>Набележете дата за междинно отчитане на свършената работа и я отразете в плана.</a:t>
          </a:r>
        </a:p>
      </dgm:t>
    </dgm:pt>
    <dgm:pt modelId="{D67B505B-E5B4-4293-A6F3-1030C63E7958}" type="parTrans" cxnId="{796194EC-6BBF-4226-AC82-6A6655EA2303}">
      <dgm:prSet/>
      <dgm:spPr/>
      <dgm:t>
        <a:bodyPr/>
        <a:lstStyle/>
        <a:p>
          <a:endParaRPr lang="en-US" sz="2800"/>
        </a:p>
      </dgm:t>
    </dgm:pt>
    <dgm:pt modelId="{3AFC2C7C-06C6-4B91-8DD0-68C74A73D2D4}" type="sibTrans" cxnId="{796194EC-6BBF-4226-AC82-6A6655EA2303}">
      <dgm:prSet/>
      <dgm:spPr/>
      <dgm:t>
        <a:bodyPr/>
        <a:lstStyle/>
        <a:p>
          <a:endParaRPr lang="en-US" sz="2800"/>
        </a:p>
      </dgm:t>
    </dgm:pt>
    <dgm:pt modelId="{2054D938-E1CA-4CB4-9EE2-B6FF0D4F57C8}">
      <dgm:prSet phldrT="[Text]" custT="1"/>
      <dgm:spPr>
        <a:solidFill>
          <a:schemeClr val="bg2"/>
        </a:solidFill>
      </dgm:spPr>
      <dgm:t>
        <a:bodyPr/>
        <a:lstStyle/>
        <a:p>
          <a:r>
            <a:rPr lang="bg-BG" sz="1800" dirty="0" smtClean="0"/>
            <a:t>Изготвяне на предварителна програма</a:t>
          </a:r>
          <a:endParaRPr lang="en-US" sz="1800" dirty="0"/>
        </a:p>
      </dgm:t>
    </dgm:pt>
    <dgm:pt modelId="{69F123D6-7938-4246-8433-DF308DC8E246}" type="parTrans" cxnId="{C26DBBA6-1796-4CEA-AA9F-4BD4D416107C}">
      <dgm:prSet/>
      <dgm:spPr/>
      <dgm:t>
        <a:bodyPr/>
        <a:lstStyle/>
        <a:p>
          <a:endParaRPr lang="en-US" sz="2800"/>
        </a:p>
      </dgm:t>
    </dgm:pt>
    <dgm:pt modelId="{A9A331FC-0747-421A-AD21-AADB9DA18AA7}" type="sibTrans" cxnId="{C26DBBA6-1796-4CEA-AA9F-4BD4D416107C}">
      <dgm:prSet/>
      <dgm:spPr/>
      <dgm:t>
        <a:bodyPr/>
        <a:lstStyle/>
        <a:p>
          <a:endParaRPr lang="en-US" sz="2800"/>
        </a:p>
      </dgm:t>
    </dgm:pt>
    <dgm:pt modelId="{0BBCA3B0-DA20-402E-A522-E90064D7719C}">
      <dgm:prSet phldrT="[Text]" custT="1"/>
      <dgm:spPr>
        <a:solidFill>
          <a:schemeClr val="bg2"/>
        </a:solidFill>
      </dgm:spPr>
      <dgm:t>
        <a:bodyPr/>
        <a:lstStyle/>
        <a:p>
          <a:r>
            <a:rPr lang="bg-BG" sz="1800" dirty="0" smtClean="0"/>
            <a:t>Изготвяне на разписание за транспорт</a:t>
          </a:r>
          <a:endParaRPr lang="en-US" sz="1800" dirty="0"/>
        </a:p>
      </dgm:t>
    </dgm:pt>
    <dgm:pt modelId="{1DC5BE0D-8BCE-48F7-994C-8D0750917A72}" type="parTrans" cxnId="{DF36174B-2C5F-40B1-AA73-829991475373}">
      <dgm:prSet/>
      <dgm:spPr/>
      <dgm:t>
        <a:bodyPr/>
        <a:lstStyle/>
        <a:p>
          <a:endParaRPr lang="en-US" sz="2800"/>
        </a:p>
      </dgm:t>
    </dgm:pt>
    <dgm:pt modelId="{5E9EE4F9-4306-4414-8D0E-CA5BB19563A2}" type="sibTrans" cxnId="{DF36174B-2C5F-40B1-AA73-829991475373}">
      <dgm:prSet/>
      <dgm:spPr/>
      <dgm:t>
        <a:bodyPr/>
        <a:lstStyle/>
        <a:p>
          <a:endParaRPr lang="en-US" sz="2800"/>
        </a:p>
      </dgm:t>
    </dgm:pt>
    <dgm:pt modelId="{D62F4426-3107-4F89-8CB3-C7B2DF72E016}">
      <dgm:prSet phldrT="[Text]" custT="1"/>
      <dgm:spPr>
        <a:solidFill>
          <a:schemeClr val="bg2"/>
        </a:solidFill>
      </dgm:spPr>
      <dgm:t>
        <a:bodyPr/>
        <a:lstStyle/>
        <a:p>
          <a:r>
            <a:rPr lang="bg-BG" sz="1800" dirty="0" smtClean="0"/>
            <a:t>Откриване на адреси на експерти и директори</a:t>
          </a:r>
          <a:endParaRPr lang="en-US" sz="1800" dirty="0"/>
        </a:p>
      </dgm:t>
    </dgm:pt>
    <dgm:pt modelId="{8B2570EB-D074-47A1-AF2E-D8064A0F15B9}" type="parTrans" cxnId="{33F51CF6-EC80-4639-8466-DE659882C71F}">
      <dgm:prSet/>
      <dgm:spPr/>
      <dgm:t>
        <a:bodyPr/>
        <a:lstStyle/>
        <a:p>
          <a:endParaRPr lang="en-US" sz="2800"/>
        </a:p>
      </dgm:t>
    </dgm:pt>
    <dgm:pt modelId="{5AC6A9D6-E728-44AB-97C9-2907E969ABC7}" type="sibTrans" cxnId="{33F51CF6-EC80-4639-8466-DE659882C71F}">
      <dgm:prSet/>
      <dgm:spPr/>
      <dgm:t>
        <a:bodyPr/>
        <a:lstStyle/>
        <a:p>
          <a:endParaRPr lang="en-US" sz="2800"/>
        </a:p>
      </dgm:t>
    </dgm:pt>
    <dgm:pt modelId="{8EAF8565-764E-4F7D-BD51-8A5C4A5E0150}">
      <dgm:prSet phldrT="[Text]" custT="1"/>
      <dgm:spPr>
        <a:solidFill>
          <a:schemeClr val="bg2"/>
        </a:solidFill>
      </dgm:spPr>
      <dgm:t>
        <a:bodyPr/>
        <a:lstStyle/>
        <a:p>
          <a:r>
            <a:rPr lang="bg-BG" sz="1800" dirty="0" smtClean="0"/>
            <a:t>Изпращане на покани</a:t>
          </a:r>
          <a:endParaRPr lang="en-US" sz="1800" dirty="0"/>
        </a:p>
      </dgm:t>
    </dgm:pt>
    <dgm:pt modelId="{9AE31789-3BDE-4306-8F98-96D9513F4246}" type="parTrans" cxnId="{EB598C78-0983-4FF0-8BEC-D1E98C4F8DC7}">
      <dgm:prSet/>
      <dgm:spPr/>
      <dgm:t>
        <a:bodyPr/>
        <a:lstStyle/>
        <a:p>
          <a:endParaRPr lang="en-US" sz="2800"/>
        </a:p>
      </dgm:t>
    </dgm:pt>
    <dgm:pt modelId="{9ED8B209-5366-4427-96F3-BB3C537B9F1B}" type="sibTrans" cxnId="{EB598C78-0983-4FF0-8BEC-D1E98C4F8DC7}">
      <dgm:prSet/>
      <dgm:spPr/>
      <dgm:t>
        <a:bodyPr/>
        <a:lstStyle/>
        <a:p>
          <a:endParaRPr lang="en-US" sz="2800"/>
        </a:p>
      </dgm:t>
    </dgm:pt>
    <dgm:pt modelId="{8C407ECE-D912-46F2-8CB4-148322D499CA}">
      <dgm:prSet phldrT="[Text]" custT="1"/>
      <dgm:spPr>
        <a:solidFill>
          <a:schemeClr val="bg2"/>
        </a:solidFill>
      </dgm:spPr>
      <dgm:t>
        <a:bodyPr/>
        <a:lstStyle/>
        <a:p>
          <a:r>
            <a:rPr lang="bg-BG" sz="1800" dirty="0" smtClean="0"/>
            <a:t>Създаване на подробна програма и сценарий</a:t>
          </a:r>
          <a:endParaRPr lang="en-US" sz="1800" dirty="0"/>
        </a:p>
      </dgm:t>
    </dgm:pt>
    <dgm:pt modelId="{27046B4D-819F-4376-923E-8CC82F7F79EC}" type="parTrans" cxnId="{4203E947-E4F7-49A0-AEB6-7344DFCE3D4A}">
      <dgm:prSet/>
      <dgm:spPr/>
      <dgm:t>
        <a:bodyPr/>
        <a:lstStyle/>
        <a:p>
          <a:endParaRPr lang="en-US" sz="2800"/>
        </a:p>
      </dgm:t>
    </dgm:pt>
    <dgm:pt modelId="{57487FD2-B4B3-4C54-A5A0-9283EF02F5E2}" type="sibTrans" cxnId="{4203E947-E4F7-49A0-AEB6-7344DFCE3D4A}">
      <dgm:prSet/>
      <dgm:spPr/>
      <dgm:t>
        <a:bodyPr/>
        <a:lstStyle/>
        <a:p>
          <a:endParaRPr lang="en-US" sz="2800"/>
        </a:p>
      </dgm:t>
    </dgm:pt>
    <dgm:pt modelId="{012CDAB6-072C-4E95-A083-133E314597E2}">
      <dgm:prSet phldrT="[Text]" custT="1"/>
      <dgm:spPr>
        <a:solidFill>
          <a:schemeClr val="bg2"/>
        </a:solidFill>
      </dgm:spPr>
      <dgm:t>
        <a:bodyPr/>
        <a:lstStyle/>
        <a:p>
          <a:r>
            <a:rPr lang="bg-BG" sz="1800" dirty="0" smtClean="0"/>
            <a:t>Изготвяне на формуляр за събиране на информация относно електронния сборник</a:t>
          </a:r>
          <a:endParaRPr lang="en-US" sz="1800" dirty="0"/>
        </a:p>
      </dgm:t>
    </dgm:pt>
    <dgm:pt modelId="{A8E9B653-CB4A-4B99-B39F-1C2BD53D5BC4}" type="parTrans" cxnId="{5A9A91E2-1B73-42EA-8E7B-529780CAFF26}">
      <dgm:prSet/>
      <dgm:spPr/>
      <dgm:t>
        <a:bodyPr/>
        <a:lstStyle/>
        <a:p>
          <a:endParaRPr lang="en-US" sz="2800"/>
        </a:p>
      </dgm:t>
    </dgm:pt>
    <dgm:pt modelId="{79852CAF-CB6C-4AEF-BD48-EDAF8B8EE2CC}" type="sibTrans" cxnId="{5A9A91E2-1B73-42EA-8E7B-529780CAFF26}">
      <dgm:prSet/>
      <dgm:spPr/>
      <dgm:t>
        <a:bodyPr/>
        <a:lstStyle/>
        <a:p>
          <a:endParaRPr lang="en-US" sz="2800"/>
        </a:p>
      </dgm:t>
    </dgm:pt>
    <dgm:pt modelId="{FECE6B8D-E245-4B44-AD40-411961DC1838}">
      <dgm:prSet phldrT="[Text]" custT="1"/>
      <dgm:spPr>
        <a:solidFill>
          <a:schemeClr val="bg2"/>
        </a:solidFill>
      </dgm:spPr>
      <dgm:t>
        <a:bodyPr/>
        <a:lstStyle/>
        <a:p>
          <a:r>
            <a:rPr lang="bg-BG" sz="1800" dirty="0" smtClean="0"/>
            <a:t>Направа на списък с награди</a:t>
          </a:r>
          <a:endParaRPr lang="en-US" sz="1800" dirty="0"/>
        </a:p>
      </dgm:t>
    </dgm:pt>
    <dgm:pt modelId="{04CEEB46-83DA-4A07-B6E1-53EA964B1044}" type="parTrans" cxnId="{502313C5-F907-412B-9689-9E4B8D3ECD55}">
      <dgm:prSet/>
      <dgm:spPr/>
      <dgm:t>
        <a:bodyPr/>
        <a:lstStyle/>
        <a:p>
          <a:endParaRPr lang="en-US" sz="2800"/>
        </a:p>
      </dgm:t>
    </dgm:pt>
    <dgm:pt modelId="{39174F08-A977-4E92-A2F3-6104A52B10C4}" type="sibTrans" cxnId="{502313C5-F907-412B-9689-9E4B8D3ECD55}">
      <dgm:prSet/>
      <dgm:spPr/>
      <dgm:t>
        <a:bodyPr/>
        <a:lstStyle/>
        <a:p>
          <a:endParaRPr lang="en-US" sz="2800"/>
        </a:p>
      </dgm:t>
    </dgm:pt>
    <dgm:pt modelId="{1F11ED4B-D851-4B4A-8F00-E3614D91EE07}">
      <dgm:prSet phldrT="[Text]" custT="1"/>
      <dgm:spPr>
        <a:solidFill>
          <a:schemeClr val="bg2"/>
        </a:solidFill>
      </dgm:spPr>
      <dgm:t>
        <a:bodyPr/>
        <a:lstStyle/>
        <a:p>
          <a:r>
            <a:rPr lang="bg-BG" sz="1800" dirty="0" smtClean="0"/>
            <a:t>Изчисления, анализ и други.</a:t>
          </a:r>
          <a:endParaRPr lang="en-US" sz="1800" dirty="0"/>
        </a:p>
      </dgm:t>
    </dgm:pt>
    <dgm:pt modelId="{D89EDB76-4805-4D02-8EC3-4DD2B2D9ACF5}" type="parTrans" cxnId="{32BFA343-06E6-4C0E-92D0-64EEBE466A85}">
      <dgm:prSet/>
      <dgm:spPr/>
      <dgm:t>
        <a:bodyPr/>
        <a:lstStyle/>
        <a:p>
          <a:endParaRPr lang="en-US" sz="2800"/>
        </a:p>
      </dgm:t>
    </dgm:pt>
    <dgm:pt modelId="{518379B2-5AF9-4C0C-ACEF-88E132CF5290}" type="sibTrans" cxnId="{32BFA343-06E6-4C0E-92D0-64EEBE466A85}">
      <dgm:prSet/>
      <dgm:spPr/>
      <dgm:t>
        <a:bodyPr/>
        <a:lstStyle/>
        <a:p>
          <a:endParaRPr lang="en-US" sz="2800"/>
        </a:p>
      </dgm:t>
    </dgm:pt>
    <dgm:pt modelId="{56942B39-D339-465D-A7A9-B1D6B66BBC1F}">
      <dgm:prSet phldrT="[Text]" custT="1"/>
      <dgm:spPr>
        <a:solidFill>
          <a:schemeClr val="accent4">
            <a:lumMod val="20000"/>
            <a:lumOff val="80000"/>
          </a:schemeClr>
        </a:solidFill>
      </dgm:spPr>
      <dgm:t>
        <a:bodyPr/>
        <a:lstStyle/>
        <a:p>
          <a:r>
            <a:rPr lang="bg-BG" sz="2200" dirty="0" smtClean="0"/>
            <a:t>Провеждане на Фестивала</a:t>
          </a:r>
          <a:endParaRPr lang="en-US" sz="2200" dirty="0"/>
        </a:p>
      </dgm:t>
    </dgm:pt>
    <dgm:pt modelId="{16493429-5D78-4EEE-85E1-01278701FCBB}" type="parTrans" cxnId="{266FC7CD-CA0C-4C00-AC20-50EC9E37BAC5}">
      <dgm:prSet/>
      <dgm:spPr/>
      <dgm:t>
        <a:bodyPr/>
        <a:lstStyle/>
        <a:p>
          <a:endParaRPr lang="en-US" sz="2800"/>
        </a:p>
      </dgm:t>
    </dgm:pt>
    <dgm:pt modelId="{C44613AA-186A-4C70-8E4A-31F0ABF0D229}" type="sibTrans" cxnId="{266FC7CD-CA0C-4C00-AC20-50EC9E37BAC5}">
      <dgm:prSet/>
      <dgm:spPr/>
      <dgm:t>
        <a:bodyPr/>
        <a:lstStyle/>
        <a:p>
          <a:endParaRPr lang="en-US" sz="2800"/>
        </a:p>
      </dgm:t>
    </dgm:pt>
    <dgm:pt modelId="{648F6600-3BE5-4965-B308-29710334516A}">
      <dgm:prSet phldrT="[Text]" custT="1"/>
      <dgm:spPr>
        <a:solidFill>
          <a:schemeClr val="accent4">
            <a:lumMod val="20000"/>
            <a:lumOff val="80000"/>
          </a:schemeClr>
        </a:solidFill>
      </dgm:spPr>
      <dgm:t>
        <a:bodyPr/>
        <a:lstStyle/>
        <a:p>
          <a:r>
            <a:rPr lang="bg-BG" sz="2200" dirty="0" smtClean="0"/>
            <a:t>Отчитане и анализ</a:t>
          </a:r>
        </a:p>
        <a:p>
          <a:endParaRPr lang="en-US" sz="2200" dirty="0"/>
        </a:p>
      </dgm:t>
    </dgm:pt>
    <dgm:pt modelId="{6F7CABF9-BFD1-4578-BE39-E808B792ECE4}" type="parTrans" cxnId="{99D31ECC-A1B3-40DE-86F0-A996E577EC17}">
      <dgm:prSet/>
      <dgm:spPr/>
      <dgm:t>
        <a:bodyPr/>
        <a:lstStyle/>
        <a:p>
          <a:endParaRPr lang="en-US" sz="2800"/>
        </a:p>
      </dgm:t>
    </dgm:pt>
    <dgm:pt modelId="{D3D6665E-FAFB-41FB-A387-66CD74C87F38}" type="sibTrans" cxnId="{99D31ECC-A1B3-40DE-86F0-A996E577EC17}">
      <dgm:prSet/>
      <dgm:spPr/>
      <dgm:t>
        <a:bodyPr/>
        <a:lstStyle/>
        <a:p>
          <a:endParaRPr lang="en-US" sz="2800"/>
        </a:p>
      </dgm:t>
    </dgm:pt>
    <dgm:pt modelId="{CFD65DDC-385D-4604-9887-A0A8E1D98BDF}" type="pres">
      <dgm:prSet presAssocID="{F1310B0E-2262-4965-B74D-EB7C97B0BA77}" presName="Name0" presStyleCnt="0">
        <dgm:presLayoutVars>
          <dgm:chMax val="5"/>
          <dgm:chPref val="5"/>
          <dgm:dir/>
          <dgm:animLvl val="lvl"/>
        </dgm:presLayoutVars>
      </dgm:prSet>
      <dgm:spPr/>
      <dgm:t>
        <a:bodyPr/>
        <a:lstStyle/>
        <a:p>
          <a:endParaRPr lang="en-US"/>
        </a:p>
      </dgm:t>
    </dgm:pt>
    <dgm:pt modelId="{60BAC205-815A-408F-A8CF-EAE9EF696F75}" type="pres">
      <dgm:prSet presAssocID="{E0D0848E-FA8C-4AA4-84B3-3F17A90C861A}" presName="parentText1" presStyleLbl="node1" presStyleIdx="0" presStyleCnt="3" custLinFactNeighborX="3123" custLinFactNeighborY="7103">
        <dgm:presLayoutVars>
          <dgm:chMax/>
          <dgm:chPref val="3"/>
          <dgm:bulletEnabled val="1"/>
        </dgm:presLayoutVars>
      </dgm:prSet>
      <dgm:spPr/>
      <dgm:t>
        <a:bodyPr/>
        <a:lstStyle/>
        <a:p>
          <a:endParaRPr lang="en-US"/>
        </a:p>
      </dgm:t>
    </dgm:pt>
    <dgm:pt modelId="{D6105F66-C8FA-47F9-8133-49A21BA13D5F}" type="pres">
      <dgm:prSet presAssocID="{E0D0848E-FA8C-4AA4-84B3-3F17A90C861A}" presName="childText1" presStyleLbl="solidAlignAcc1" presStyleIdx="0" presStyleCnt="3" custLinFactNeighborX="1728" custLinFactNeighborY="1855">
        <dgm:presLayoutVars>
          <dgm:chMax val="0"/>
          <dgm:chPref val="0"/>
          <dgm:bulletEnabled val="1"/>
        </dgm:presLayoutVars>
      </dgm:prSet>
      <dgm:spPr/>
      <dgm:t>
        <a:bodyPr/>
        <a:lstStyle/>
        <a:p>
          <a:endParaRPr lang="en-US"/>
        </a:p>
      </dgm:t>
    </dgm:pt>
    <dgm:pt modelId="{BFF5E3BE-F87C-4F6B-BB81-48456D9684B8}" type="pres">
      <dgm:prSet presAssocID="{CC80C6F8-10BD-40BF-A078-BD378F262769}" presName="parentText2" presStyleLbl="node1" presStyleIdx="1" presStyleCnt="3" custScaleX="99816" custLinFactNeighborX="906" custLinFactNeighborY="9178">
        <dgm:presLayoutVars>
          <dgm:chMax/>
          <dgm:chPref val="3"/>
          <dgm:bulletEnabled val="1"/>
        </dgm:presLayoutVars>
      </dgm:prSet>
      <dgm:spPr/>
      <dgm:t>
        <a:bodyPr/>
        <a:lstStyle/>
        <a:p>
          <a:endParaRPr lang="en-US"/>
        </a:p>
      </dgm:t>
    </dgm:pt>
    <dgm:pt modelId="{D9B6FEEF-BDE1-4062-A693-E6C373FD119A}" type="pres">
      <dgm:prSet presAssocID="{CC80C6F8-10BD-40BF-A078-BD378F262769}" presName="childText2" presStyleLbl="solidAlignAcc1" presStyleIdx="1" presStyleCnt="3" custScaleX="137661" custScaleY="116926" custLinFactNeighborX="20937" custLinFactNeighborY="11354">
        <dgm:presLayoutVars>
          <dgm:chMax val="0"/>
          <dgm:chPref val="0"/>
          <dgm:bulletEnabled val="1"/>
        </dgm:presLayoutVars>
      </dgm:prSet>
      <dgm:spPr/>
      <dgm:t>
        <a:bodyPr/>
        <a:lstStyle/>
        <a:p>
          <a:endParaRPr lang="en-US"/>
        </a:p>
      </dgm:t>
    </dgm:pt>
    <dgm:pt modelId="{91A3DE31-41EC-462E-BF44-31DD5C63D339}" type="pres">
      <dgm:prSet presAssocID="{FD175E4B-6E61-4C83-966B-094AEA7069A3}" presName="parentText3" presStyleLbl="node1" presStyleIdx="2" presStyleCnt="3" custScaleX="81479" custLinFactNeighborX="7488" custLinFactNeighborY="-249">
        <dgm:presLayoutVars>
          <dgm:chMax/>
          <dgm:chPref val="3"/>
          <dgm:bulletEnabled val="1"/>
        </dgm:presLayoutVars>
      </dgm:prSet>
      <dgm:spPr/>
      <dgm:t>
        <a:bodyPr/>
        <a:lstStyle/>
        <a:p>
          <a:endParaRPr lang="en-US"/>
        </a:p>
      </dgm:t>
    </dgm:pt>
    <dgm:pt modelId="{C8054BAE-6E7A-46CA-B8C3-CD487F9911B7}" type="pres">
      <dgm:prSet presAssocID="{FD175E4B-6E61-4C83-966B-094AEA7069A3}" presName="childText3" presStyleLbl="solidAlignAcc1" presStyleIdx="2" presStyleCnt="3" custScaleY="45011" custLinFactNeighborX="20976" custLinFactNeighborY="-28410">
        <dgm:presLayoutVars>
          <dgm:chMax val="0"/>
          <dgm:chPref val="0"/>
          <dgm:bulletEnabled val="1"/>
        </dgm:presLayoutVars>
      </dgm:prSet>
      <dgm:spPr/>
      <dgm:t>
        <a:bodyPr/>
        <a:lstStyle/>
        <a:p>
          <a:endParaRPr lang="en-US"/>
        </a:p>
      </dgm:t>
    </dgm:pt>
  </dgm:ptLst>
  <dgm:cxnLst>
    <dgm:cxn modelId="{266FC7CD-CA0C-4C00-AC20-50EC9E37BAC5}" srcId="{E0D0848E-FA8C-4AA4-84B3-3F17A90C861A}" destId="{56942B39-D339-465D-A7A9-B1D6B66BBC1F}" srcOrd="1" destOrd="0" parTransId="{16493429-5D78-4EEE-85E1-01278701FCBB}" sibTransId="{C44613AA-186A-4C70-8E4A-31F0ABF0D229}"/>
    <dgm:cxn modelId="{35B3B290-96FD-4FA9-A947-592D2E8CCBD7}" srcId="{F1310B0E-2262-4965-B74D-EB7C97B0BA77}" destId="{FD175E4B-6E61-4C83-966B-094AEA7069A3}" srcOrd="2" destOrd="0" parTransId="{0BAD0386-1255-4C99-8064-42BE70B11A2B}" sibTransId="{CED15E33-3F31-4DD4-B7FC-64D251ABCCCF}"/>
    <dgm:cxn modelId="{FF939C7D-BB42-4A9D-88C9-F7E3052B65CF}" type="presOf" srcId="{0BBCA3B0-DA20-402E-A522-E90064D7719C}" destId="{D9B6FEEF-BDE1-4062-A693-E6C373FD119A}" srcOrd="0" destOrd="2" presId="urn:microsoft.com/office/officeart/2009/3/layout/IncreasingArrowsProcess"/>
    <dgm:cxn modelId="{0A58F099-81A7-4CF5-8353-7532A7AED2BD}" type="presOf" srcId="{8C407ECE-D912-46F2-8CB4-148322D499CA}" destId="{D9B6FEEF-BDE1-4062-A693-E6C373FD119A}" srcOrd="0" destOrd="5" presId="urn:microsoft.com/office/officeart/2009/3/layout/IncreasingArrowsProcess"/>
    <dgm:cxn modelId="{5A9A91E2-1B73-42EA-8E7B-529780CAFF26}" srcId="{CC80C6F8-10BD-40BF-A078-BD378F262769}" destId="{012CDAB6-072C-4E95-A083-133E314597E2}" srcOrd="6" destOrd="0" parTransId="{A8E9B653-CB4A-4B99-B39F-1C2BD53D5BC4}" sibTransId="{79852CAF-CB6C-4AEF-BD48-EDAF8B8EE2CC}"/>
    <dgm:cxn modelId="{6D82BF08-7237-43C1-B467-8633FCF548EA}" type="presOf" srcId="{8EAF8565-764E-4F7D-BD51-8A5C4A5E0150}" destId="{D9B6FEEF-BDE1-4062-A693-E6C373FD119A}" srcOrd="0" destOrd="4" presId="urn:microsoft.com/office/officeart/2009/3/layout/IncreasingArrowsProcess"/>
    <dgm:cxn modelId="{EB598C78-0983-4FF0-8BEC-D1E98C4F8DC7}" srcId="{CC80C6F8-10BD-40BF-A078-BD378F262769}" destId="{8EAF8565-764E-4F7D-BD51-8A5C4A5E0150}" srcOrd="4" destOrd="0" parTransId="{9AE31789-3BDE-4306-8F98-96D9513F4246}" sibTransId="{9ED8B209-5366-4427-96F3-BB3C537B9F1B}"/>
    <dgm:cxn modelId="{0E1976BF-26E7-43A3-9C98-8B34722BC560}" srcId="{F1310B0E-2262-4965-B74D-EB7C97B0BA77}" destId="{E0D0848E-FA8C-4AA4-84B3-3F17A90C861A}" srcOrd="0" destOrd="0" parTransId="{0E99847D-F210-474A-B416-4F66C58FD0A8}" sibTransId="{4C3B60FE-DEEE-4F81-8B38-65F65A484A1C}"/>
    <dgm:cxn modelId="{796194EC-6BBF-4226-AC82-6A6655EA2303}" srcId="{FD175E4B-6E61-4C83-966B-094AEA7069A3}" destId="{D007DD64-22FB-42E5-A3BB-BAB783735FBD}" srcOrd="0" destOrd="0" parTransId="{D67B505B-E5B4-4293-A6F3-1030C63E7958}" sibTransId="{3AFC2C7C-06C6-4B91-8DD0-68C74A73D2D4}"/>
    <dgm:cxn modelId="{E9B559C3-5F8B-4D3A-A0C6-31DBFC93EF8A}" type="presOf" srcId="{FECE6B8D-E245-4B44-AD40-411961DC1838}" destId="{D9B6FEEF-BDE1-4062-A693-E6C373FD119A}" srcOrd="0" destOrd="7" presId="urn:microsoft.com/office/officeart/2009/3/layout/IncreasingArrowsProcess"/>
    <dgm:cxn modelId="{8804A880-0645-4352-9D29-F68146522B5D}" type="presOf" srcId="{CC80C6F8-10BD-40BF-A078-BD378F262769}" destId="{BFF5E3BE-F87C-4F6B-BB81-48456D9684B8}" srcOrd="0" destOrd="0" presId="urn:microsoft.com/office/officeart/2009/3/layout/IncreasingArrowsProcess"/>
    <dgm:cxn modelId="{B0B14D2A-E3ED-4448-AC99-0F61E1B1676A}" type="presOf" srcId="{648F6600-3BE5-4965-B308-29710334516A}" destId="{D6105F66-C8FA-47F9-8133-49A21BA13D5F}" srcOrd="0" destOrd="2" presId="urn:microsoft.com/office/officeart/2009/3/layout/IncreasingArrowsProcess"/>
    <dgm:cxn modelId="{54F01FAD-4B12-4BCC-BDA2-6ADE2A3C22E5}" type="presOf" srcId="{1F11ED4B-D851-4B4A-8F00-E3614D91EE07}" destId="{D9B6FEEF-BDE1-4062-A693-E6C373FD119A}" srcOrd="0" destOrd="8" presId="urn:microsoft.com/office/officeart/2009/3/layout/IncreasingArrowsProcess"/>
    <dgm:cxn modelId="{97A36906-B144-4244-883F-23B7E8107984}" srcId="{E0D0848E-FA8C-4AA4-84B3-3F17A90C861A}" destId="{6C20AC8A-53C5-45B4-A854-F79300168E72}" srcOrd="0" destOrd="0" parTransId="{2060893E-8BD1-4494-A244-BB7CEF566EBD}" sibTransId="{6E692E64-C444-41A3-841E-8EBB9A1343FE}"/>
    <dgm:cxn modelId="{EB3103EB-E33A-475B-B114-C7B9D26FC92E}" type="presOf" srcId="{2054D938-E1CA-4CB4-9EE2-B6FF0D4F57C8}" destId="{D9B6FEEF-BDE1-4062-A693-E6C373FD119A}" srcOrd="0" destOrd="1" presId="urn:microsoft.com/office/officeart/2009/3/layout/IncreasingArrowsProcess"/>
    <dgm:cxn modelId="{C26DBBA6-1796-4CEA-AA9F-4BD4D416107C}" srcId="{CC80C6F8-10BD-40BF-A078-BD378F262769}" destId="{2054D938-E1CA-4CB4-9EE2-B6FF0D4F57C8}" srcOrd="1" destOrd="0" parTransId="{69F123D6-7938-4246-8433-DF308DC8E246}" sibTransId="{A9A331FC-0747-421A-AD21-AADB9DA18AA7}"/>
    <dgm:cxn modelId="{4203E947-E4F7-49A0-AEB6-7344DFCE3D4A}" srcId="{CC80C6F8-10BD-40BF-A078-BD378F262769}" destId="{8C407ECE-D912-46F2-8CB4-148322D499CA}" srcOrd="5" destOrd="0" parTransId="{27046B4D-819F-4376-923E-8CC82F7F79EC}" sibTransId="{57487FD2-B4B3-4C54-A5A0-9283EF02F5E2}"/>
    <dgm:cxn modelId="{F64472F7-5BF7-4580-87D3-CE27AD5A3776}" type="presOf" srcId="{6C20AC8A-53C5-45B4-A854-F79300168E72}" destId="{D6105F66-C8FA-47F9-8133-49A21BA13D5F}" srcOrd="0" destOrd="0" presId="urn:microsoft.com/office/officeart/2009/3/layout/IncreasingArrowsProcess"/>
    <dgm:cxn modelId="{417B2E82-4F74-43CD-BFAF-EA523A5F7E91}" srcId="{CC80C6F8-10BD-40BF-A078-BD378F262769}" destId="{6BA39030-3AF9-48B9-9943-936B22C40AF2}" srcOrd="0" destOrd="0" parTransId="{330C5555-6E80-4AFC-90F0-32B4494B282D}" sibTransId="{657FD090-6BCB-4804-B1DD-69A6E8BF95A8}"/>
    <dgm:cxn modelId="{2E97B721-9994-4D43-9795-2E6412A2A182}" type="presOf" srcId="{012CDAB6-072C-4E95-A083-133E314597E2}" destId="{D9B6FEEF-BDE1-4062-A693-E6C373FD119A}" srcOrd="0" destOrd="6" presId="urn:microsoft.com/office/officeart/2009/3/layout/IncreasingArrowsProcess"/>
    <dgm:cxn modelId="{502313C5-F907-412B-9689-9E4B8D3ECD55}" srcId="{CC80C6F8-10BD-40BF-A078-BD378F262769}" destId="{FECE6B8D-E245-4B44-AD40-411961DC1838}" srcOrd="7" destOrd="0" parTransId="{04CEEB46-83DA-4A07-B6E1-53EA964B1044}" sibTransId="{39174F08-A977-4E92-A2F3-6104A52B10C4}"/>
    <dgm:cxn modelId="{269F0A37-0478-4740-80E2-DB1800FAD8B6}" type="presOf" srcId="{6BA39030-3AF9-48B9-9943-936B22C40AF2}" destId="{D9B6FEEF-BDE1-4062-A693-E6C373FD119A}" srcOrd="0" destOrd="0" presId="urn:microsoft.com/office/officeart/2009/3/layout/IncreasingArrowsProcess"/>
    <dgm:cxn modelId="{E3B2D046-E350-41C6-B868-49FF4A13B1E1}" type="presOf" srcId="{D007DD64-22FB-42E5-A3BB-BAB783735FBD}" destId="{C8054BAE-6E7A-46CA-B8C3-CD487F9911B7}" srcOrd="0" destOrd="0" presId="urn:microsoft.com/office/officeart/2009/3/layout/IncreasingArrowsProcess"/>
    <dgm:cxn modelId="{037DA24D-9949-4640-8666-119FACB48E4A}" type="presOf" srcId="{F1310B0E-2262-4965-B74D-EB7C97B0BA77}" destId="{CFD65DDC-385D-4604-9887-A0A8E1D98BDF}" srcOrd="0" destOrd="0" presId="urn:microsoft.com/office/officeart/2009/3/layout/IncreasingArrowsProcess"/>
    <dgm:cxn modelId="{DF36174B-2C5F-40B1-AA73-829991475373}" srcId="{CC80C6F8-10BD-40BF-A078-BD378F262769}" destId="{0BBCA3B0-DA20-402E-A522-E90064D7719C}" srcOrd="2" destOrd="0" parTransId="{1DC5BE0D-8BCE-48F7-994C-8D0750917A72}" sibTransId="{5E9EE4F9-4306-4414-8D0E-CA5BB19563A2}"/>
    <dgm:cxn modelId="{99D31ECC-A1B3-40DE-86F0-A996E577EC17}" srcId="{E0D0848E-FA8C-4AA4-84B3-3F17A90C861A}" destId="{648F6600-3BE5-4965-B308-29710334516A}" srcOrd="2" destOrd="0" parTransId="{6F7CABF9-BFD1-4578-BE39-E808B792ECE4}" sibTransId="{D3D6665E-FAFB-41FB-A387-66CD74C87F38}"/>
    <dgm:cxn modelId="{32BFA343-06E6-4C0E-92D0-64EEBE466A85}" srcId="{CC80C6F8-10BD-40BF-A078-BD378F262769}" destId="{1F11ED4B-D851-4B4A-8F00-E3614D91EE07}" srcOrd="8" destOrd="0" parTransId="{D89EDB76-4805-4D02-8EC3-4DD2B2D9ACF5}" sibTransId="{518379B2-5AF9-4C0C-ACEF-88E132CF5290}"/>
    <dgm:cxn modelId="{2D670CE8-F988-4D32-9976-CAA9F1077E73}" type="presOf" srcId="{FD175E4B-6E61-4C83-966B-094AEA7069A3}" destId="{91A3DE31-41EC-462E-BF44-31DD5C63D339}" srcOrd="0" destOrd="0" presId="urn:microsoft.com/office/officeart/2009/3/layout/IncreasingArrowsProcess"/>
    <dgm:cxn modelId="{33F51CF6-EC80-4639-8466-DE659882C71F}" srcId="{CC80C6F8-10BD-40BF-A078-BD378F262769}" destId="{D62F4426-3107-4F89-8CB3-C7B2DF72E016}" srcOrd="3" destOrd="0" parTransId="{8B2570EB-D074-47A1-AF2E-D8064A0F15B9}" sibTransId="{5AC6A9D6-E728-44AB-97C9-2907E969ABC7}"/>
    <dgm:cxn modelId="{3C47F4A6-FF7C-4440-BFA3-02B8E9A372E3}" type="presOf" srcId="{E0D0848E-FA8C-4AA4-84B3-3F17A90C861A}" destId="{60BAC205-815A-408F-A8CF-EAE9EF696F75}" srcOrd="0" destOrd="0" presId="urn:microsoft.com/office/officeart/2009/3/layout/IncreasingArrowsProcess"/>
    <dgm:cxn modelId="{D9A9C599-BD17-4C20-BE52-C54B2A51E6E6}" type="presOf" srcId="{56942B39-D339-465D-A7A9-B1D6B66BBC1F}" destId="{D6105F66-C8FA-47F9-8133-49A21BA13D5F}" srcOrd="0" destOrd="1" presId="urn:microsoft.com/office/officeart/2009/3/layout/IncreasingArrowsProcess"/>
    <dgm:cxn modelId="{C4040A19-7692-426B-B1A5-F8EB990F422F}" type="presOf" srcId="{D62F4426-3107-4F89-8CB3-C7B2DF72E016}" destId="{D9B6FEEF-BDE1-4062-A693-E6C373FD119A}" srcOrd="0" destOrd="3" presId="urn:microsoft.com/office/officeart/2009/3/layout/IncreasingArrowsProcess"/>
    <dgm:cxn modelId="{CEAC64BD-B04C-4C6F-8FBD-A6B8E23B5349}" srcId="{F1310B0E-2262-4965-B74D-EB7C97B0BA77}" destId="{CC80C6F8-10BD-40BF-A078-BD378F262769}" srcOrd="1" destOrd="0" parTransId="{6DDD7472-0042-4DDC-B76C-99A512C6F87D}" sibTransId="{94A39560-9F0A-4193-B5F6-85FEE6F33EBD}"/>
    <dgm:cxn modelId="{8BB6D9AA-5720-4E5B-84C1-E68AAB2EE927}" type="presParOf" srcId="{CFD65DDC-385D-4604-9887-A0A8E1D98BDF}" destId="{60BAC205-815A-408F-A8CF-EAE9EF696F75}" srcOrd="0" destOrd="0" presId="urn:microsoft.com/office/officeart/2009/3/layout/IncreasingArrowsProcess"/>
    <dgm:cxn modelId="{2F15E9F8-83DC-48DC-9114-D71B1712D7F5}" type="presParOf" srcId="{CFD65DDC-385D-4604-9887-A0A8E1D98BDF}" destId="{D6105F66-C8FA-47F9-8133-49A21BA13D5F}" srcOrd="1" destOrd="0" presId="urn:microsoft.com/office/officeart/2009/3/layout/IncreasingArrowsProcess"/>
    <dgm:cxn modelId="{EAA50770-C219-4029-82C6-12BFA5CC7729}" type="presParOf" srcId="{CFD65DDC-385D-4604-9887-A0A8E1D98BDF}" destId="{BFF5E3BE-F87C-4F6B-BB81-48456D9684B8}" srcOrd="2" destOrd="0" presId="urn:microsoft.com/office/officeart/2009/3/layout/IncreasingArrowsProcess"/>
    <dgm:cxn modelId="{9E1AE3AB-E4CC-4632-84D9-2B7CCD91D55A}" type="presParOf" srcId="{CFD65DDC-385D-4604-9887-A0A8E1D98BDF}" destId="{D9B6FEEF-BDE1-4062-A693-E6C373FD119A}" srcOrd="3" destOrd="0" presId="urn:microsoft.com/office/officeart/2009/3/layout/IncreasingArrowsProcess"/>
    <dgm:cxn modelId="{5F9875E3-71B1-4425-B56E-6C8D43DCF571}" type="presParOf" srcId="{CFD65DDC-385D-4604-9887-A0A8E1D98BDF}" destId="{91A3DE31-41EC-462E-BF44-31DD5C63D339}" srcOrd="4" destOrd="0" presId="urn:microsoft.com/office/officeart/2009/3/layout/IncreasingArrowsProcess"/>
    <dgm:cxn modelId="{0A3C5FC8-AE89-4B22-8AC8-61E5DC2FF4F8}" type="presParOf" srcId="{CFD65DDC-385D-4604-9887-A0A8E1D98BDF}" destId="{C8054BAE-6E7A-46CA-B8C3-CD487F9911B7}"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4728BD-9366-42D4-BC17-D8487A6B9F4A}"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1FD7B54A-6D4E-45C9-A845-201C84DBC1AA}">
      <dgm:prSet phldrT="[Text]" custT="1"/>
      <dgm:spPr/>
      <dgm:t>
        <a:bodyPr/>
        <a:lstStyle/>
        <a:p>
          <a:r>
            <a:rPr lang="ru-RU" sz="2600" smtClean="0"/>
            <a:t>Отбелязване </a:t>
          </a:r>
          <a:r>
            <a:rPr lang="ru-RU" sz="2600" dirty="0" smtClean="0"/>
            <a:t>напредъка по задачите на проекта</a:t>
          </a:r>
          <a:endParaRPr lang="en-US" sz="2600" dirty="0"/>
        </a:p>
      </dgm:t>
    </dgm:pt>
    <dgm:pt modelId="{56460D70-E8A1-4190-B940-1FC506EAD173}" type="parTrans" cxnId="{269F31EC-E244-4090-98A9-E05D657A027E}">
      <dgm:prSet/>
      <dgm:spPr/>
      <dgm:t>
        <a:bodyPr/>
        <a:lstStyle/>
        <a:p>
          <a:endParaRPr lang="en-US" sz="2600"/>
        </a:p>
      </dgm:t>
    </dgm:pt>
    <dgm:pt modelId="{E07E720C-1FE3-4AD7-9553-A5150ACD520B}" type="sibTrans" cxnId="{269F31EC-E244-4090-98A9-E05D657A027E}">
      <dgm:prSet/>
      <dgm:spPr/>
      <dgm:t>
        <a:bodyPr/>
        <a:lstStyle/>
        <a:p>
          <a:endParaRPr lang="en-US" sz="2600"/>
        </a:p>
      </dgm:t>
    </dgm:pt>
    <dgm:pt modelId="{E92609E7-5823-475F-979D-FBC722D5746F}">
      <dgm:prSet phldrT="[Text]" custT="1"/>
      <dgm:spPr/>
      <dgm:t>
        <a:bodyPr/>
        <a:lstStyle/>
        <a:p>
          <a:r>
            <a:rPr lang="ru-RU" sz="2600" dirty="0" smtClean="0"/>
            <a:t>Отклонение от графика на проектните дейности</a:t>
          </a:r>
          <a:endParaRPr lang="en-US" sz="2600" dirty="0"/>
        </a:p>
      </dgm:t>
    </dgm:pt>
    <dgm:pt modelId="{42B25971-4554-4E0F-ABDC-AC55CF39A29D}" type="sibTrans" cxnId="{A262A6AF-BDFA-4B12-949E-D020F4969E67}">
      <dgm:prSet/>
      <dgm:spPr/>
      <dgm:t>
        <a:bodyPr/>
        <a:lstStyle/>
        <a:p>
          <a:endParaRPr lang="en-US" sz="2600"/>
        </a:p>
      </dgm:t>
    </dgm:pt>
    <dgm:pt modelId="{0C626D3A-DD9D-434E-A576-76D438DD030D}" type="parTrans" cxnId="{A262A6AF-BDFA-4B12-949E-D020F4969E67}">
      <dgm:prSet/>
      <dgm:spPr/>
      <dgm:t>
        <a:bodyPr/>
        <a:lstStyle/>
        <a:p>
          <a:endParaRPr lang="en-US" sz="2600"/>
        </a:p>
      </dgm:t>
    </dgm:pt>
    <dgm:pt modelId="{3C6EF052-F66A-48B3-B9C0-D1243D782951}">
      <dgm:prSet phldrT="[Text]" custT="1"/>
      <dgm:spPr/>
      <dgm:t>
        <a:bodyPr/>
        <a:lstStyle/>
        <a:p>
          <a:r>
            <a:rPr lang="ru-RU" sz="2600" dirty="0" smtClean="0"/>
            <a:t>Предложение на мерки за корекции на отклоненията и по-бързо постигане на заложените цели</a:t>
          </a:r>
          <a:endParaRPr lang="en-US" sz="2600" dirty="0"/>
        </a:p>
      </dgm:t>
    </dgm:pt>
    <dgm:pt modelId="{E74F7739-CBEB-433B-B663-149889989739}" type="sibTrans" cxnId="{7B9002A4-7D02-47EC-9AA5-A4CC19D33012}">
      <dgm:prSet/>
      <dgm:spPr/>
      <dgm:t>
        <a:bodyPr/>
        <a:lstStyle/>
        <a:p>
          <a:endParaRPr lang="en-US" sz="2600"/>
        </a:p>
      </dgm:t>
    </dgm:pt>
    <dgm:pt modelId="{07A4F7CA-B684-4A2C-8444-F905461C919C}" type="parTrans" cxnId="{7B9002A4-7D02-47EC-9AA5-A4CC19D33012}">
      <dgm:prSet/>
      <dgm:spPr/>
      <dgm:t>
        <a:bodyPr/>
        <a:lstStyle/>
        <a:p>
          <a:endParaRPr lang="en-US" sz="2600"/>
        </a:p>
      </dgm:t>
    </dgm:pt>
    <dgm:pt modelId="{476269C7-2E40-4BA5-B64E-786E902EE000}" type="pres">
      <dgm:prSet presAssocID="{4C4728BD-9366-42D4-BC17-D8487A6B9F4A}" presName="Name0" presStyleCnt="0">
        <dgm:presLayoutVars>
          <dgm:dir/>
          <dgm:resizeHandles val="exact"/>
        </dgm:presLayoutVars>
      </dgm:prSet>
      <dgm:spPr/>
      <dgm:t>
        <a:bodyPr/>
        <a:lstStyle/>
        <a:p>
          <a:endParaRPr lang="en-US"/>
        </a:p>
      </dgm:t>
    </dgm:pt>
    <dgm:pt modelId="{01538CF8-C8D4-4F9F-A9E2-7EBFB66E2D7E}" type="pres">
      <dgm:prSet presAssocID="{1FD7B54A-6D4E-45C9-A845-201C84DBC1AA}" presName="node" presStyleLbl="node1" presStyleIdx="0" presStyleCnt="3">
        <dgm:presLayoutVars>
          <dgm:bulletEnabled val="1"/>
        </dgm:presLayoutVars>
      </dgm:prSet>
      <dgm:spPr/>
      <dgm:t>
        <a:bodyPr/>
        <a:lstStyle/>
        <a:p>
          <a:endParaRPr lang="en-US"/>
        </a:p>
      </dgm:t>
    </dgm:pt>
    <dgm:pt modelId="{415EAE16-E5A6-40E0-8949-D23B4D0EE2C8}" type="pres">
      <dgm:prSet presAssocID="{E07E720C-1FE3-4AD7-9553-A5150ACD520B}" presName="sibTrans" presStyleCnt="0"/>
      <dgm:spPr/>
    </dgm:pt>
    <dgm:pt modelId="{4EB2D9E4-B25C-4507-B9A5-35B6413CB929}" type="pres">
      <dgm:prSet presAssocID="{E92609E7-5823-475F-979D-FBC722D5746F}" presName="node" presStyleLbl="node1" presStyleIdx="1" presStyleCnt="3" custLinFactNeighborX="-6618" custLinFactNeighborY="-39437">
        <dgm:presLayoutVars>
          <dgm:bulletEnabled val="1"/>
        </dgm:presLayoutVars>
      </dgm:prSet>
      <dgm:spPr/>
      <dgm:t>
        <a:bodyPr/>
        <a:lstStyle/>
        <a:p>
          <a:endParaRPr lang="en-US"/>
        </a:p>
      </dgm:t>
    </dgm:pt>
    <dgm:pt modelId="{333331A6-40F0-422A-85DE-840F3B0BA3B9}" type="pres">
      <dgm:prSet presAssocID="{42B25971-4554-4E0F-ABDC-AC55CF39A29D}" presName="sibTrans" presStyleCnt="0"/>
      <dgm:spPr/>
    </dgm:pt>
    <dgm:pt modelId="{9F97FA72-1A57-4301-9921-52DA9B53455F}" type="pres">
      <dgm:prSet presAssocID="{3C6EF052-F66A-48B3-B9C0-D1243D782951}" presName="node" presStyleLbl="node1" presStyleIdx="2" presStyleCnt="3">
        <dgm:presLayoutVars>
          <dgm:bulletEnabled val="1"/>
        </dgm:presLayoutVars>
      </dgm:prSet>
      <dgm:spPr/>
      <dgm:t>
        <a:bodyPr/>
        <a:lstStyle/>
        <a:p>
          <a:endParaRPr lang="en-US"/>
        </a:p>
      </dgm:t>
    </dgm:pt>
  </dgm:ptLst>
  <dgm:cxnLst>
    <dgm:cxn modelId="{A62F3E14-1D50-4B14-BE89-2C3954AF6BB6}" type="presOf" srcId="{4C4728BD-9366-42D4-BC17-D8487A6B9F4A}" destId="{476269C7-2E40-4BA5-B64E-786E902EE000}" srcOrd="0" destOrd="0" presId="urn:microsoft.com/office/officeart/2005/8/layout/hList6"/>
    <dgm:cxn modelId="{7B9002A4-7D02-47EC-9AA5-A4CC19D33012}" srcId="{4C4728BD-9366-42D4-BC17-D8487A6B9F4A}" destId="{3C6EF052-F66A-48B3-B9C0-D1243D782951}" srcOrd="2" destOrd="0" parTransId="{07A4F7CA-B684-4A2C-8444-F905461C919C}" sibTransId="{E74F7739-CBEB-433B-B663-149889989739}"/>
    <dgm:cxn modelId="{B5E69622-E25A-47B3-9488-A4F41A33AD56}" type="presOf" srcId="{1FD7B54A-6D4E-45C9-A845-201C84DBC1AA}" destId="{01538CF8-C8D4-4F9F-A9E2-7EBFB66E2D7E}" srcOrd="0" destOrd="0" presId="urn:microsoft.com/office/officeart/2005/8/layout/hList6"/>
    <dgm:cxn modelId="{A262A6AF-BDFA-4B12-949E-D020F4969E67}" srcId="{4C4728BD-9366-42D4-BC17-D8487A6B9F4A}" destId="{E92609E7-5823-475F-979D-FBC722D5746F}" srcOrd="1" destOrd="0" parTransId="{0C626D3A-DD9D-434E-A576-76D438DD030D}" sibTransId="{42B25971-4554-4E0F-ABDC-AC55CF39A29D}"/>
    <dgm:cxn modelId="{10CADB81-F79A-4E26-8400-E1779C6CC9CE}" type="presOf" srcId="{E92609E7-5823-475F-979D-FBC722D5746F}" destId="{4EB2D9E4-B25C-4507-B9A5-35B6413CB929}" srcOrd="0" destOrd="0" presId="urn:microsoft.com/office/officeart/2005/8/layout/hList6"/>
    <dgm:cxn modelId="{8E342D56-68DA-40E3-AB77-0F2F52D3945D}" type="presOf" srcId="{3C6EF052-F66A-48B3-B9C0-D1243D782951}" destId="{9F97FA72-1A57-4301-9921-52DA9B53455F}" srcOrd="0" destOrd="0" presId="urn:microsoft.com/office/officeart/2005/8/layout/hList6"/>
    <dgm:cxn modelId="{269F31EC-E244-4090-98A9-E05D657A027E}" srcId="{4C4728BD-9366-42D4-BC17-D8487A6B9F4A}" destId="{1FD7B54A-6D4E-45C9-A845-201C84DBC1AA}" srcOrd="0" destOrd="0" parTransId="{56460D70-E8A1-4190-B940-1FC506EAD173}" sibTransId="{E07E720C-1FE3-4AD7-9553-A5150ACD520B}"/>
    <dgm:cxn modelId="{3CAE2686-8C67-44A3-AA0E-DAF275598517}" type="presParOf" srcId="{476269C7-2E40-4BA5-B64E-786E902EE000}" destId="{01538CF8-C8D4-4F9F-A9E2-7EBFB66E2D7E}" srcOrd="0" destOrd="0" presId="urn:microsoft.com/office/officeart/2005/8/layout/hList6"/>
    <dgm:cxn modelId="{E87CCA10-F6AA-4616-9959-1A2A6264EF07}" type="presParOf" srcId="{476269C7-2E40-4BA5-B64E-786E902EE000}" destId="{415EAE16-E5A6-40E0-8949-D23B4D0EE2C8}" srcOrd="1" destOrd="0" presId="urn:microsoft.com/office/officeart/2005/8/layout/hList6"/>
    <dgm:cxn modelId="{ED2CB0E9-7E37-465A-AAA6-215D1BE88939}" type="presParOf" srcId="{476269C7-2E40-4BA5-B64E-786E902EE000}" destId="{4EB2D9E4-B25C-4507-B9A5-35B6413CB929}" srcOrd="2" destOrd="0" presId="urn:microsoft.com/office/officeart/2005/8/layout/hList6"/>
    <dgm:cxn modelId="{2166FA2A-34C5-48F4-A1C3-A795998F56EE}" type="presParOf" srcId="{476269C7-2E40-4BA5-B64E-786E902EE000}" destId="{333331A6-40F0-422A-85DE-840F3B0BA3B9}" srcOrd="3" destOrd="0" presId="urn:microsoft.com/office/officeart/2005/8/layout/hList6"/>
    <dgm:cxn modelId="{7E4A0039-4AD5-4291-AD37-E5F93F648D33}" type="presParOf" srcId="{476269C7-2E40-4BA5-B64E-786E902EE000}" destId="{9F97FA72-1A57-4301-9921-52DA9B53455F}"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DA1D2-17B7-4AB8-AB7B-C36FA7B9C1B3}">
      <dsp:nvSpPr>
        <dsp:cNvPr id="0" name=""/>
        <dsp:cNvSpPr/>
      </dsp:nvSpPr>
      <dsp:spPr>
        <a:xfrm rot="5400000">
          <a:off x="6853713" y="-2742300"/>
          <a:ext cx="1233342" cy="7030950"/>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ru-RU" sz="2400" kern="1200" dirty="0" smtClean="0"/>
            <a:t>Разработване на </a:t>
          </a:r>
          <a:r>
            <a:rPr lang="ru-RU" sz="2400" kern="1200" dirty="0" smtClean="0"/>
            <a:t>уеб сайт </a:t>
          </a:r>
          <a:r>
            <a:rPr lang="ru-RU" sz="2400" kern="1200" dirty="0" smtClean="0"/>
            <a:t>в </a:t>
          </a:r>
          <a:r>
            <a:rPr lang="ru-RU" sz="2400" kern="1200" dirty="0" smtClean="0"/>
            <a:t>екип. </a:t>
          </a:r>
          <a:r>
            <a:rPr lang="ru-RU" sz="2400" kern="1200" dirty="0" smtClean="0"/>
            <a:t>Избор на тема. Формиране на екип</a:t>
          </a:r>
          <a:endParaRPr lang="bg-BG" sz="2400" kern="1200" dirty="0"/>
        </a:p>
      </dsp:txBody>
      <dsp:txXfrm rot="-5400000">
        <a:off x="3954910" y="216710"/>
        <a:ext cx="6970743" cy="1112928"/>
      </dsp:txXfrm>
    </dsp:sp>
    <dsp:sp modelId="{6118A236-6BBA-46A8-9832-3502819C51B2}">
      <dsp:nvSpPr>
        <dsp:cNvPr id="0" name=""/>
        <dsp:cNvSpPr/>
      </dsp:nvSpPr>
      <dsp:spPr>
        <a:xfrm>
          <a:off x="0" y="2335"/>
          <a:ext cx="3954909" cy="1541677"/>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0980" tIns="110490" rIns="220980" bIns="110490" numCol="1" spcCol="1270" anchor="ctr" anchorCtr="0">
          <a:noAutofit/>
        </a:bodyPr>
        <a:lstStyle/>
        <a:p>
          <a:pPr lvl="0" algn="l" defTabSz="2578100">
            <a:lnSpc>
              <a:spcPct val="90000"/>
            </a:lnSpc>
            <a:spcBef>
              <a:spcPct val="0"/>
            </a:spcBef>
            <a:spcAft>
              <a:spcPct val="35000"/>
            </a:spcAft>
          </a:pPr>
          <a:r>
            <a:rPr lang="bg-BG" sz="5800" kern="1200" dirty="0"/>
            <a:t>Урок </a:t>
          </a:r>
          <a:r>
            <a:rPr lang="bg-BG" sz="5800" kern="1200" dirty="0" smtClean="0"/>
            <a:t>5.1.1</a:t>
          </a:r>
          <a:r>
            <a:rPr lang="bg-BG" sz="5800" kern="1200" dirty="0"/>
            <a:t>.</a:t>
          </a:r>
        </a:p>
      </dsp:txBody>
      <dsp:txXfrm>
        <a:off x="75258" y="77593"/>
        <a:ext cx="3804393" cy="1391161"/>
      </dsp:txXfrm>
    </dsp:sp>
    <dsp:sp modelId="{8586D637-91E7-4563-AB7D-D11BFDB88888}">
      <dsp:nvSpPr>
        <dsp:cNvPr id="0" name=""/>
        <dsp:cNvSpPr/>
      </dsp:nvSpPr>
      <dsp:spPr>
        <a:xfrm rot="5400000">
          <a:off x="6853713" y="-1123539"/>
          <a:ext cx="1233342" cy="7030950"/>
        </a:xfrm>
        <a:prstGeom prst="round2SameRect">
          <a:avLst/>
        </a:prstGeom>
        <a:solidFill>
          <a:schemeClr val="accent5">
            <a:tint val="40000"/>
            <a:alpha val="90000"/>
            <a:hueOff val="-3695877"/>
            <a:satOff val="-6408"/>
            <a:lumOff val="-644"/>
            <a:alphaOff val="0"/>
          </a:schemeClr>
        </a:solidFill>
        <a:ln w="6350" cap="flat" cmpd="sng" algn="ctr">
          <a:solidFill>
            <a:schemeClr val="accent5">
              <a:tint val="40000"/>
              <a:alpha val="90000"/>
              <a:hueOff val="-3695877"/>
              <a:satOff val="-6408"/>
              <a:lumOff val="-64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ru-RU" sz="2400" kern="1200" dirty="0" smtClean="0"/>
            <a:t>Разработване на уеб сайт в екип. </a:t>
          </a:r>
          <a:r>
            <a:rPr lang="ru-RU" sz="2400" kern="1200" dirty="0" smtClean="0"/>
            <a:t>Планиране на дейностите. Технологични средства за планиране и реализация на проекта</a:t>
          </a:r>
          <a:endParaRPr lang="bg-BG" sz="2400" kern="1200" dirty="0"/>
        </a:p>
      </dsp:txBody>
      <dsp:txXfrm rot="-5400000">
        <a:off x="3954910" y="1835471"/>
        <a:ext cx="6970743" cy="1112928"/>
      </dsp:txXfrm>
    </dsp:sp>
    <dsp:sp modelId="{8261542F-2A33-4E9D-9961-788F0051FD4D}">
      <dsp:nvSpPr>
        <dsp:cNvPr id="0" name=""/>
        <dsp:cNvSpPr/>
      </dsp:nvSpPr>
      <dsp:spPr>
        <a:xfrm>
          <a:off x="0" y="1621097"/>
          <a:ext cx="3954909" cy="1541677"/>
        </a:xfrm>
        <a:prstGeom prst="roundRect">
          <a:avLst/>
        </a:prstGeom>
        <a:solidFill>
          <a:srgbClr val="55C29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0980" tIns="110490" rIns="220980" bIns="110490" numCol="1" spcCol="1270" anchor="ctr" anchorCtr="0">
          <a:noAutofit/>
        </a:bodyPr>
        <a:lstStyle/>
        <a:p>
          <a:pPr lvl="0" algn="l" defTabSz="2578100">
            <a:lnSpc>
              <a:spcPct val="90000"/>
            </a:lnSpc>
            <a:spcBef>
              <a:spcPct val="0"/>
            </a:spcBef>
            <a:spcAft>
              <a:spcPct val="35000"/>
            </a:spcAft>
          </a:pPr>
          <a:r>
            <a:rPr lang="bg-BG" sz="5800" kern="1200" dirty="0"/>
            <a:t>Урок</a:t>
          </a:r>
          <a:r>
            <a:rPr lang="bg-BG" sz="5800" kern="1200" baseline="0" dirty="0"/>
            <a:t> </a:t>
          </a:r>
          <a:r>
            <a:rPr lang="bg-BG" sz="5800" kern="1200" baseline="0" dirty="0" smtClean="0"/>
            <a:t>5.1.2</a:t>
          </a:r>
          <a:r>
            <a:rPr lang="bg-BG" sz="5800" kern="1200" baseline="0" dirty="0"/>
            <a:t>.</a:t>
          </a:r>
          <a:endParaRPr lang="bg-BG" sz="5800" kern="1200" dirty="0"/>
        </a:p>
      </dsp:txBody>
      <dsp:txXfrm>
        <a:off x="75258" y="1696355"/>
        <a:ext cx="3804393" cy="1391161"/>
      </dsp:txXfrm>
    </dsp:sp>
    <dsp:sp modelId="{0F4FD5C3-19DA-46F4-897F-9C5B08392F2D}">
      <dsp:nvSpPr>
        <dsp:cNvPr id="0" name=""/>
        <dsp:cNvSpPr/>
      </dsp:nvSpPr>
      <dsp:spPr>
        <a:xfrm rot="5400000">
          <a:off x="6853713" y="495222"/>
          <a:ext cx="1233342" cy="7030950"/>
        </a:xfrm>
        <a:prstGeom prst="round2SameRect">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7391755"/>
              <a:satOff val="-12816"/>
              <a:lumOff val="-128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ru-RU" sz="2400" kern="1200" dirty="0" smtClean="0"/>
            <a:t>Разработване на уеб сайт в екип. </a:t>
          </a:r>
          <a:r>
            <a:rPr lang="ru-RU" sz="2400" kern="1200" dirty="0" smtClean="0"/>
            <a:t>Реализация на проект в екип</a:t>
          </a:r>
          <a:endParaRPr lang="bg-BG" sz="2400" kern="1200" dirty="0"/>
        </a:p>
      </dsp:txBody>
      <dsp:txXfrm rot="-5400000">
        <a:off x="3954910" y="3454233"/>
        <a:ext cx="6970743" cy="1112928"/>
      </dsp:txXfrm>
    </dsp:sp>
    <dsp:sp modelId="{04E5FD9C-5114-45F6-AF4B-A8393A11993F}">
      <dsp:nvSpPr>
        <dsp:cNvPr id="0" name=""/>
        <dsp:cNvSpPr/>
      </dsp:nvSpPr>
      <dsp:spPr>
        <a:xfrm>
          <a:off x="0" y="3239858"/>
          <a:ext cx="3954909" cy="1541677"/>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0980" tIns="110490" rIns="220980" bIns="110490" numCol="1" spcCol="1270" anchor="ctr" anchorCtr="0">
          <a:noAutofit/>
        </a:bodyPr>
        <a:lstStyle/>
        <a:p>
          <a:pPr lvl="0" algn="l" defTabSz="2578100">
            <a:lnSpc>
              <a:spcPct val="90000"/>
            </a:lnSpc>
            <a:spcBef>
              <a:spcPct val="0"/>
            </a:spcBef>
            <a:spcAft>
              <a:spcPct val="35000"/>
            </a:spcAft>
          </a:pPr>
          <a:r>
            <a:rPr lang="bg-BG" sz="5800" kern="1200" dirty="0" smtClean="0"/>
            <a:t>Урок </a:t>
          </a:r>
          <a:r>
            <a:rPr lang="bg-BG" sz="5800" kern="1200" dirty="0" smtClean="0"/>
            <a:t>5.1.3</a:t>
          </a:r>
          <a:r>
            <a:rPr lang="bg-BG" sz="5800" kern="1200" dirty="0" smtClean="0"/>
            <a:t>.</a:t>
          </a:r>
          <a:endParaRPr lang="bg-BG" sz="5800" kern="1200" dirty="0"/>
        </a:p>
      </dsp:txBody>
      <dsp:txXfrm>
        <a:off x="75258" y="3315116"/>
        <a:ext cx="3804393" cy="13911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2DFEC-B10F-42BA-BC55-6644FA6D710D}">
      <dsp:nvSpPr>
        <dsp:cNvPr id="0" name=""/>
        <dsp:cNvSpPr/>
      </dsp:nvSpPr>
      <dsp:spPr>
        <a:xfrm>
          <a:off x="2515098" y="0"/>
          <a:ext cx="2639831" cy="110422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ru-RU" sz="2400" kern="1200" dirty="0" smtClean="0"/>
            <a:t>Първи</a:t>
          </a:r>
          <a:endParaRPr lang="en-US" sz="2400" kern="1200" dirty="0"/>
        </a:p>
      </dsp:txBody>
      <dsp:txXfrm>
        <a:off x="3067210" y="0"/>
        <a:ext cx="1535608" cy="1104223"/>
      </dsp:txXfrm>
    </dsp:sp>
    <dsp:sp modelId="{A98311F6-BA40-4251-84DA-9A2008EAF778}">
      <dsp:nvSpPr>
        <dsp:cNvPr id="0" name=""/>
        <dsp:cNvSpPr/>
      </dsp:nvSpPr>
      <dsp:spPr>
        <a:xfrm>
          <a:off x="4815811" y="0"/>
          <a:ext cx="2157998" cy="1101633"/>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bg-BG" sz="2000" kern="1200" dirty="0" smtClean="0"/>
            <a:t>Избор на дизайн</a:t>
          </a:r>
          <a:endParaRPr lang="en-US" sz="2000" kern="1200" dirty="0"/>
        </a:p>
      </dsp:txBody>
      <dsp:txXfrm>
        <a:off x="5366628" y="0"/>
        <a:ext cx="1056365" cy="1101633"/>
      </dsp:txXfrm>
    </dsp:sp>
    <dsp:sp modelId="{E3412D1D-9BCA-4930-9EFE-D10F42E06B86}">
      <dsp:nvSpPr>
        <dsp:cNvPr id="0" name=""/>
        <dsp:cNvSpPr/>
      </dsp:nvSpPr>
      <dsp:spPr>
        <a:xfrm>
          <a:off x="2515098" y="1252739"/>
          <a:ext cx="2607589" cy="1121346"/>
        </a:xfrm>
        <a:prstGeom prst="chevron">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bg-BG" sz="2400" kern="1200" dirty="0" smtClean="0"/>
            <a:t>Втори</a:t>
          </a:r>
          <a:endParaRPr lang="en-US" sz="2400" kern="1200" dirty="0"/>
        </a:p>
      </dsp:txBody>
      <dsp:txXfrm>
        <a:off x="3075771" y="1252739"/>
        <a:ext cx="1486243" cy="1121346"/>
      </dsp:txXfrm>
    </dsp:sp>
    <dsp:sp modelId="{71E32824-EF01-450D-9513-80E9FEA4622D}">
      <dsp:nvSpPr>
        <dsp:cNvPr id="0" name=""/>
        <dsp:cNvSpPr/>
      </dsp:nvSpPr>
      <dsp:spPr>
        <a:xfrm>
          <a:off x="4791644" y="1262595"/>
          <a:ext cx="2852425" cy="1101633"/>
        </a:xfrm>
        <a:prstGeom prst="chevron">
          <a:avLst/>
        </a:prstGeom>
        <a:solidFill>
          <a:schemeClr val="accent4">
            <a:tint val="40000"/>
            <a:alpha val="90000"/>
            <a:hueOff val="2878480"/>
            <a:satOff val="-15315"/>
            <a:lumOff val="-873"/>
            <a:alphaOff val="0"/>
          </a:schemeClr>
        </a:solidFill>
        <a:ln w="12700" cap="flat" cmpd="sng" algn="ctr">
          <a:solidFill>
            <a:schemeClr val="accent4">
              <a:tint val="40000"/>
              <a:alpha val="90000"/>
              <a:hueOff val="2878480"/>
              <a:satOff val="-15315"/>
              <a:lumOff val="-8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ru-RU" sz="2000" kern="1200" dirty="0" smtClean="0"/>
            <a:t>Набавяне на изображенията </a:t>
          </a:r>
          <a:endParaRPr lang="en-US" sz="2000" kern="1200" dirty="0"/>
        </a:p>
      </dsp:txBody>
      <dsp:txXfrm>
        <a:off x="5342461" y="1262595"/>
        <a:ext cx="1750792" cy="1101633"/>
      </dsp:txXfrm>
    </dsp:sp>
    <dsp:sp modelId="{B4F63801-9B05-4127-86CF-518CDD98E554}">
      <dsp:nvSpPr>
        <dsp:cNvPr id="0" name=""/>
        <dsp:cNvSpPr/>
      </dsp:nvSpPr>
      <dsp:spPr>
        <a:xfrm>
          <a:off x="7332874" y="1302317"/>
          <a:ext cx="2810443" cy="1022190"/>
        </a:xfrm>
        <a:prstGeom prst="chevron">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ru-RU" sz="2000" kern="1200" dirty="0" smtClean="0"/>
            <a:t>Набавяне на източниците на ресурсите</a:t>
          </a:r>
          <a:endParaRPr lang="en-US" sz="2000" kern="1200" dirty="0"/>
        </a:p>
      </dsp:txBody>
      <dsp:txXfrm>
        <a:off x="7843969" y="1302317"/>
        <a:ext cx="1788253" cy="1022190"/>
      </dsp:txXfrm>
    </dsp:sp>
    <dsp:sp modelId="{D00E1DE7-7219-42B2-BDD5-E3317252023F}">
      <dsp:nvSpPr>
        <dsp:cNvPr id="0" name=""/>
        <dsp:cNvSpPr/>
      </dsp:nvSpPr>
      <dsp:spPr>
        <a:xfrm>
          <a:off x="2515098" y="2562916"/>
          <a:ext cx="2608606" cy="1043442"/>
        </a:xfrm>
        <a:prstGeom prst="chevron">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bg-BG" sz="2400" kern="1200" dirty="0" smtClean="0"/>
            <a:t>Трети</a:t>
          </a:r>
          <a:endParaRPr lang="en-US" sz="2400" kern="1200" dirty="0"/>
        </a:p>
      </dsp:txBody>
      <dsp:txXfrm>
        <a:off x="3036819" y="2562916"/>
        <a:ext cx="1565164" cy="1043442"/>
      </dsp:txXfrm>
    </dsp:sp>
    <dsp:sp modelId="{3DB4B357-8E01-4075-AA00-636B2CC66391}">
      <dsp:nvSpPr>
        <dsp:cNvPr id="0" name=""/>
        <dsp:cNvSpPr/>
      </dsp:nvSpPr>
      <dsp:spPr>
        <a:xfrm>
          <a:off x="4820997" y="2533816"/>
          <a:ext cx="3214285" cy="1101642"/>
        </a:xfrm>
        <a:prstGeom prst="chevron">
          <a:avLst/>
        </a:prstGeom>
        <a:solidFill>
          <a:schemeClr val="accent4">
            <a:tint val="40000"/>
            <a:alpha val="90000"/>
            <a:hueOff val="8635439"/>
            <a:satOff val="-45946"/>
            <a:lumOff val="-2618"/>
            <a:alphaOff val="0"/>
          </a:schemeClr>
        </a:solidFill>
        <a:ln w="12700" cap="flat" cmpd="sng" algn="ctr">
          <a:solidFill>
            <a:schemeClr val="accent4">
              <a:tint val="40000"/>
              <a:alpha val="90000"/>
              <a:hueOff val="8635439"/>
              <a:satOff val="-45946"/>
              <a:lumOff val="-26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ru-RU" sz="2000" kern="1200" dirty="0" smtClean="0"/>
            <a:t>Систематизиране на информацията</a:t>
          </a:r>
          <a:endParaRPr lang="en-US" sz="2000" kern="1200" dirty="0"/>
        </a:p>
      </dsp:txBody>
      <dsp:txXfrm>
        <a:off x="5371818" y="2533816"/>
        <a:ext cx="2112643" cy="1101642"/>
      </dsp:txXfrm>
    </dsp:sp>
    <dsp:sp modelId="{A4E6DCF2-4AF5-4A23-8316-6FB6A1A3B227}">
      <dsp:nvSpPr>
        <dsp:cNvPr id="0" name=""/>
        <dsp:cNvSpPr/>
      </dsp:nvSpPr>
      <dsp:spPr>
        <a:xfrm>
          <a:off x="7777676" y="2520167"/>
          <a:ext cx="2567947" cy="1128940"/>
        </a:xfrm>
        <a:prstGeom prst="chevron">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ru-RU" sz="2000" kern="1200" dirty="0" smtClean="0"/>
            <a:t>Структура – увод, изложение, заключение</a:t>
          </a:r>
          <a:endParaRPr lang="en-US" sz="2000" kern="1200" dirty="0"/>
        </a:p>
      </dsp:txBody>
      <dsp:txXfrm>
        <a:off x="8342146" y="2520167"/>
        <a:ext cx="1439007" cy="1128940"/>
      </dsp:txXfrm>
    </dsp:sp>
    <dsp:sp modelId="{0CB36C90-AFCB-4784-A358-32523684401E}">
      <dsp:nvSpPr>
        <dsp:cNvPr id="0" name=""/>
        <dsp:cNvSpPr/>
      </dsp:nvSpPr>
      <dsp:spPr>
        <a:xfrm>
          <a:off x="2515098" y="3795190"/>
          <a:ext cx="8063986" cy="1043442"/>
        </a:xfrm>
        <a:prstGeom prst="chevron">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ru-RU" sz="3200" kern="1200" dirty="0" smtClean="0"/>
            <a:t>Силен финал</a:t>
          </a:r>
          <a:endParaRPr lang="en-US" sz="3200" kern="1200" dirty="0"/>
        </a:p>
      </dsp:txBody>
      <dsp:txXfrm>
        <a:off x="3036819" y="3795190"/>
        <a:ext cx="7020544" cy="10434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AD5C6-92A0-45B5-A4D8-1C9AB72A9665}">
      <dsp:nvSpPr>
        <dsp:cNvPr id="0" name=""/>
        <dsp:cNvSpPr/>
      </dsp:nvSpPr>
      <dsp:spPr>
        <a:xfrm>
          <a:off x="2505984" y="58"/>
          <a:ext cx="5973890" cy="2333539"/>
        </a:xfrm>
        <a:prstGeom prst="roundRect">
          <a:avLst/>
        </a:prstGeom>
        <a:solidFill>
          <a:srgbClr val="55C29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bg-BG" sz="4300" kern="1200" dirty="0" smtClean="0"/>
            <a:t>Развиване на </a:t>
          </a:r>
          <a:r>
            <a:rPr lang="bg-BG" sz="4300" b="1" kern="1200" dirty="0" smtClean="0"/>
            <a:t>индивидуални</a:t>
          </a:r>
          <a:r>
            <a:rPr lang="bg-BG" sz="4300" kern="1200" dirty="0" smtClean="0"/>
            <a:t> умения и компетенции</a:t>
          </a:r>
          <a:endParaRPr lang="bg-BG" sz="4300" kern="1200" dirty="0"/>
        </a:p>
      </dsp:txBody>
      <dsp:txXfrm>
        <a:off x="2619898" y="113972"/>
        <a:ext cx="5746062" cy="2105711"/>
      </dsp:txXfrm>
    </dsp:sp>
    <dsp:sp modelId="{8261542F-2A33-4E9D-9961-788F0051FD4D}">
      <dsp:nvSpPr>
        <dsp:cNvPr id="0" name=""/>
        <dsp:cNvSpPr/>
      </dsp:nvSpPr>
      <dsp:spPr>
        <a:xfrm>
          <a:off x="2505984" y="2450274"/>
          <a:ext cx="5973890" cy="2333539"/>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bg-BG" sz="4300" kern="1200" smtClean="0"/>
            <a:t>Подготовка за НВО</a:t>
          </a:r>
          <a:endParaRPr lang="bg-BG" sz="4300" kern="1200" dirty="0"/>
        </a:p>
      </dsp:txBody>
      <dsp:txXfrm>
        <a:off x="2619898" y="2564188"/>
        <a:ext cx="5746062" cy="21057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DA1D2-17B7-4AB8-AB7B-C36FA7B9C1B3}">
      <dsp:nvSpPr>
        <dsp:cNvPr id="0" name=""/>
        <dsp:cNvSpPr/>
      </dsp:nvSpPr>
      <dsp:spPr>
        <a:xfrm rot="5400000">
          <a:off x="6536969" y="-2348647"/>
          <a:ext cx="1866831" cy="7030950"/>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ru-RU" sz="3600" kern="1200" dirty="0" smtClean="0"/>
            <a:t>Разработване на уеб сайт в екип. Публикуване на уеб сайт. Изготвяне на документация</a:t>
          </a:r>
          <a:endParaRPr lang="bg-BG" sz="3600" kern="1200" dirty="0"/>
        </a:p>
      </dsp:txBody>
      <dsp:txXfrm rot="-5400000">
        <a:off x="3954910" y="324543"/>
        <a:ext cx="6939819" cy="1684569"/>
      </dsp:txXfrm>
    </dsp:sp>
    <dsp:sp modelId="{6118A236-6BBA-46A8-9832-3502819C51B2}">
      <dsp:nvSpPr>
        <dsp:cNvPr id="0" name=""/>
        <dsp:cNvSpPr/>
      </dsp:nvSpPr>
      <dsp:spPr>
        <a:xfrm>
          <a:off x="0" y="58"/>
          <a:ext cx="3954909" cy="233353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123825" rIns="247650" bIns="123825" numCol="1" spcCol="1270" anchor="ctr" anchorCtr="0">
          <a:noAutofit/>
        </a:bodyPr>
        <a:lstStyle/>
        <a:p>
          <a:pPr lvl="0" algn="l" defTabSz="2889250">
            <a:lnSpc>
              <a:spcPct val="90000"/>
            </a:lnSpc>
            <a:spcBef>
              <a:spcPct val="0"/>
            </a:spcBef>
            <a:spcAft>
              <a:spcPct val="35000"/>
            </a:spcAft>
          </a:pPr>
          <a:r>
            <a:rPr lang="bg-BG" sz="6500" kern="1200" dirty="0"/>
            <a:t>Урок </a:t>
          </a:r>
          <a:r>
            <a:rPr lang="bg-BG" sz="6500" kern="1200" dirty="0" smtClean="0"/>
            <a:t>5.1.4.</a:t>
          </a:r>
          <a:endParaRPr lang="bg-BG" sz="6500" kern="1200" dirty="0"/>
        </a:p>
      </dsp:txBody>
      <dsp:txXfrm>
        <a:off x="113914" y="113972"/>
        <a:ext cx="3727081" cy="2105711"/>
      </dsp:txXfrm>
    </dsp:sp>
    <dsp:sp modelId="{8586D637-91E7-4563-AB7D-D11BFDB88888}">
      <dsp:nvSpPr>
        <dsp:cNvPr id="0" name=""/>
        <dsp:cNvSpPr/>
      </dsp:nvSpPr>
      <dsp:spPr>
        <a:xfrm rot="5400000">
          <a:off x="6536969" y="101568"/>
          <a:ext cx="1866831" cy="7030950"/>
        </a:xfrm>
        <a:prstGeom prst="round2SameRect">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7391755"/>
              <a:satOff val="-12816"/>
              <a:lumOff val="-128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bg-BG" sz="3600" kern="1200" dirty="0" smtClean="0"/>
            <a:t>Представяне и </a:t>
          </a:r>
          <a:r>
            <a:rPr lang="bg-BG" sz="3600" kern="1200" dirty="0" smtClean="0"/>
            <a:t>защита на </a:t>
          </a:r>
          <a:r>
            <a:rPr lang="bg-BG" sz="3600" kern="1200" dirty="0" smtClean="0"/>
            <a:t>уеб сайт</a:t>
          </a:r>
          <a:endParaRPr lang="bg-BG" sz="3600" kern="1200" dirty="0"/>
        </a:p>
      </dsp:txBody>
      <dsp:txXfrm rot="-5400000">
        <a:off x="3954910" y="2774759"/>
        <a:ext cx="6939819" cy="1684569"/>
      </dsp:txXfrm>
    </dsp:sp>
    <dsp:sp modelId="{8261542F-2A33-4E9D-9961-788F0051FD4D}">
      <dsp:nvSpPr>
        <dsp:cNvPr id="0" name=""/>
        <dsp:cNvSpPr/>
      </dsp:nvSpPr>
      <dsp:spPr>
        <a:xfrm>
          <a:off x="0" y="2450274"/>
          <a:ext cx="3954909" cy="2333539"/>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123825" rIns="247650" bIns="123825" numCol="1" spcCol="1270" anchor="ctr" anchorCtr="0">
          <a:noAutofit/>
        </a:bodyPr>
        <a:lstStyle/>
        <a:p>
          <a:pPr lvl="0" algn="l" defTabSz="2889250">
            <a:lnSpc>
              <a:spcPct val="90000"/>
            </a:lnSpc>
            <a:spcBef>
              <a:spcPct val="0"/>
            </a:spcBef>
            <a:spcAft>
              <a:spcPct val="35000"/>
            </a:spcAft>
          </a:pPr>
          <a:r>
            <a:rPr lang="bg-BG" sz="6500" kern="1200" dirty="0"/>
            <a:t>Урок</a:t>
          </a:r>
          <a:r>
            <a:rPr lang="bg-BG" sz="6500" kern="1200" baseline="0" dirty="0"/>
            <a:t> </a:t>
          </a:r>
          <a:r>
            <a:rPr lang="bg-BG" sz="6500" kern="1200" baseline="0" dirty="0" smtClean="0"/>
            <a:t>5.2.</a:t>
          </a:r>
          <a:endParaRPr lang="bg-BG" sz="6500" kern="1200" dirty="0"/>
        </a:p>
      </dsp:txBody>
      <dsp:txXfrm>
        <a:off x="113914" y="2564188"/>
        <a:ext cx="3727081" cy="21057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2DFEC-B10F-42BA-BC55-6644FA6D710D}">
      <dsp:nvSpPr>
        <dsp:cNvPr id="0" name=""/>
        <dsp:cNvSpPr/>
      </dsp:nvSpPr>
      <dsp:spPr>
        <a:xfrm>
          <a:off x="6425" y="141384"/>
          <a:ext cx="3148712" cy="131708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ru-RU" sz="2000" kern="1200" dirty="0" smtClean="0"/>
            <a:t>Екипна работа</a:t>
          </a:r>
          <a:endParaRPr lang="en-US" sz="2000" kern="1200" dirty="0"/>
        </a:p>
      </dsp:txBody>
      <dsp:txXfrm>
        <a:off x="664967" y="141384"/>
        <a:ext cx="1831628" cy="1317084"/>
      </dsp:txXfrm>
    </dsp:sp>
    <dsp:sp modelId="{A98311F6-BA40-4251-84DA-9A2008EAF778}">
      <dsp:nvSpPr>
        <dsp:cNvPr id="0" name=""/>
        <dsp:cNvSpPr/>
      </dsp:nvSpPr>
      <dsp:spPr>
        <a:xfrm>
          <a:off x="2750647" y="156017"/>
          <a:ext cx="2573996" cy="1313995"/>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bg-BG" sz="1800" kern="1200" dirty="0" smtClean="0"/>
            <a:t>Разпределяне на задачи</a:t>
          </a:r>
          <a:endParaRPr lang="en-US" sz="1800" kern="1200" dirty="0"/>
        </a:p>
      </dsp:txBody>
      <dsp:txXfrm>
        <a:off x="3407645" y="156017"/>
        <a:ext cx="1260001" cy="1313995"/>
      </dsp:txXfrm>
    </dsp:sp>
    <dsp:sp modelId="{54DB3D99-701D-49EA-84C9-8F48186D577E}">
      <dsp:nvSpPr>
        <dsp:cNvPr id="0" name=""/>
        <dsp:cNvSpPr/>
      </dsp:nvSpPr>
      <dsp:spPr>
        <a:xfrm>
          <a:off x="4963091" y="249825"/>
          <a:ext cx="3994898" cy="1100204"/>
        </a:xfrm>
        <a:prstGeom prst="chevron">
          <a:avLst/>
        </a:prstGeom>
        <a:solidFill>
          <a:schemeClr val="accent4">
            <a:tint val="40000"/>
            <a:alpha val="90000"/>
            <a:hueOff val="1644845"/>
            <a:satOff val="-8752"/>
            <a:lumOff val="-499"/>
            <a:alphaOff val="0"/>
          </a:schemeClr>
        </a:solidFill>
        <a:ln w="12700" cap="flat" cmpd="sng" algn="ctr">
          <a:solidFill>
            <a:schemeClr val="accent4">
              <a:tint val="40000"/>
              <a:alpha val="90000"/>
              <a:hueOff val="1644845"/>
              <a:satOff val="-8752"/>
              <a:lumOff val="-49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ru-RU" sz="1800" kern="1200" dirty="0" smtClean="0"/>
            <a:t>Изграждане на умения за отговорно поведение и комуникация</a:t>
          </a:r>
          <a:endParaRPr lang="en-US" sz="1800" kern="1200" dirty="0"/>
        </a:p>
      </dsp:txBody>
      <dsp:txXfrm>
        <a:off x="5513193" y="249825"/>
        <a:ext cx="2894694" cy="1100204"/>
      </dsp:txXfrm>
    </dsp:sp>
    <dsp:sp modelId="{E3412D1D-9BCA-4930-9EFE-D10F42E06B86}">
      <dsp:nvSpPr>
        <dsp:cNvPr id="0" name=""/>
        <dsp:cNvSpPr/>
      </dsp:nvSpPr>
      <dsp:spPr>
        <a:xfrm>
          <a:off x="6425" y="1739173"/>
          <a:ext cx="3110254" cy="1337508"/>
        </a:xfrm>
        <a:prstGeom prst="chevron">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bg-BG" sz="2000" kern="1200" dirty="0" smtClean="0"/>
            <a:t>Работа по проект</a:t>
          </a:r>
          <a:endParaRPr lang="en-US" sz="2000" kern="1200" dirty="0"/>
        </a:p>
      </dsp:txBody>
      <dsp:txXfrm>
        <a:off x="675179" y="1739173"/>
        <a:ext cx="1772746" cy="1337508"/>
      </dsp:txXfrm>
    </dsp:sp>
    <dsp:sp modelId="{71E32824-EF01-450D-9513-80E9FEA4622D}">
      <dsp:nvSpPr>
        <dsp:cNvPr id="0" name=""/>
        <dsp:cNvSpPr/>
      </dsp:nvSpPr>
      <dsp:spPr>
        <a:xfrm>
          <a:off x="2721821" y="1750929"/>
          <a:ext cx="2573996" cy="1313995"/>
        </a:xfrm>
        <a:prstGeom prst="chevron">
          <a:avLst/>
        </a:prstGeom>
        <a:solidFill>
          <a:schemeClr val="accent4">
            <a:tint val="40000"/>
            <a:alpha val="90000"/>
            <a:hueOff val="3289691"/>
            <a:satOff val="-17503"/>
            <a:lumOff val="-997"/>
            <a:alphaOff val="0"/>
          </a:schemeClr>
        </a:solidFill>
        <a:ln w="12700" cap="flat" cmpd="sng" algn="ctr">
          <a:solidFill>
            <a:schemeClr val="accent4">
              <a:tint val="40000"/>
              <a:alpha val="90000"/>
              <a:hueOff val="3289691"/>
              <a:satOff val="-17503"/>
              <a:lumOff val="-9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bg-BG" sz="1800" kern="1200" dirty="0" smtClean="0"/>
            <a:t>Решаване на конкретен проблем</a:t>
          </a:r>
          <a:endParaRPr lang="en-US" sz="1800" kern="1200" dirty="0"/>
        </a:p>
      </dsp:txBody>
      <dsp:txXfrm>
        <a:off x="3378819" y="1750929"/>
        <a:ext cx="1260001" cy="1313995"/>
      </dsp:txXfrm>
    </dsp:sp>
    <dsp:sp modelId="{B4F63801-9B05-4127-86CF-518CDD98E554}">
      <dsp:nvSpPr>
        <dsp:cNvPr id="0" name=""/>
        <dsp:cNvSpPr/>
      </dsp:nvSpPr>
      <dsp:spPr>
        <a:xfrm>
          <a:off x="4924633" y="1891423"/>
          <a:ext cx="2582518" cy="1033007"/>
        </a:xfrm>
        <a:prstGeom prst="chevron">
          <a:avLst/>
        </a:prstGeom>
        <a:solidFill>
          <a:schemeClr val="accent4">
            <a:tint val="40000"/>
            <a:alpha val="90000"/>
            <a:hueOff val="4934536"/>
            <a:satOff val="-26255"/>
            <a:lumOff val="-1496"/>
            <a:alphaOff val="0"/>
          </a:schemeClr>
        </a:solidFill>
        <a:ln w="12700" cap="flat" cmpd="sng" algn="ctr">
          <a:solidFill>
            <a:schemeClr val="accent4">
              <a:tint val="40000"/>
              <a:alpha val="90000"/>
              <a:hueOff val="4934536"/>
              <a:satOff val="-26255"/>
              <a:lumOff val="-14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ru-RU" sz="1800" kern="1200" dirty="0" smtClean="0"/>
            <a:t>Избор на тема. Формиране на екип</a:t>
          </a:r>
          <a:endParaRPr lang="en-US" sz="1800" kern="1200" dirty="0"/>
        </a:p>
      </dsp:txBody>
      <dsp:txXfrm>
        <a:off x="5441137" y="1891423"/>
        <a:ext cx="1549511" cy="1033007"/>
      </dsp:txXfrm>
    </dsp:sp>
    <dsp:sp modelId="{C1CB37C5-3ED8-4C00-BB92-D67A8064F2BB}">
      <dsp:nvSpPr>
        <dsp:cNvPr id="0" name=""/>
        <dsp:cNvSpPr/>
      </dsp:nvSpPr>
      <dsp:spPr>
        <a:xfrm>
          <a:off x="7145599" y="1891423"/>
          <a:ext cx="2582518" cy="1033007"/>
        </a:xfrm>
        <a:prstGeom prst="chevron">
          <a:avLst/>
        </a:prstGeom>
        <a:solidFill>
          <a:schemeClr val="accent4">
            <a:tint val="40000"/>
            <a:alpha val="90000"/>
            <a:hueOff val="6579382"/>
            <a:satOff val="-35006"/>
            <a:lumOff val="-1994"/>
            <a:alphaOff val="0"/>
          </a:schemeClr>
        </a:solidFill>
        <a:ln w="12700" cap="flat" cmpd="sng" algn="ctr">
          <a:solidFill>
            <a:schemeClr val="accent4">
              <a:tint val="40000"/>
              <a:alpha val="90000"/>
              <a:hueOff val="6579382"/>
              <a:satOff val="-35006"/>
              <a:lumOff val="-19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bg-BG" sz="1800" kern="1200" dirty="0" smtClean="0"/>
            <a:t>Планиране на дейностите</a:t>
          </a:r>
          <a:endParaRPr lang="en-US" sz="1800" kern="1200" dirty="0"/>
        </a:p>
      </dsp:txBody>
      <dsp:txXfrm>
        <a:off x="7662103" y="1891423"/>
        <a:ext cx="1549511" cy="1033007"/>
      </dsp:txXfrm>
    </dsp:sp>
    <dsp:sp modelId="{F402A778-9AB4-49D4-B52F-545FB0492252}">
      <dsp:nvSpPr>
        <dsp:cNvPr id="0" name=""/>
        <dsp:cNvSpPr/>
      </dsp:nvSpPr>
      <dsp:spPr>
        <a:xfrm>
          <a:off x="9366565" y="1891423"/>
          <a:ext cx="2582518" cy="1033007"/>
        </a:xfrm>
        <a:prstGeom prst="chevron">
          <a:avLst/>
        </a:prstGeom>
        <a:solidFill>
          <a:schemeClr val="accent4">
            <a:tint val="40000"/>
            <a:alpha val="90000"/>
            <a:hueOff val="8224227"/>
            <a:satOff val="-43758"/>
            <a:lumOff val="-2493"/>
            <a:alphaOff val="0"/>
          </a:schemeClr>
        </a:solidFill>
        <a:ln w="12700" cap="flat" cmpd="sng" algn="ctr">
          <a:solidFill>
            <a:schemeClr val="accent4">
              <a:tint val="40000"/>
              <a:alpha val="90000"/>
              <a:hueOff val="8224227"/>
              <a:satOff val="-43758"/>
              <a:lumOff val="-24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bg-BG" sz="1800" kern="1200" dirty="0" smtClean="0"/>
            <a:t>Избор на технологични средства</a:t>
          </a:r>
          <a:endParaRPr lang="en-US" sz="1800" kern="1200" dirty="0"/>
        </a:p>
      </dsp:txBody>
      <dsp:txXfrm>
        <a:off x="9883069" y="1891423"/>
        <a:ext cx="1549511" cy="1033007"/>
      </dsp:txXfrm>
    </dsp:sp>
    <dsp:sp modelId="{D00E1DE7-7219-42B2-BDD5-E3317252023F}">
      <dsp:nvSpPr>
        <dsp:cNvPr id="0" name=""/>
        <dsp:cNvSpPr/>
      </dsp:nvSpPr>
      <dsp:spPr>
        <a:xfrm>
          <a:off x="6425" y="3285633"/>
          <a:ext cx="3111468" cy="1244587"/>
        </a:xfrm>
        <a:prstGeom prst="chevron">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bg-BG" sz="1800" kern="1200" dirty="0" smtClean="0"/>
            <a:t>Представяне и защита на проект</a:t>
          </a:r>
          <a:endParaRPr lang="en-US" sz="1800" kern="1200" dirty="0"/>
        </a:p>
      </dsp:txBody>
      <dsp:txXfrm>
        <a:off x="628719" y="3285633"/>
        <a:ext cx="1866881" cy="1244587"/>
      </dsp:txXfrm>
    </dsp:sp>
    <dsp:sp modelId="{3DB4B357-8E01-4075-AA00-636B2CC66391}">
      <dsp:nvSpPr>
        <dsp:cNvPr id="0" name=""/>
        <dsp:cNvSpPr/>
      </dsp:nvSpPr>
      <dsp:spPr>
        <a:xfrm>
          <a:off x="2756832" y="3250923"/>
          <a:ext cx="2573996" cy="1314006"/>
        </a:xfrm>
        <a:prstGeom prst="chevron">
          <a:avLst/>
        </a:prstGeom>
        <a:solidFill>
          <a:schemeClr val="accent4">
            <a:tint val="40000"/>
            <a:alpha val="90000"/>
            <a:hueOff val="9869073"/>
            <a:satOff val="-52509"/>
            <a:lumOff val="-2991"/>
            <a:alphaOff val="0"/>
          </a:schemeClr>
        </a:solidFill>
        <a:ln w="12700" cap="flat" cmpd="sng" algn="ctr">
          <a:solidFill>
            <a:schemeClr val="accent4">
              <a:tint val="40000"/>
              <a:alpha val="90000"/>
              <a:hueOff val="9869073"/>
              <a:satOff val="-52509"/>
              <a:lumOff val="-299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bg-BG" sz="1800" kern="1200" dirty="0" smtClean="0"/>
            <a:t>Подготовка на представянето</a:t>
          </a:r>
          <a:endParaRPr lang="en-US" sz="1800" kern="1200" dirty="0"/>
        </a:p>
      </dsp:txBody>
      <dsp:txXfrm>
        <a:off x="3413835" y="3250923"/>
        <a:ext cx="1259990" cy="1314006"/>
      </dsp:txXfrm>
    </dsp:sp>
    <dsp:sp modelId="{A4E6DCF2-4AF5-4A23-8316-6FB6A1A3B227}">
      <dsp:nvSpPr>
        <dsp:cNvPr id="0" name=""/>
        <dsp:cNvSpPr/>
      </dsp:nvSpPr>
      <dsp:spPr>
        <a:xfrm>
          <a:off x="5023563" y="3391423"/>
          <a:ext cx="2582518" cy="1033007"/>
        </a:xfrm>
        <a:prstGeom prst="chevron">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bg-BG" sz="1800" kern="1200" dirty="0" smtClean="0"/>
            <a:t>Защита пред публика</a:t>
          </a:r>
          <a:endParaRPr lang="en-US" sz="1800" kern="1200" dirty="0"/>
        </a:p>
      </dsp:txBody>
      <dsp:txXfrm>
        <a:off x="5540067" y="3391423"/>
        <a:ext cx="1549511" cy="10330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DA1D2-17B7-4AB8-AB7B-C36FA7B9C1B3}">
      <dsp:nvSpPr>
        <dsp:cNvPr id="0" name=""/>
        <dsp:cNvSpPr/>
      </dsp:nvSpPr>
      <dsp:spPr>
        <a:xfrm rot="5400000">
          <a:off x="6853713" y="-2742300"/>
          <a:ext cx="1233342" cy="7030950"/>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ru-RU" sz="2100" kern="1200" dirty="0" smtClean="0"/>
            <a:t>Разработване на проект в екип за решаване на конкретен проблем. Избор на тема. Формиране на екип</a:t>
          </a:r>
          <a:endParaRPr lang="bg-BG" sz="2100" kern="1200" dirty="0"/>
        </a:p>
      </dsp:txBody>
      <dsp:txXfrm rot="-5400000">
        <a:off x="3954910" y="216710"/>
        <a:ext cx="6970743" cy="1112928"/>
      </dsp:txXfrm>
    </dsp:sp>
    <dsp:sp modelId="{6118A236-6BBA-46A8-9832-3502819C51B2}">
      <dsp:nvSpPr>
        <dsp:cNvPr id="0" name=""/>
        <dsp:cNvSpPr/>
      </dsp:nvSpPr>
      <dsp:spPr>
        <a:xfrm>
          <a:off x="0" y="2335"/>
          <a:ext cx="3954909" cy="1541677"/>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0980" tIns="110490" rIns="220980" bIns="110490" numCol="1" spcCol="1270" anchor="ctr" anchorCtr="0">
          <a:noAutofit/>
        </a:bodyPr>
        <a:lstStyle/>
        <a:p>
          <a:pPr lvl="0" algn="l" defTabSz="2578100">
            <a:lnSpc>
              <a:spcPct val="90000"/>
            </a:lnSpc>
            <a:spcBef>
              <a:spcPct val="0"/>
            </a:spcBef>
            <a:spcAft>
              <a:spcPct val="35000"/>
            </a:spcAft>
          </a:pPr>
          <a:r>
            <a:rPr lang="bg-BG" sz="5800" kern="1200" dirty="0"/>
            <a:t>Урок </a:t>
          </a:r>
          <a:r>
            <a:rPr lang="bg-BG" sz="5800" kern="1200" dirty="0" smtClean="0"/>
            <a:t>4.1.1</a:t>
          </a:r>
          <a:r>
            <a:rPr lang="bg-BG" sz="5800" kern="1200" dirty="0"/>
            <a:t>.</a:t>
          </a:r>
        </a:p>
      </dsp:txBody>
      <dsp:txXfrm>
        <a:off x="75258" y="77593"/>
        <a:ext cx="3804393" cy="1391161"/>
      </dsp:txXfrm>
    </dsp:sp>
    <dsp:sp modelId="{8586D637-91E7-4563-AB7D-D11BFDB88888}">
      <dsp:nvSpPr>
        <dsp:cNvPr id="0" name=""/>
        <dsp:cNvSpPr/>
      </dsp:nvSpPr>
      <dsp:spPr>
        <a:xfrm rot="5400000">
          <a:off x="6853713" y="-1123539"/>
          <a:ext cx="1233342" cy="7030950"/>
        </a:xfrm>
        <a:prstGeom prst="round2SameRect">
          <a:avLst/>
        </a:prstGeom>
        <a:solidFill>
          <a:schemeClr val="accent5">
            <a:tint val="40000"/>
            <a:alpha val="90000"/>
            <a:hueOff val="-3695877"/>
            <a:satOff val="-6408"/>
            <a:lumOff val="-644"/>
            <a:alphaOff val="0"/>
          </a:schemeClr>
        </a:solidFill>
        <a:ln w="6350" cap="flat" cmpd="sng" algn="ctr">
          <a:solidFill>
            <a:schemeClr val="accent5">
              <a:tint val="40000"/>
              <a:alpha val="90000"/>
              <a:hueOff val="-3695877"/>
              <a:satOff val="-6408"/>
              <a:lumOff val="-64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ru-RU" sz="2100" kern="1200" dirty="0" smtClean="0"/>
            <a:t>Разработване на проект в екип за решаване на конкретен проблем. Планиране на дейностите. Технологични средства за планиране и реализация на проекта</a:t>
          </a:r>
          <a:endParaRPr lang="bg-BG" sz="2100" kern="1200" dirty="0"/>
        </a:p>
      </dsp:txBody>
      <dsp:txXfrm rot="-5400000">
        <a:off x="3954910" y="1835471"/>
        <a:ext cx="6970743" cy="1112928"/>
      </dsp:txXfrm>
    </dsp:sp>
    <dsp:sp modelId="{8261542F-2A33-4E9D-9961-788F0051FD4D}">
      <dsp:nvSpPr>
        <dsp:cNvPr id="0" name=""/>
        <dsp:cNvSpPr/>
      </dsp:nvSpPr>
      <dsp:spPr>
        <a:xfrm>
          <a:off x="0" y="1621097"/>
          <a:ext cx="3954909" cy="1541677"/>
        </a:xfrm>
        <a:prstGeom prst="roundRect">
          <a:avLst/>
        </a:prstGeom>
        <a:solidFill>
          <a:srgbClr val="55C29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0980" tIns="110490" rIns="220980" bIns="110490" numCol="1" spcCol="1270" anchor="ctr" anchorCtr="0">
          <a:noAutofit/>
        </a:bodyPr>
        <a:lstStyle/>
        <a:p>
          <a:pPr lvl="0" algn="l" defTabSz="2578100">
            <a:lnSpc>
              <a:spcPct val="90000"/>
            </a:lnSpc>
            <a:spcBef>
              <a:spcPct val="0"/>
            </a:spcBef>
            <a:spcAft>
              <a:spcPct val="35000"/>
            </a:spcAft>
          </a:pPr>
          <a:r>
            <a:rPr lang="bg-BG" sz="5800" kern="1200" dirty="0"/>
            <a:t>Урок</a:t>
          </a:r>
          <a:r>
            <a:rPr lang="bg-BG" sz="5800" kern="1200" baseline="0" dirty="0"/>
            <a:t> </a:t>
          </a:r>
          <a:r>
            <a:rPr lang="bg-BG" sz="5800" kern="1200" baseline="0" dirty="0" smtClean="0"/>
            <a:t>4.1.2</a:t>
          </a:r>
          <a:r>
            <a:rPr lang="bg-BG" sz="5800" kern="1200" baseline="0" dirty="0"/>
            <a:t>.</a:t>
          </a:r>
          <a:endParaRPr lang="bg-BG" sz="5800" kern="1200" dirty="0"/>
        </a:p>
      </dsp:txBody>
      <dsp:txXfrm>
        <a:off x="75258" y="1696355"/>
        <a:ext cx="3804393" cy="1391161"/>
      </dsp:txXfrm>
    </dsp:sp>
    <dsp:sp modelId="{0F4FD5C3-19DA-46F4-897F-9C5B08392F2D}">
      <dsp:nvSpPr>
        <dsp:cNvPr id="0" name=""/>
        <dsp:cNvSpPr/>
      </dsp:nvSpPr>
      <dsp:spPr>
        <a:xfrm rot="5400000">
          <a:off x="6853713" y="495222"/>
          <a:ext cx="1233342" cy="7030950"/>
        </a:xfrm>
        <a:prstGeom prst="round2SameRect">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7391755"/>
              <a:satOff val="-12816"/>
              <a:lumOff val="-128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ru-RU" sz="2100" kern="1200" dirty="0" smtClean="0"/>
            <a:t>Разработване на проект в екип за решаване на конкретен проблем. Реализация на проект в екип</a:t>
          </a:r>
          <a:endParaRPr lang="bg-BG" sz="2100" kern="1200" dirty="0"/>
        </a:p>
      </dsp:txBody>
      <dsp:txXfrm rot="-5400000">
        <a:off x="3954910" y="3454233"/>
        <a:ext cx="6970743" cy="1112928"/>
      </dsp:txXfrm>
    </dsp:sp>
    <dsp:sp modelId="{04E5FD9C-5114-45F6-AF4B-A8393A11993F}">
      <dsp:nvSpPr>
        <dsp:cNvPr id="0" name=""/>
        <dsp:cNvSpPr/>
      </dsp:nvSpPr>
      <dsp:spPr>
        <a:xfrm>
          <a:off x="0" y="3239858"/>
          <a:ext cx="3954909" cy="1541677"/>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0980" tIns="110490" rIns="220980" bIns="110490" numCol="1" spcCol="1270" anchor="ctr" anchorCtr="0">
          <a:noAutofit/>
        </a:bodyPr>
        <a:lstStyle/>
        <a:p>
          <a:pPr lvl="0" algn="l" defTabSz="2578100">
            <a:lnSpc>
              <a:spcPct val="90000"/>
            </a:lnSpc>
            <a:spcBef>
              <a:spcPct val="0"/>
            </a:spcBef>
            <a:spcAft>
              <a:spcPct val="35000"/>
            </a:spcAft>
          </a:pPr>
          <a:r>
            <a:rPr lang="bg-BG" sz="5800" kern="1200" dirty="0" smtClean="0"/>
            <a:t>Урок 4.1.3.</a:t>
          </a:r>
          <a:endParaRPr lang="bg-BG" sz="5800" kern="1200" dirty="0"/>
        </a:p>
      </dsp:txBody>
      <dsp:txXfrm>
        <a:off x="75258" y="3315116"/>
        <a:ext cx="3804393" cy="13911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DA1D2-17B7-4AB8-AB7B-C36FA7B9C1B3}">
      <dsp:nvSpPr>
        <dsp:cNvPr id="0" name=""/>
        <dsp:cNvSpPr/>
      </dsp:nvSpPr>
      <dsp:spPr>
        <a:xfrm rot="5400000">
          <a:off x="6536969" y="-2348647"/>
          <a:ext cx="1866831" cy="7030950"/>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1930" tIns="100965" rIns="201930" bIns="100965" numCol="1" spcCol="1270" anchor="ctr" anchorCtr="0">
          <a:noAutofit/>
        </a:bodyPr>
        <a:lstStyle/>
        <a:p>
          <a:pPr marL="285750" lvl="1" indent="-285750" algn="l" defTabSz="2355850">
            <a:lnSpc>
              <a:spcPct val="90000"/>
            </a:lnSpc>
            <a:spcBef>
              <a:spcPct val="0"/>
            </a:spcBef>
            <a:spcAft>
              <a:spcPct val="15000"/>
            </a:spcAft>
            <a:buChar char="••"/>
          </a:pPr>
          <a:r>
            <a:rPr lang="bg-BG" sz="5300" kern="1200" dirty="0" smtClean="0"/>
            <a:t>Екипна работа по проект</a:t>
          </a:r>
          <a:endParaRPr lang="bg-BG" sz="5300" kern="1200" dirty="0"/>
        </a:p>
      </dsp:txBody>
      <dsp:txXfrm rot="-5400000">
        <a:off x="3954910" y="324543"/>
        <a:ext cx="6939819" cy="1684569"/>
      </dsp:txXfrm>
    </dsp:sp>
    <dsp:sp modelId="{6118A236-6BBA-46A8-9832-3502819C51B2}">
      <dsp:nvSpPr>
        <dsp:cNvPr id="0" name=""/>
        <dsp:cNvSpPr/>
      </dsp:nvSpPr>
      <dsp:spPr>
        <a:xfrm>
          <a:off x="0" y="58"/>
          <a:ext cx="3954909" cy="233353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123825" rIns="247650" bIns="123825" numCol="1" spcCol="1270" anchor="ctr" anchorCtr="0">
          <a:noAutofit/>
        </a:bodyPr>
        <a:lstStyle/>
        <a:p>
          <a:pPr lvl="0" algn="l" defTabSz="2889250">
            <a:lnSpc>
              <a:spcPct val="90000"/>
            </a:lnSpc>
            <a:spcBef>
              <a:spcPct val="0"/>
            </a:spcBef>
            <a:spcAft>
              <a:spcPct val="35000"/>
            </a:spcAft>
          </a:pPr>
          <a:r>
            <a:rPr lang="bg-BG" sz="6500" kern="1200" dirty="0"/>
            <a:t>Урок </a:t>
          </a:r>
          <a:r>
            <a:rPr lang="bg-BG" sz="6500" kern="1200" dirty="0" smtClean="0"/>
            <a:t>4.2.</a:t>
          </a:r>
          <a:endParaRPr lang="bg-BG" sz="6500" kern="1200" dirty="0"/>
        </a:p>
      </dsp:txBody>
      <dsp:txXfrm>
        <a:off x="113914" y="113972"/>
        <a:ext cx="3727081" cy="2105711"/>
      </dsp:txXfrm>
    </dsp:sp>
    <dsp:sp modelId="{8586D637-91E7-4563-AB7D-D11BFDB88888}">
      <dsp:nvSpPr>
        <dsp:cNvPr id="0" name=""/>
        <dsp:cNvSpPr/>
      </dsp:nvSpPr>
      <dsp:spPr>
        <a:xfrm rot="5400000">
          <a:off x="6536969" y="101568"/>
          <a:ext cx="1866831" cy="7030950"/>
        </a:xfrm>
        <a:prstGeom prst="round2SameRect">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7391755"/>
              <a:satOff val="-12816"/>
              <a:lumOff val="-128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1930" tIns="100965" rIns="201930" bIns="100965" numCol="1" spcCol="1270" anchor="ctr" anchorCtr="0">
          <a:noAutofit/>
        </a:bodyPr>
        <a:lstStyle/>
        <a:p>
          <a:pPr marL="285750" lvl="1" indent="-285750" algn="l" defTabSz="2355850">
            <a:lnSpc>
              <a:spcPct val="90000"/>
            </a:lnSpc>
            <a:spcBef>
              <a:spcPct val="0"/>
            </a:spcBef>
            <a:spcAft>
              <a:spcPct val="15000"/>
            </a:spcAft>
            <a:buChar char="••"/>
          </a:pPr>
          <a:r>
            <a:rPr lang="bg-BG" sz="5300" kern="1200" dirty="0" smtClean="0"/>
            <a:t>Екипна защита на проект</a:t>
          </a:r>
          <a:endParaRPr lang="bg-BG" sz="5300" kern="1200" dirty="0"/>
        </a:p>
      </dsp:txBody>
      <dsp:txXfrm rot="-5400000">
        <a:off x="3954910" y="2774759"/>
        <a:ext cx="6939819" cy="1684569"/>
      </dsp:txXfrm>
    </dsp:sp>
    <dsp:sp modelId="{8261542F-2A33-4E9D-9961-788F0051FD4D}">
      <dsp:nvSpPr>
        <dsp:cNvPr id="0" name=""/>
        <dsp:cNvSpPr/>
      </dsp:nvSpPr>
      <dsp:spPr>
        <a:xfrm>
          <a:off x="0" y="2450274"/>
          <a:ext cx="3954909" cy="2333539"/>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123825" rIns="247650" bIns="123825" numCol="1" spcCol="1270" anchor="ctr" anchorCtr="0">
          <a:noAutofit/>
        </a:bodyPr>
        <a:lstStyle/>
        <a:p>
          <a:pPr lvl="0" algn="l" defTabSz="2889250">
            <a:lnSpc>
              <a:spcPct val="90000"/>
            </a:lnSpc>
            <a:spcBef>
              <a:spcPct val="0"/>
            </a:spcBef>
            <a:spcAft>
              <a:spcPct val="35000"/>
            </a:spcAft>
          </a:pPr>
          <a:r>
            <a:rPr lang="bg-BG" sz="6500" kern="1200" dirty="0"/>
            <a:t>Урок</a:t>
          </a:r>
          <a:r>
            <a:rPr lang="bg-BG" sz="6500" kern="1200" baseline="0" dirty="0"/>
            <a:t> </a:t>
          </a:r>
          <a:r>
            <a:rPr lang="bg-BG" sz="6500" kern="1200" baseline="0" dirty="0" smtClean="0"/>
            <a:t>4.3.</a:t>
          </a:r>
          <a:endParaRPr lang="bg-BG" sz="6500" kern="1200" dirty="0"/>
        </a:p>
      </dsp:txBody>
      <dsp:txXfrm>
        <a:off x="113914" y="2564188"/>
        <a:ext cx="3727081" cy="21057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B0458-1343-409A-A68D-58C11DC9FA39}">
      <dsp:nvSpPr>
        <dsp:cNvPr id="0" name=""/>
        <dsp:cNvSpPr/>
      </dsp:nvSpPr>
      <dsp:spPr>
        <a:xfrm>
          <a:off x="12412" y="937037"/>
          <a:ext cx="2727266" cy="354459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g-BG" sz="2800" kern="1200" dirty="0" smtClean="0"/>
            <a:t>Избере точно една папка с име </a:t>
          </a:r>
          <a:r>
            <a:rPr lang="en-US" sz="2800" b="1" kern="1200" dirty="0" smtClean="0"/>
            <a:t>Team</a:t>
          </a:r>
          <a:r>
            <a:rPr lang="en-US" sz="2800" kern="1200" dirty="0" smtClean="0"/>
            <a:t> </a:t>
          </a:r>
          <a:r>
            <a:rPr lang="bg-BG" sz="2800" kern="1200" dirty="0" smtClean="0"/>
            <a:t>от папка </a:t>
          </a:r>
          <a:r>
            <a:rPr lang="en-US" sz="2800" b="1" kern="1200" dirty="0" smtClean="0"/>
            <a:t>Projects</a:t>
          </a:r>
          <a:r>
            <a:rPr lang="bg-BG" sz="2800" kern="1200" dirty="0" smtClean="0"/>
            <a:t> в ресурсите към темата.</a:t>
          </a:r>
          <a:endParaRPr lang="en-US" sz="2800" kern="1200" dirty="0"/>
        </a:p>
      </dsp:txBody>
      <dsp:txXfrm>
        <a:off x="92291" y="1016916"/>
        <a:ext cx="2567508" cy="3384833"/>
      </dsp:txXfrm>
    </dsp:sp>
    <dsp:sp modelId="{AF9C4106-8991-4FE9-872F-2F122697E6A6}">
      <dsp:nvSpPr>
        <dsp:cNvPr id="0" name=""/>
        <dsp:cNvSpPr/>
      </dsp:nvSpPr>
      <dsp:spPr>
        <a:xfrm>
          <a:off x="3012406" y="2371152"/>
          <a:ext cx="578180" cy="67636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US" sz="2900" kern="1200"/>
        </a:p>
      </dsp:txBody>
      <dsp:txXfrm>
        <a:off x="3012406" y="2506424"/>
        <a:ext cx="404726" cy="405818"/>
      </dsp:txXfrm>
    </dsp:sp>
    <dsp:sp modelId="{775BD914-37C9-40B0-B6FF-5FCF69908E9A}">
      <dsp:nvSpPr>
        <dsp:cNvPr id="0" name=""/>
        <dsp:cNvSpPr/>
      </dsp:nvSpPr>
      <dsp:spPr>
        <a:xfrm>
          <a:off x="3830586" y="937037"/>
          <a:ext cx="2834448" cy="3544591"/>
        </a:xfrm>
        <a:prstGeom prst="roundRect">
          <a:avLst>
            <a:gd name="adj" fmla="val 1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g-BG" sz="2800" kern="1200" dirty="0" smtClean="0"/>
            <a:t>Подредете правилно изображенията. Открихте ли някакви координати?</a:t>
          </a:r>
          <a:endParaRPr lang="en-US" sz="2800" kern="1200" dirty="0"/>
        </a:p>
      </dsp:txBody>
      <dsp:txXfrm>
        <a:off x="3913604" y="1020055"/>
        <a:ext cx="2668412" cy="3378555"/>
      </dsp:txXfrm>
    </dsp:sp>
    <dsp:sp modelId="{E2448235-160E-47BF-B2A1-8641EB2ED13C}">
      <dsp:nvSpPr>
        <dsp:cNvPr id="0" name=""/>
        <dsp:cNvSpPr/>
      </dsp:nvSpPr>
      <dsp:spPr>
        <a:xfrm>
          <a:off x="6937761" y="2371152"/>
          <a:ext cx="578180" cy="676362"/>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US" sz="2900" kern="1200"/>
        </a:p>
      </dsp:txBody>
      <dsp:txXfrm>
        <a:off x="6937761" y="2506424"/>
        <a:ext cx="404726" cy="405818"/>
      </dsp:txXfrm>
    </dsp:sp>
    <dsp:sp modelId="{D2576CD2-5E80-4F63-A76A-0FFC32CAA5CB}">
      <dsp:nvSpPr>
        <dsp:cNvPr id="0" name=""/>
        <dsp:cNvSpPr/>
      </dsp:nvSpPr>
      <dsp:spPr>
        <a:xfrm>
          <a:off x="7755941" y="937037"/>
          <a:ext cx="3024893" cy="3544591"/>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g-BG" sz="2800" kern="1200" dirty="0" smtClean="0"/>
            <a:t>Кой град сочат </a:t>
          </a:r>
          <a:r>
            <a:rPr lang="en-US" sz="2800" kern="1200" dirty="0" smtClean="0"/>
            <a:t>GPS</a:t>
          </a:r>
          <a:r>
            <a:rPr lang="bg-BG" sz="2800" kern="1200" dirty="0" smtClean="0"/>
            <a:t> координати върху изображението? Вашият екип ще трябва да помага за Фестивала в този град.</a:t>
          </a:r>
          <a:endParaRPr lang="en-US" sz="2800" kern="1200" dirty="0"/>
        </a:p>
      </dsp:txBody>
      <dsp:txXfrm>
        <a:off x="7844537" y="1025633"/>
        <a:ext cx="2847701" cy="33673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8C44D-0D19-410A-9D9C-792434238217}">
      <dsp:nvSpPr>
        <dsp:cNvPr id="0" name=""/>
        <dsp:cNvSpPr/>
      </dsp:nvSpPr>
      <dsp:spPr>
        <a:xfrm>
          <a:off x="1523999" y="3479"/>
          <a:ext cx="5882290" cy="10547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Изберете една платформа, с която ще работи вашият отбор.</a:t>
          </a:r>
          <a:endParaRPr lang="en-US" sz="2400" kern="1200" dirty="0"/>
        </a:p>
      </dsp:txBody>
      <dsp:txXfrm>
        <a:off x="1554891" y="34371"/>
        <a:ext cx="5820506" cy="992957"/>
      </dsp:txXfrm>
    </dsp:sp>
    <dsp:sp modelId="{3AB45B40-3ADD-4660-AC90-50818CE21A74}">
      <dsp:nvSpPr>
        <dsp:cNvPr id="0" name=""/>
        <dsp:cNvSpPr/>
      </dsp:nvSpPr>
      <dsp:spPr>
        <a:xfrm rot="5400000">
          <a:off x="4374589" y="1070295"/>
          <a:ext cx="181110" cy="21733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4399945" y="1088407"/>
        <a:ext cx="130399" cy="126777"/>
      </dsp:txXfrm>
    </dsp:sp>
    <dsp:sp modelId="{CD9CE6EA-0772-4457-AF20-E24B04F59294}">
      <dsp:nvSpPr>
        <dsp:cNvPr id="0" name=""/>
        <dsp:cNvSpPr/>
      </dsp:nvSpPr>
      <dsp:spPr>
        <a:xfrm>
          <a:off x="1523999" y="1299702"/>
          <a:ext cx="5882290" cy="1054741"/>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Всеки член на екипа да направи регистрация в избраната платформа.</a:t>
          </a:r>
          <a:endParaRPr lang="en-US" sz="2400" kern="1200" dirty="0"/>
        </a:p>
      </dsp:txBody>
      <dsp:txXfrm>
        <a:off x="1554891" y="1330594"/>
        <a:ext cx="5820506" cy="992957"/>
      </dsp:txXfrm>
    </dsp:sp>
    <dsp:sp modelId="{58254994-E633-4C40-9ACF-3A0B64CDB62E}">
      <dsp:nvSpPr>
        <dsp:cNvPr id="0" name=""/>
        <dsp:cNvSpPr/>
      </dsp:nvSpPr>
      <dsp:spPr>
        <a:xfrm rot="5400000">
          <a:off x="4374589" y="2366518"/>
          <a:ext cx="181110" cy="217333"/>
        </a:xfrm>
        <a:prstGeom prst="righ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4399945" y="2384630"/>
        <a:ext cx="130399" cy="126777"/>
      </dsp:txXfrm>
    </dsp:sp>
    <dsp:sp modelId="{6D2174C3-50D0-4B75-AD51-423B25372CE8}">
      <dsp:nvSpPr>
        <dsp:cNvPr id="0" name=""/>
        <dsp:cNvSpPr/>
      </dsp:nvSpPr>
      <dsp:spPr>
        <a:xfrm>
          <a:off x="1523999" y="2595926"/>
          <a:ext cx="5882290" cy="1054741"/>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Ръководителят на отбора да направи група за онлайн комуникация и да присъедини всички членове.</a:t>
          </a:r>
          <a:endParaRPr lang="en-US" sz="2400" kern="1200" dirty="0"/>
        </a:p>
      </dsp:txBody>
      <dsp:txXfrm>
        <a:off x="1554891" y="2626818"/>
        <a:ext cx="5820506" cy="992957"/>
      </dsp:txXfrm>
    </dsp:sp>
    <dsp:sp modelId="{DF72EA83-482D-4687-AFBC-163898EFF020}">
      <dsp:nvSpPr>
        <dsp:cNvPr id="0" name=""/>
        <dsp:cNvSpPr/>
      </dsp:nvSpPr>
      <dsp:spPr>
        <a:xfrm rot="5400000">
          <a:off x="4374589" y="3662742"/>
          <a:ext cx="181110" cy="217333"/>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4399945" y="3680854"/>
        <a:ext cx="130399" cy="126777"/>
      </dsp:txXfrm>
    </dsp:sp>
    <dsp:sp modelId="{2219EAAE-32A5-419E-A6D8-1044D43C39C6}">
      <dsp:nvSpPr>
        <dsp:cNvPr id="0" name=""/>
        <dsp:cNvSpPr/>
      </dsp:nvSpPr>
      <dsp:spPr>
        <a:xfrm>
          <a:off x="1523999" y="3892149"/>
          <a:ext cx="5882290" cy="1054741"/>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Един от членовете да изготви план за работа, със срокове, задачи, отговорници и да го сподели с останалите.</a:t>
          </a:r>
          <a:endParaRPr lang="en-US" sz="2400" kern="1200" dirty="0"/>
        </a:p>
      </dsp:txBody>
      <dsp:txXfrm>
        <a:off x="1554891" y="3923041"/>
        <a:ext cx="5820506" cy="9929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AC205-815A-408F-A8CF-EAE9EF696F75}">
      <dsp:nvSpPr>
        <dsp:cNvPr id="0" name=""/>
        <dsp:cNvSpPr/>
      </dsp:nvSpPr>
      <dsp:spPr>
        <a:xfrm>
          <a:off x="67315" y="794577"/>
          <a:ext cx="11606174" cy="1690301"/>
        </a:xfrm>
        <a:prstGeom prst="rightArrow">
          <a:avLst>
            <a:gd name="adj1" fmla="val 50000"/>
            <a:gd name="adj2" fmla="val 5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68335" numCol="1" spcCol="1270" anchor="ctr" anchorCtr="0">
          <a:noAutofit/>
        </a:bodyPr>
        <a:lstStyle/>
        <a:p>
          <a:pPr lvl="0" algn="l" defTabSz="1066800">
            <a:lnSpc>
              <a:spcPct val="90000"/>
            </a:lnSpc>
            <a:spcBef>
              <a:spcPct val="0"/>
            </a:spcBef>
            <a:spcAft>
              <a:spcPct val="35000"/>
            </a:spcAft>
          </a:pPr>
          <a:r>
            <a:rPr lang="bg-BG" sz="2400" kern="1200" dirty="0" smtClean="0"/>
            <a:t>Използвайте технологична система за работата на вашия екип.</a:t>
          </a:r>
          <a:endParaRPr lang="en-US" sz="2400" kern="1200" dirty="0"/>
        </a:p>
      </dsp:txBody>
      <dsp:txXfrm>
        <a:off x="67315" y="1217152"/>
        <a:ext cx="11183599" cy="845151"/>
      </dsp:txXfrm>
    </dsp:sp>
    <dsp:sp modelId="{D6105F66-C8FA-47F9-8133-49A21BA13D5F}">
      <dsp:nvSpPr>
        <dsp:cNvPr id="0" name=""/>
        <dsp:cNvSpPr/>
      </dsp:nvSpPr>
      <dsp:spPr>
        <a:xfrm>
          <a:off x="95428" y="2038382"/>
          <a:ext cx="3574701" cy="3256142"/>
        </a:xfrm>
        <a:prstGeom prst="rect">
          <a:avLst/>
        </a:prstGeom>
        <a:solidFill>
          <a:schemeClr val="accent4">
            <a:lumMod val="20000"/>
            <a:lumOff val="8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bg-BG" sz="2200" kern="1200" dirty="0" smtClean="0"/>
            <a:t>Подготовка на Фестивала</a:t>
          </a:r>
          <a:endParaRPr lang="en-US" sz="2200" kern="1200" dirty="0"/>
        </a:p>
        <a:p>
          <a:pPr lvl="0" algn="l" defTabSz="977900">
            <a:lnSpc>
              <a:spcPct val="90000"/>
            </a:lnSpc>
            <a:spcBef>
              <a:spcPct val="0"/>
            </a:spcBef>
            <a:spcAft>
              <a:spcPct val="35000"/>
            </a:spcAft>
          </a:pPr>
          <a:r>
            <a:rPr lang="bg-BG" sz="2200" kern="1200" dirty="0" smtClean="0"/>
            <a:t>Провеждане на Фестивала</a:t>
          </a:r>
          <a:endParaRPr lang="en-US" sz="2200" kern="1200" dirty="0"/>
        </a:p>
        <a:p>
          <a:pPr lvl="0" algn="l" defTabSz="977900">
            <a:lnSpc>
              <a:spcPct val="90000"/>
            </a:lnSpc>
            <a:spcBef>
              <a:spcPct val="0"/>
            </a:spcBef>
            <a:spcAft>
              <a:spcPct val="35000"/>
            </a:spcAft>
          </a:pPr>
          <a:r>
            <a:rPr lang="bg-BG" sz="2200" kern="1200" dirty="0" smtClean="0"/>
            <a:t>Отчитане и анализ</a:t>
          </a:r>
        </a:p>
        <a:p>
          <a:pPr lvl="0" algn="l" defTabSz="977900">
            <a:lnSpc>
              <a:spcPct val="90000"/>
            </a:lnSpc>
            <a:spcBef>
              <a:spcPct val="0"/>
            </a:spcBef>
            <a:spcAft>
              <a:spcPct val="35000"/>
            </a:spcAft>
          </a:pPr>
          <a:endParaRPr lang="en-US" sz="2200" kern="1200" dirty="0"/>
        </a:p>
      </dsp:txBody>
      <dsp:txXfrm>
        <a:off x="95428" y="2038382"/>
        <a:ext cx="3574701" cy="3256142"/>
      </dsp:txXfrm>
    </dsp:sp>
    <dsp:sp modelId="{BFF5E3BE-F87C-4F6B-BB81-48456D9684B8}">
      <dsp:nvSpPr>
        <dsp:cNvPr id="0" name=""/>
        <dsp:cNvSpPr/>
      </dsp:nvSpPr>
      <dsp:spPr>
        <a:xfrm>
          <a:off x="3656795" y="1393084"/>
          <a:ext cx="8016694" cy="1690301"/>
        </a:xfrm>
        <a:prstGeom prst="rightArrow">
          <a:avLst>
            <a:gd name="adj1" fmla="val 50000"/>
            <a:gd name="adj2" fmla="val 5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68335" numCol="1" spcCol="1270" anchor="ctr" anchorCtr="0">
          <a:noAutofit/>
        </a:bodyPr>
        <a:lstStyle/>
        <a:p>
          <a:pPr lvl="0" algn="l" defTabSz="1066800">
            <a:lnSpc>
              <a:spcPct val="90000"/>
            </a:lnSpc>
            <a:spcBef>
              <a:spcPct val="0"/>
            </a:spcBef>
            <a:spcAft>
              <a:spcPct val="35000"/>
            </a:spcAft>
          </a:pPr>
          <a:r>
            <a:rPr lang="bg-BG" sz="2400" kern="1200" dirty="0" smtClean="0"/>
            <a:t>Попълнете плана за работа</a:t>
          </a:r>
          <a:endParaRPr lang="en-US" sz="2400" kern="1200" dirty="0"/>
        </a:p>
      </dsp:txBody>
      <dsp:txXfrm>
        <a:off x="3656795" y="1815659"/>
        <a:ext cx="7594119" cy="845151"/>
      </dsp:txXfrm>
    </dsp:sp>
    <dsp:sp modelId="{D9B6FEEF-BDE1-4062-A693-E6C373FD119A}">
      <dsp:nvSpPr>
        <dsp:cNvPr id="0" name=""/>
        <dsp:cNvSpPr/>
      </dsp:nvSpPr>
      <dsp:spPr>
        <a:xfrm>
          <a:off x="3683660" y="2635550"/>
          <a:ext cx="4920970" cy="3807277"/>
        </a:xfrm>
        <a:prstGeom prst="rect">
          <a:avLst/>
        </a:prstGeom>
        <a:solidFill>
          <a:schemeClr val="bg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bg-BG" sz="1800" kern="1200" dirty="0" smtClean="0"/>
            <a:t>Допишете междинните задачи </a:t>
          </a:r>
        </a:p>
        <a:p>
          <a:pPr lvl="0" algn="l" defTabSz="800100">
            <a:lnSpc>
              <a:spcPct val="90000"/>
            </a:lnSpc>
            <a:spcBef>
              <a:spcPct val="0"/>
            </a:spcBef>
            <a:spcAft>
              <a:spcPct val="35000"/>
            </a:spcAft>
          </a:pPr>
          <a:r>
            <a:rPr lang="bg-BG" sz="1800" kern="1200" dirty="0" smtClean="0"/>
            <a:t>Изготвяне на покана</a:t>
          </a:r>
          <a:endParaRPr lang="en-US" sz="1800" kern="1200" dirty="0"/>
        </a:p>
        <a:p>
          <a:pPr lvl="0" algn="l" defTabSz="800100">
            <a:lnSpc>
              <a:spcPct val="90000"/>
            </a:lnSpc>
            <a:spcBef>
              <a:spcPct val="0"/>
            </a:spcBef>
            <a:spcAft>
              <a:spcPct val="35000"/>
            </a:spcAft>
          </a:pPr>
          <a:r>
            <a:rPr lang="bg-BG" sz="1800" kern="1200" dirty="0" smtClean="0"/>
            <a:t>Изготвяне на предварителна програма</a:t>
          </a:r>
          <a:endParaRPr lang="en-US" sz="1800" kern="1200" dirty="0"/>
        </a:p>
        <a:p>
          <a:pPr lvl="0" algn="l" defTabSz="800100">
            <a:lnSpc>
              <a:spcPct val="90000"/>
            </a:lnSpc>
            <a:spcBef>
              <a:spcPct val="0"/>
            </a:spcBef>
            <a:spcAft>
              <a:spcPct val="35000"/>
            </a:spcAft>
          </a:pPr>
          <a:r>
            <a:rPr lang="bg-BG" sz="1800" kern="1200" dirty="0" smtClean="0"/>
            <a:t>Изготвяне на разписание за транспорт</a:t>
          </a:r>
          <a:endParaRPr lang="en-US" sz="1800" kern="1200" dirty="0"/>
        </a:p>
        <a:p>
          <a:pPr lvl="0" algn="l" defTabSz="800100">
            <a:lnSpc>
              <a:spcPct val="90000"/>
            </a:lnSpc>
            <a:spcBef>
              <a:spcPct val="0"/>
            </a:spcBef>
            <a:spcAft>
              <a:spcPct val="35000"/>
            </a:spcAft>
          </a:pPr>
          <a:r>
            <a:rPr lang="bg-BG" sz="1800" kern="1200" dirty="0" smtClean="0"/>
            <a:t>Откриване на адреси на експерти и директори</a:t>
          </a:r>
          <a:endParaRPr lang="en-US" sz="1800" kern="1200" dirty="0"/>
        </a:p>
        <a:p>
          <a:pPr lvl="0" algn="l" defTabSz="800100">
            <a:lnSpc>
              <a:spcPct val="90000"/>
            </a:lnSpc>
            <a:spcBef>
              <a:spcPct val="0"/>
            </a:spcBef>
            <a:spcAft>
              <a:spcPct val="35000"/>
            </a:spcAft>
          </a:pPr>
          <a:r>
            <a:rPr lang="bg-BG" sz="1800" kern="1200" dirty="0" smtClean="0"/>
            <a:t>Изпращане на покани</a:t>
          </a:r>
          <a:endParaRPr lang="en-US" sz="1800" kern="1200" dirty="0"/>
        </a:p>
        <a:p>
          <a:pPr lvl="0" algn="l" defTabSz="800100">
            <a:lnSpc>
              <a:spcPct val="90000"/>
            </a:lnSpc>
            <a:spcBef>
              <a:spcPct val="0"/>
            </a:spcBef>
            <a:spcAft>
              <a:spcPct val="35000"/>
            </a:spcAft>
          </a:pPr>
          <a:r>
            <a:rPr lang="bg-BG" sz="1800" kern="1200" dirty="0" smtClean="0"/>
            <a:t>Създаване на подробна програма и сценарий</a:t>
          </a:r>
          <a:endParaRPr lang="en-US" sz="1800" kern="1200" dirty="0"/>
        </a:p>
        <a:p>
          <a:pPr lvl="0" algn="l" defTabSz="800100">
            <a:lnSpc>
              <a:spcPct val="90000"/>
            </a:lnSpc>
            <a:spcBef>
              <a:spcPct val="0"/>
            </a:spcBef>
            <a:spcAft>
              <a:spcPct val="35000"/>
            </a:spcAft>
          </a:pPr>
          <a:r>
            <a:rPr lang="bg-BG" sz="1800" kern="1200" dirty="0" smtClean="0"/>
            <a:t>Изготвяне на формуляр за събиране на информация относно електронния сборник</a:t>
          </a:r>
          <a:endParaRPr lang="en-US" sz="1800" kern="1200" dirty="0"/>
        </a:p>
        <a:p>
          <a:pPr lvl="0" algn="l" defTabSz="800100">
            <a:lnSpc>
              <a:spcPct val="90000"/>
            </a:lnSpc>
            <a:spcBef>
              <a:spcPct val="0"/>
            </a:spcBef>
            <a:spcAft>
              <a:spcPct val="35000"/>
            </a:spcAft>
          </a:pPr>
          <a:r>
            <a:rPr lang="bg-BG" sz="1800" kern="1200" dirty="0" smtClean="0"/>
            <a:t>Направа на списък с награди</a:t>
          </a:r>
          <a:endParaRPr lang="en-US" sz="1800" kern="1200" dirty="0"/>
        </a:p>
        <a:p>
          <a:pPr lvl="0" algn="l" defTabSz="800100">
            <a:lnSpc>
              <a:spcPct val="90000"/>
            </a:lnSpc>
            <a:spcBef>
              <a:spcPct val="0"/>
            </a:spcBef>
            <a:spcAft>
              <a:spcPct val="35000"/>
            </a:spcAft>
          </a:pPr>
          <a:r>
            <a:rPr lang="bg-BG" sz="1800" kern="1200" dirty="0" smtClean="0"/>
            <a:t>Изчисления, анализ и други.</a:t>
          </a:r>
          <a:endParaRPr lang="en-US" sz="1800" kern="1200" dirty="0"/>
        </a:p>
      </dsp:txBody>
      <dsp:txXfrm>
        <a:off x="3683660" y="2635550"/>
        <a:ext cx="4920970" cy="3807277"/>
      </dsp:txXfrm>
    </dsp:sp>
    <dsp:sp modelId="{91A3DE31-41EC-462E-BF44-31DD5C63D339}">
      <dsp:nvSpPr>
        <dsp:cNvPr id="0" name=""/>
        <dsp:cNvSpPr/>
      </dsp:nvSpPr>
      <dsp:spPr>
        <a:xfrm>
          <a:off x="7929503" y="1797173"/>
          <a:ext cx="3631332" cy="1690301"/>
        </a:xfrm>
        <a:prstGeom prst="rightArrow">
          <a:avLst>
            <a:gd name="adj1" fmla="val 50000"/>
            <a:gd name="adj2" fmla="val 5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68335" numCol="1" spcCol="1270" anchor="ctr" anchorCtr="0">
          <a:noAutofit/>
        </a:bodyPr>
        <a:lstStyle/>
        <a:p>
          <a:pPr lvl="0" algn="l" defTabSz="1066800">
            <a:lnSpc>
              <a:spcPct val="90000"/>
            </a:lnSpc>
            <a:spcBef>
              <a:spcPct val="0"/>
            </a:spcBef>
            <a:spcAft>
              <a:spcPct val="35000"/>
            </a:spcAft>
          </a:pPr>
          <a:r>
            <a:rPr lang="bg-BG" sz="2400" kern="1200" dirty="0" smtClean="0"/>
            <a:t>Предвидете междинно отчитане</a:t>
          </a:r>
          <a:endParaRPr lang="en-US" sz="2400" kern="1200" dirty="0"/>
        </a:p>
      </dsp:txBody>
      <dsp:txXfrm>
        <a:off x="7929503" y="2219748"/>
        <a:ext cx="3208757" cy="845151"/>
      </dsp:txXfrm>
    </dsp:sp>
    <dsp:sp modelId="{C8054BAE-6E7A-46CA-B8C3-CD487F9911B7}">
      <dsp:nvSpPr>
        <dsp:cNvPr id="0" name=""/>
        <dsp:cNvSpPr/>
      </dsp:nvSpPr>
      <dsp:spPr>
        <a:xfrm>
          <a:off x="7932890" y="3075475"/>
          <a:ext cx="3574701" cy="1444172"/>
        </a:xfrm>
        <a:prstGeom prst="rect">
          <a:avLst/>
        </a:prstGeom>
        <a:solidFill>
          <a:schemeClr val="accent4">
            <a:lumMod val="20000"/>
            <a:lumOff val="8000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bg-BG" sz="2200" kern="1200" dirty="0" smtClean="0"/>
            <a:t>Набележете дата за междинно отчитане на свършената работа и я отразете в плана.</a:t>
          </a:r>
        </a:p>
      </dsp:txBody>
      <dsp:txXfrm>
        <a:off x="7932890" y="3075475"/>
        <a:ext cx="3574701" cy="1444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38CF8-C8D4-4F9F-A9E2-7EBFB66E2D7E}">
      <dsp:nvSpPr>
        <dsp:cNvPr id="0" name=""/>
        <dsp:cNvSpPr/>
      </dsp:nvSpPr>
      <dsp:spPr>
        <a:xfrm rot="16200000">
          <a:off x="-547853" y="548929"/>
          <a:ext cx="3894374" cy="2796514"/>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5100" bIns="0" numCol="1" spcCol="1270" anchor="ctr" anchorCtr="0">
          <a:noAutofit/>
        </a:bodyPr>
        <a:lstStyle/>
        <a:p>
          <a:pPr lvl="0" algn="ctr" defTabSz="1155700">
            <a:lnSpc>
              <a:spcPct val="90000"/>
            </a:lnSpc>
            <a:spcBef>
              <a:spcPct val="0"/>
            </a:spcBef>
            <a:spcAft>
              <a:spcPct val="35000"/>
            </a:spcAft>
          </a:pPr>
          <a:r>
            <a:rPr lang="ru-RU" sz="2600" kern="1200" smtClean="0"/>
            <a:t>Отбелязване </a:t>
          </a:r>
          <a:r>
            <a:rPr lang="ru-RU" sz="2600" kern="1200" dirty="0" smtClean="0"/>
            <a:t>напредъка по задачите на проекта</a:t>
          </a:r>
          <a:endParaRPr lang="en-US" sz="2600" kern="1200" dirty="0"/>
        </a:p>
      </dsp:txBody>
      <dsp:txXfrm rot="5400000">
        <a:off x="1077" y="778874"/>
        <a:ext cx="2796514" cy="2336624"/>
      </dsp:txXfrm>
    </dsp:sp>
    <dsp:sp modelId="{4EB2D9E4-B25C-4507-B9A5-35B6413CB929}">
      <dsp:nvSpPr>
        <dsp:cNvPr id="0" name=""/>
        <dsp:cNvSpPr/>
      </dsp:nvSpPr>
      <dsp:spPr>
        <a:xfrm rot="16200000">
          <a:off x="2444518" y="548929"/>
          <a:ext cx="3894374" cy="2796514"/>
        </a:xfrm>
        <a:prstGeom prst="flowChartManualOperati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5100" bIns="0" numCol="1" spcCol="1270" anchor="ctr" anchorCtr="0">
          <a:noAutofit/>
        </a:bodyPr>
        <a:lstStyle/>
        <a:p>
          <a:pPr lvl="0" algn="ctr" defTabSz="1155700">
            <a:lnSpc>
              <a:spcPct val="90000"/>
            </a:lnSpc>
            <a:spcBef>
              <a:spcPct val="0"/>
            </a:spcBef>
            <a:spcAft>
              <a:spcPct val="35000"/>
            </a:spcAft>
          </a:pPr>
          <a:r>
            <a:rPr lang="ru-RU" sz="2600" kern="1200" dirty="0" smtClean="0"/>
            <a:t>Отклонение от графика на проектните дейности</a:t>
          </a:r>
          <a:endParaRPr lang="en-US" sz="2600" kern="1200" dirty="0"/>
        </a:p>
      </dsp:txBody>
      <dsp:txXfrm rot="5400000">
        <a:off x="2993448" y="778874"/>
        <a:ext cx="2796514" cy="2336624"/>
      </dsp:txXfrm>
    </dsp:sp>
    <dsp:sp modelId="{9F97FA72-1A57-4301-9921-52DA9B53455F}">
      <dsp:nvSpPr>
        <dsp:cNvPr id="0" name=""/>
        <dsp:cNvSpPr/>
      </dsp:nvSpPr>
      <dsp:spPr>
        <a:xfrm rot="16200000">
          <a:off x="5464652" y="548929"/>
          <a:ext cx="3894374" cy="2796514"/>
        </a:xfrm>
        <a:prstGeom prst="flowChartManualOperati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5100" bIns="0" numCol="1" spcCol="1270" anchor="ctr" anchorCtr="0">
          <a:noAutofit/>
        </a:bodyPr>
        <a:lstStyle/>
        <a:p>
          <a:pPr lvl="0" algn="ctr" defTabSz="1155700">
            <a:lnSpc>
              <a:spcPct val="90000"/>
            </a:lnSpc>
            <a:spcBef>
              <a:spcPct val="0"/>
            </a:spcBef>
            <a:spcAft>
              <a:spcPct val="35000"/>
            </a:spcAft>
          </a:pPr>
          <a:r>
            <a:rPr lang="ru-RU" sz="2600" kern="1200" dirty="0" smtClean="0"/>
            <a:t>Предложение на мерки за корекции на отклоненията и по-бързо постигане на заложените цели</a:t>
          </a:r>
          <a:endParaRPr lang="en-US" sz="2600" kern="1200" dirty="0"/>
        </a:p>
      </dsp:txBody>
      <dsp:txXfrm rot="5400000">
        <a:off x="6013582" y="778874"/>
        <a:ext cx="2796514" cy="233662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48E217-82DE-4DF4-9110-AA8D108AA394}" type="datetimeFigureOut">
              <a:rPr lang="bg-BG" smtClean="0"/>
              <a:t>14.2.2024</a:t>
            </a:fld>
            <a:endParaRPr lang="bg-BG"/>
          </a:p>
        </p:txBody>
      </p:sp>
      <p:sp>
        <p:nvSpPr>
          <p:cNvPr id="4" name="Контейнер за изображение на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6" name="Контейнер за долния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43A329-1E6E-444C-BB1F-52B8FEDC0023}" type="slidenum">
              <a:rPr lang="bg-BG" smtClean="0"/>
              <a:t>‹#›</a:t>
            </a:fld>
            <a:endParaRPr lang="bg-BG"/>
          </a:p>
        </p:txBody>
      </p:sp>
    </p:spTree>
    <p:extLst>
      <p:ext uri="{BB962C8B-B14F-4D97-AF65-F5344CB8AC3E}">
        <p14:creationId xmlns:p14="http://schemas.microsoft.com/office/powerpoint/2010/main" val="972831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smtClean="0"/>
              <a:t>Темата Работа по проект включва</a:t>
            </a:r>
            <a:r>
              <a:rPr lang="bg-BG" baseline="0" dirty="0" smtClean="0"/>
              <a:t> изпълнение на задачи от</a:t>
            </a:r>
            <a:r>
              <a:rPr lang="bg-BG" dirty="0" smtClean="0"/>
              <a:t> всички изучени вече теми.</a:t>
            </a:r>
            <a:endParaRPr lang="en-US" dirty="0"/>
          </a:p>
        </p:txBody>
      </p:sp>
      <p:sp>
        <p:nvSpPr>
          <p:cNvPr id="4" name="Slide Number Placeholder 3"/>
          <p:cNvSpPr>
            <a:spLocks noGrp="1"/>
          </p:cNvSpPr>
          <p:nvPr>
            <p:ph type="sldNum" sz="quarter" idx="10"/>
          </p:nvPr>
        </p:nvSpPr>
        <p:spPr/>
        <p:txBody>
          <a:bodyPr/>
          <a:lstStyle/>
          <a:p>
            <a:fld id="{0743A329-1E6E-444C-BB1F-52B8FEDC0023}" type="slidenum">
              <a:rPr lang="bg-BG" smtClean="0"/>
              <a:t>1</a:t>
            </a:fld>
            <a:endParaRPr lang="bg-BG"/>
          </a:p>
        </p:txBody>
      </p:sp>
    </p:spTree>
    <p:extLst>
      <p:ext uri="{BB962C8B-B14F-4D97-AF65-F5344CB8AC3E}">
        <p14:creationId xmlns:p14="http://schemas.microsoft.com/office/powerpoint/2010/main" val="1391184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dirty="0"/>
              <a:t>Всеки проучва</a:t>
            </a:r>
            <a:r>
              <a:rPr lang="bg-BG" baseline="0" dirty="0"/>
              <a:t> самостоятелно.</a:t>
            </a:r>
          </a:p>
          <a:p>
            <a:r>
              <a:rPr lang="bg-BG" baseline="0" dirty="0"/>
              <a:t>Накрая се прави таблица за сравнение на дъската</a:t>
            </a:r>
            <a:endParaRPr lang="bg-BG" dirty="0"/>
          </a:p>
        </p:txBody>
      </p:sp>
      <p:sp>
        <p:nvSpPr>
          <p:cNvPr id="4" name="Контейнер за номер на слайда 3"/>
          <p:cNvSpPr>
            <a:spLocks noGrp="1"/>
          </p:cNvSpPr>
          <p:nvPr>
            <p:ph type="sldNum" sz="quarter" idx="10"/>
          </p:nvPr>
        </p:nvSpPr>
        <p:spPr/>
        <p:txBody>
          <a:bodyPr/>
          <a:lstStyle/>
          <a:p>
            <a:fld id="{0743A329-1E6E-444C-BB1F-52B8FEDC0023}" type="slidenum">
              <a:rPr lang="bg-BG" smtClean="0"/>
              <a:t>14</a:t>
            </a:fld>
            <a:endParaRPr lang="bg-BG"/>
          </a:p>
        </p:txBody>
      </p:sp>
    </p:spTree>
    <p:extLst>
      <p:ext uri="{BB962C8B-B14F-4D97-AF65-F5344CB8AC3E}">
        <p14:creationId xmlns:p14="http://schemas.microsoft.com/office/powerpoint/2010/main" val="1961477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0743A329-1E6E-444C-BB1F-52B8FEDC0023}" type="slidenum">
              <a:rPr lang="bg-BG" smtClean="0"/>
              <a:t>18</a:t>
            </a:fld>
            <a:endParaRPr lang="bg-BG"/>
          </a:p>
        </p:txBody>
      </p:sp>
    </p:spTree>
    <p:extLst>
      <p:ext uri="{BB962C8B-B14F-4D97-AF65-F5344CB8AC3E}">
        <p14:creationId xmlns:p14="http://schemas.microsoft.com/office/powerpoint/2010/main" val="2299055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0743A329-1E6E-444C-BB1F-52B8FEDC0023}" type="slidenum">
              <a:rPr lang="bg-BG" smtClean="0"/>
              <a:t>19</a:t>
            </a:fld>
            <a:endParaRPr lang="bg-BG"/>
          </a:p>
        </p:txBody>
      </p:sp>
    </p:spTree>
    <p:extLst>
      <p:ext uri="{BB962C8B-B14F-4D97-AF65-F5344CB8AC3E}">
        <p14:creationId xmlns:p14="http://schemas.microsoft.com/office/powerpoint/2010/main" val="1073091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0743A329-1E6E-444C-BB1F-52B8FEDC0023}" type="slidenum">
              <a:rPr lang="bg-BG" smtClean="0"/>
              <a:t>22</a:t>
            </a:fld>
            <a:endParaRPr lang="bg-BG"/>
          </a:p>
        </p:txBody>
      </p:sp>
    </p:spTree>
    <p:extLst>
      <p:ext uri="{BB962C8B-B14F-4D97-AF65-F5344CB8AC3E}">
        <p14:creationId xmlns:p14="http://schemas.microsoft.com/office/powerpoint/2010/main" val="3610398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dirty="0"/>
              <a:t>Могат</a:t>
            </a:r>
            <a:r>
              <a:rPr lang="bg-BG" baseline="0" dirty="0"/>
              <a:t> да добавят в </a:t>
            </a:r>
            <a:r>
              <a:rPr lang="en-US" baseline="0" dirty="0"/>
              <a:t>Moodle </a:t>
            </a:r>
            <a:r>
              <a:rPr lang="bg-BG" baseline="0" dirty="0"/>
              <a:t>и други адреси на </a:t>
            </a:r>
            <a:r>
              <a:rPr lang="bg-BG" baseline="0" dirty="0" smtClean="0"/>
              <a:t>информационни системи</a:t>
            </a:r>
            <a:endParaRPr lang="bg-BG" dirty="0"/>
          </a:p>
        </p:txBody>
      </p:sp>
      <p:sp>
        <p:nvSpPr>
          <p:cNvPr id="4" name="Контейнер за номер на слайда 3"/>
          <p:cNvSpPr>
            <a:spLocks noGrp="1"/>
          </p:cNvSpPr>
          <p:nvPr>
            <p:ph type="sldNum" sz="quarter" idx="10"/>
          </p:nvPr>
        </p:nvSpPr>
        <p:spPr/>
        <p:txBody>
          <a:bodyPr/>
          <a:lstStyle/>
          <a:p>
            <a:fld id="{0743A329-1E6E-444C-BB1F-52B8FEDC0023}" type="slidenum">
              <a:rPr lang="bg-BG" smtClean="0"/>
              <a:t>23</a:t>
            </a:fld>
            <a:endParaRPr lang="bg-BG"/>
          </a:p>
        </p:txBody>
      </p:sp>
    </p:spTree>
    <p:extLst>
      <p:ext uri="{BB962C8B-B14F-4D97-AF65-F5344CB8AC3E}">
        <p14:creationId xmlns:p14="http://schemas.microsoft.com/office/powerpoint/2010/main" val="1646737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dirty="0"/>
              <a:t>Могат</a:t>
            </a:r>
            <a:r>
              <a:rPr lang="bg-BG" baseline="0" dirty="0"/>
              <a:t> да добавят в </a:t>
            </a:r>
            <a:r>
              <a:rPr lang="en-US" baseline="0" dirty="0"/>
              <a:t>Moodle </a:t>
            </a:r>
            <a:r>
              <a:rPr lang="bg-BG" baseline="0" dirty="0"/>
              <a:t>и </a:t>
            </a:r>
            <a:r>
              <a:rPr lang="bg-BG" baseline="0" dirty="0" smtClean="0"/>
              <a:t>други инструменти за планиране</a:t>
            </a:r>
            <a:endParaRPr lang="bg-BG" dirty="0"/>
          </a:p>
        </p:txBody>
      </p:sp>
      <p:sp>
        <p:nvSpPr>
          <p:cNvPr id="4" name="Контейнер за номер на слайда 3"/>
          <p:cNvSpPr>
            <a:spLocks noGrp="1"/>
          </p:cNvSpPr>
          <p:nvPr>
            <p:ph type="sldNum" sz="quarter" idx="10"/>
          </p:nvPr>
        </p:nvSpPr>
        <p:spPr/>
        <p:txBody>
          <a:bodyPr/>
          <a:lstStyle/>
          <a:p>
            <a:fld id="{0743A329-1E6E-444C-BB1F-52B8FEDC0023}" type="slidenum">
              <a:rPr lang="bg-BG" smtClean="0"/>
              <a:t>24</a:t>
            </a:fld>
            <a:endParaRPr lang="bg-BG"/>
          </a:p>
        </p:txBody>
      </p:sp>
    </p:spTree>
    <p:extLst>
      <p:ext uri="{BB962C8B-B14F-4D97-AF65-F5344CB8AC3E}">
        <p14:creationId xmlns:p14="http://schemas.microsoft.com/office/powerpoint/2010/main" val="199697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0743A329-1E6E-444C-BB1F-52B8FEDC0023}" type="slidenum">
              <a:rPr lang="bg-BG" smtClean="0"/>
              <a:t>25</a:t>
            </a:fld>
            <a:endParaRPr lang="bg-BG"/>
          </a:p>
        </p:txBody>
      </p:sp>
    </p:spTree>
    <p:extLst>
      <p:ext uri="{BB962C8B-B14F-4D97-AF65-F5344CB8AC3E}">
        <p14:creationId xmlns:p14="http://schemas.microsoft.com/office/powerpoint/2010/main" val="3499106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0743A329-1E6E-444C-BB1F-52B8FEDC0023}" type="slidenum">
              <a:rPr lang="bg-BG" smtClean="0"/>
              <a:t>27</a:t>
            </a:fld>
            <a:endParaRPr lang="bg-BG"/>
          </a:p>
        </p:txBody>
      </p:sp>
    </p:spTree>
    <p:extLst>
      <p:ext uri="{BB962C8B-B14F-4D97-AF65-F5344CB8AC3E}">
        <p14:creationId xmlns:p14="http://schemas.microsoft.com/office/powerpoint/2010/main" val="2363232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0743A329-1E6E-444C-BB1F-52B8FEDC0023}" type="slidenum">
              <a:rPr lang="bg-BG" smtClean="0"/>
              <a:t>28</a:t>
            </a:fld>
            <a:endParaRPr lang="bg-BG"/>
          </a:p>
        </p:txBody>
      </p:sp>
    </p:spTree>
    <p:extLst>
      <p:ext uri="{BB962C8B-B14F-4D97-AF65-F5344CB8AC3E}">
        <p14:creationId xmlns:p14="http://schemas.microsoft.com/office/powerpoint/2010/main" val="3604497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0743A329-1E6E-444C-BB1F-52B8FEDC0023}" type="slidenum">
              <a:rPr lang="bg-BG" smtClean="0"/>
              <a:t>29</a:t>
            </a:fld>
            <a:endParaRPr lang="bg-BG"/>
          </a:p>
        </p:txBody>
      </p:sp>
    </p:spTree>
    <p:extLst>
      <p:ext uri="{BB962C8B-B14F-4D97-AF65-F5344CB8AC3E}">
        <p14:creationId xmlns:p14="http://schemas.microsoft.com/office/powerpoint/2010/main" val="1865356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a:t>Какво предстои в обучението в ЗП за 8. – 10 клас?</a:t>
            </a:r>
            <a:endParaRPr/>
          </a:p>
          <a:p>
            <a:pPr marL="0" lvl="0" indent="0" algn="l" rtl="0">
              <a:spcBef>
                <a:spcPts val="0"/>
              </a:spcBef>
              <a:spcAft>
                <a:spcPts val="0"/>
              </a:spcAft>
              <a:buNone/>
            </a:pPr>
            <a:r>
              <a:rPr lang="bg-BG"/>
              <a:t>Ще споделим с Вас текущите тенденции и как нашият екип се подготвя да ви подпомогне.</a:t>
            </a:r>
            <a:endParaRPr/>
          </a:p>
          <a:p>
            <a:pPr marL="0" lvl="0" indent="0" algn="l" rtl="0">
              <a:spcBef>
                <a:spcPts val="0"/>
              </a:spcBef>
              <a:spcAft>
                <a:spcPts val="0"/>
              </a:spcAft>
              <a:buNone/>
            </a:pPr>
            <a:r>
              <a:rPr lang="bg-BG"/>
              <a:t>Очаквайте реализация на идеите ни в следващите издания на учебниците на изд. Просвета.</a:t>
            </a:r>
            <a:endParaRPr/>
          </a:p>
          <a:p>
            <a:pPr marL="0" lvl="0" indent="0" algn="l" rtl="0">
              <a:spcBef>
                <a:spcPts val="0"/>
              </a:spcBef>
              <a:spcAft>
                <a:spcPts val="0"/>
              </a:spcAft>
              <a:buNone/>
            </a:pPr>
            <a:endParaRPr/>
          </a:p>
        </p:txBody>
      </p:sp>
      <p:sp>
        <p:nvSpPr>
          <p:cNvPr id="112" name="Google Shape;11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a:t>2</a:t>
            </a:fld>
            <a:endParaRPr/>
          </a:p>
        </p:txBody>
      </p:sp>
    </p:spTree>
    <p:extLst>
      <p:ext uri="{BB962C8B-B14F-4D97-AF65-F5344CB8AC3E}">
        <p14:creationId xmlns:p14="http://schemas.microsoft.com/office/powerpoint/2010/main" val="380660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0743A329-1E6E-444C-BB1F-52B8FEDC0023}" type="slidenum">
              <a:rPr lang="bg-BG" smtClean="0"/>
              <a:t>31</a:t>
            </a:fld>
            <a:endParaRPr lang="bg-BG"/>
          </a:p>
        </p:txBody>
      </p:sp>
    </p:spTree>
    <p:extLst>
      <p:ext uri="{BB962C8B-B14F-4D97-AF65-F5344CB8AC3E}">
        <p14:creationId xmlns:p14="http://schemas.microsoft.com/office/powerpoint/2010/main" val="3090941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dirty="0"/>
              <a:t>Могат</a:t>
            </a:r>
            <a:r>
              <a:rPr lang="bg-BG" baseline="0" dirty="0"/>
              <a:t> да добавят в </a:t>
            </a:r>
            <a:r>
              <a:rPr lang="en-US" baseline="0" dirty="0"/>
              <a:t>Moodle </a:t>
            </a:r>
            <a:r>
              <a:rPr lang="bg-BG" baseline="0" dirty="0"/>
              <a:t>и други </a:t>
            </a:r>
            <a:r>
              <a:rPr lang="bg-BG" baseline="0" dirty="0" smtClean="0"/>
              <a:t>адреси</a:t>
            </a:r>
            <a:endParaRPr lang="bg-BG" dirty="0"/>
          </a:p>
        </p:txBody>
      </p:sp>
      <p:sp>
        <p:nvSpPr>
          <p:cNvPr id="4" name="Контейнер за номер на слайда 3"/>
          <p:cNvSpPr>
            <a:spLocks noGrp="1"/>
          </p:cNvSpPr>
          <p:nvPr>
            <p:ph type="sldNum" sz="quarter" idx="10"/>
          </p:nvPr>
        </p:nvSpPr>
        <p:spPr/>
        <p:txBody>
          <a:bodyPr/>
          <a:lstStyle/>
          <a:p>
            <a:fld id="{0743A329-1E6E-444C-BB1F-52B8FEDC0023}" type="slidenum">
              <a:rPr lang="bg-BG" smtClean="0"/>
              <a:t>35</a:t>
            </a:fld>
            <a:endParaRPr lang="bg-BG"/>
          </a:p>
        </p:txBody>
      </p:sp>
    </p:spTree>
    <p:extLst>
      <p:ext uri="{BB962C8B-B14F-4D97-AF65-F5344CB8AC3E}">
        <p14:creationId xmlns:p14="http://schemas.microsoft.com/office/powerpoint/2010/main" val="4081246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dirty="0"/>
              <a:t>Могат</a:t>
            </a:r>
            <a:r>
              <a:rPr lang="bg-BG" baseline="0" dirty="0"/>
              <a:t> да добавят в </a:t>
            </a:r>
            <a:r>
              <a:rPr lang="en-US" baseline="0" dirty="0"/>
              <a:t>Moodle </a:t>
            </a:r>
            <a:r>
              <a:rPr lang="bg-BG" baseline="0" dirty="0" smtClean="0"/>
              <a:t>адреси за виртуална разходка</a:t>
            </a:r>
            <a:endParaRPr lang="bg-BG" dirty="0"/>
          </a:p>
        </p:txBody>
      </p:sp>
      <p:sp>
        <p:nvSpPr>
          <p:cNvPr id="4" name="Контейнер за номер на слайда 3"/>
          <p:cNvSpPr>
            <a:spLocks noGrp="1"/>
          </p:cNvSpPr>
          <p:nvPr>
            <p:ph type="sldNum" sz="quarter" idx="10"/>
          </p:nvPr>
        </p:nvSpPr>
        <p:spPr/>
        <p:txBody>
          <a:bodyPr/>
          <a:lstStyle/>
          <a:p>
            <a:fld id="{0743A329-1E6E-444C-BB1F-52B8FEDC0023}" type="slidenum">
              <a:rPr lang="bg-BG" smtClean="0"/>
              <a:t>36</a:t>
            </a:fld>
            <a:endParaRPr lang="bg-BG"/>
          </a:p>
        </p:txBody>
      </p:sp>
    </p:spTree>
    <p:extLst>
      <p:ext uri="{BB962C8B-B14F-4D97-AF65-F5344CB8AC3E}">
        <p14:creationId xmlns:p14="http://schemas.microsoft.com/office/powerpoint/2010/main" val="1697250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dirty="0"/>
              <a:t>Могат</a:t>
            </a:r>
            <a:r>
              <a:rPr lang="bg-BG" baseline="0" dirty="0"/>
              <a:t> да добавят в </a:t>
            </a:r>
            <a:r>
              <a:rPr lang="en-US" baseline="0" dirty="0"/>
              <a:t>Moodle </a:t>
            </a:r>
            <a:r>
              <a:rPr lang="bg-BG" baseline="0" dirty="0" smtClean="0"/>
              <a:t>адреси за виртуална разходка</a:t>
            </a:r>
            <a:endParaRPr lang="bg-BG" dirty="0"/>
          </a:p>
        </p:txBody>
      </p:sp>
      <p:sp>
        <p:nvSpPr>
          <p:cNvPr id="4" name="Контейнер за номер на слайда 3"/>
          <p:cNvSpPr>
            <a:spLocks noGrp="1"/>
          </p:cNvSpPr>
          <p:nvPr>
            <p:ph type="sldNum" sz="quarter" idx="10"/>
          </p:nvPr>
        </p:nvSpPr>
        <p:spPr/>
        <p:txBody>
          <a:bodyPr/>
          <a:lstStyle/>
          <a:p>
            <a:fld id="{0743A329-1E6E-444C-BB1F-52B8FEDC0023}" type="slidenum">
              <a:rPr lang="bg-BG" smtClean="0"/>
              <a:t>37</a:t>
            </a:fld>
            <a:endParaRPr lang="bg-BG"/>
          </a:p>
        </p:txBody>
      </p:sp>
    </p:spTree>
    <p:extLst>
      <p:ext uri="{BB962C8B-B14F-4D97-AF65-F5344CB8AC3E}">
        <p14:creationId xmlns:p14="http://schemas.microsoft.com/office/powerpoint/2010/main" val="446769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0743A329-1E6E-444C-BB1F-52B8FEDC0023}" type="slidenum">
              <a:rPr lang="bg-BG" smtClean="0"/>
              <a:t>38</a:t>
            </a:fld>
            <a:endParaRPr lang="bg-BG"/>
          </a:p>
        </p:txBody>
      </p:sp>
    </p:spTree>
    <p:extLst>
      <p:ext uri="{BB962C8B-B14F-4D97-AF65-F5344CB8AC3E}">
        <p14:creationId xmlns:p14="http://schemas.microsoft.com/office/powerpoint/2010/main" val="2909950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0743A329-1E6E-444C-BB1F-52B8FEDC0023}" type="slidenum">
              <a:rPr lang="bg-BG" smtClean="0"/>
              <a:t>39</a:t>
            </a:fld>
            <a:endParaRPr lang="bg-BG"/>
          </a:p>
        </p:txBody>
      </p:sp>
    </p:spTree>
    <p:extLst>
      <p:ext uri="{BB962C8B-B14F-4D97-AF65-F5344CB8AC3E}">
        <p14:creationId xmlns:p14="http://schemas.microsoft.com/office/powerpoint/2010/main" val="4073085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0743A329-1E6E-444C-BB1F-52B8FEDC0023}" type="slidenum">
              <a:rPr lang="bg-BG" smtClean="0"/>
              <a:t>42</a:t>
            </a:fld>
            <a:endParaRPr lang="bg-BG"/>
          </a:p>
        </p:txBody>
      </p:sp>
    </p:spTree>
    <p:extLst>
      <p:ext uri="{BB962C8B-B14F-4D97-AF65-F5344CB8AC3E}">
        <p14:creationId xmlns:p14="http://schemas.microsoft.com/office/powerpoint/2010/main" val="1355269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dirty="0"/>
              <a:t>Могат</a:t>
            </a:r>
            <a:r>
              <a:rPr lang="bg-BG" baseline="0" dirty="0"/>
              <a:t> да добавят в </a:t>
            </a:r>
            <a:r>
              <a:rPr lang="en-US" baseline="0" dirty="0"/>
              <a:t>Moodle </a:t>
            </a:r>
            <a:r>
              <a:rPr lang="bg-BG" baseline="0" dirty="0"/>
              <a:t>и други адреси на интерактивни карти </a:t>
            </a:r>
            <a:endParaRPr lang="bg-BG" dirty="0"/>
          </a:p>
        </p:txBody>
      </p:sp>
      <p:sp>
        <p:nvSpPr>
          <p:cNvPr id="4" name="Контейнер за номер на слайда 3"/>
          <p:cNvSpPr>
            <a:spLocks noGrp="1"/>
          </p:cNvSpPr>
          <p:nvPr>
            <p:ph type="sldNum" sz="quarter" idx="10"/>
          </p:nvPr>
        </p:nvSpPr>
        <p:spPr/>
        <p:txBody>
          <a:bodyPr/>
          <a:lstStyle/>
          <a:p>
            <a:fld id="{0743A329-1E6E-444C-BB1F-52B8FEDC0023}" type="slidenum">
              <a:rPr lang="bg-BG" smtClean="0"/>
              <a:t>43</a:t>
            </a:fld>
            <a:endParaRPr lang="bg-BG"/>
          </a:p>
        </p:txBody>
      </p:sp>
    </p:spTree>
    <p:extLst>
      <p:ext uri="{BB962C8B-B14F-4D97-AF65-F5344CB8AC3E}">
        <p14:creationId xmlns:p14="http://schemas.microsoft.com/office/powerpoint/2010/main" val="3317403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0743A329-1E6E-444C-BB1F-52B8FEDC0023}" type="slidenum">
              <a:rPr lang="bg-BG" smtClean="0"/>
              <a:t>44</a:t>
            </a:fld>
            <a:endParaRPr lang="bg-BG"/>
          </a:p>
        </p:txBody>
      </p:sp>
    </p:spTree>
    <p:extLst>
      <p:ext uri="{BB962C8B-B14F-4D97-AF65-F5344CB8AC3E}">
        <p14:creationId xmlns:p14="http://schemas.microsoft.com/office/powerpoint/2010/main" val="2216866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0743A329-1E6E-444C-BB1F-52B8FEDC0023}" type="slidenum">
              <a:rPr lang="bg-BG" smtClean="0"/>
              <a:t>46</a:t>
            </a:fld>
            <a:endParaRPr lang="bg-BG"/>
          </a:p>
        </p:txBody>
      </p:sp>
    </p:spTree>
    <p:extLst>
      <p:ext uri="{BB962C8B-B14F-4D97-AF65-F5344CB8AC3E}">
        <p14:creationId xmlns:p14="http://schemas.microsoft.com/office/powerpoint/2010/main" val="1007477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0743A329-1E6E-444C-BB1F-52B8FEDC0023}" type="slidenum">
              <a:rPr lang="bg-BG" smtClean="0"/>
              <a:t>4</a:t>
            </a:fld>
            <a:endParaRPr lang="bg-BG"/>
          </a:p>
        </p:txBody>
      </p:sp>
    </p:spTree>
    <p:extLst>
      <p:ext uri="{BB962C8B-B14F-4D97-AF65-F5344CB8AC3E}">
        <p14:creationId xmlns:p14="http://schemas.microsoft.com/office/powerpoint/2010/main" val="3422859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0743A329-1E6E-444C-BB1F-52B8FEDC0023}" type="slidenum">
              <a:rPr lang="bg-BG" smtClean="0"/>
              <a:t>47</a:t>
            </a:fld>
            <a:endParaRPr lang="bg-BG"/>
          </a:p>
        </p:txBody>
      </p:sp>
    </p:spTree>
    <p:extLst>
      <p:ext uri="{BB962C8B-B14F-4D97-AF65-F5344CB8AC3E}">
        <p14:creationId xmlns:p14="http://schemas.microsoft.com/office/powerpoint/2010/main" val="1705869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3A329-1E6E-444C-BB1F-52B8FEDC0023}" type="slidenum">
              <a:rPr lang="bg-BG" smtClean="0"/>
              <a:t>48</a:t>
            </a:fld>
            <a:endParaRPr lang="bg-BG"/>
          </a:p>
        </p:txBody>
      </p:sp>
    </p:spTree>
    <p:extLst>
      <p:ext uri="{BB962C8B-B14F-4D97-AF65-F5344CB8AC3E}">
        <p14:creationId xmlns:p14="http://schemas.microsoft.com/office/powerpoint/2010/main" val="19447714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0743A329-1E6E-444C-BB1F-52B8FEDC0023}" type="slidenum">
              <a:rPr lang="bg-BG" smtClean="0"/>
              <a:t>49</a:t>
            </a:fld>
            <a:endParaRPr lang="bg-BG"/>
          </a:p>
        </p:txBody>
      </p:sp>
    </p:spTree>
    <p:extLst>
      <p:ext uri="{BB962C8B-B14F-4D97-AF65-F5344CB8AC3E}">
        <p14:creationId xmlns:p14="http://schemas.microsoft.com/office/powerpoint/2010/main" val="2112090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3A329-1E6E-444C-BB1F-52B8FEDC0023}" type="slidenum">
              <a:rPr lang="bg-BG" smtClean="0"/>
              <a:t>50</a:t>
            </a:fld>
            <a:endParaRPr lang="bg-BG"/>
          </a:p>
        </p:txBody>
      </p:sp>
    </p:spTree>
    <p:extLst>
      <p:ext uri="{BB962C8B-B14F-4D97-AF65-F5344CB8AC3E}">
        <p14:creationId xmlns:p14="http://schemas.microsoft.com/office/powerpoint/2010/main" val="2106211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3A329-1E6E-444C-BB1F-52B8FEDC0023}" type="slidenum">
              <a:rPr lang="bg-BG" smtClean="0"/>
              <a:t>51</a:t>
            </a:fld>
            <a:endParaRPr lang="bg-BG"/>
          </a:p>
        </p:txBody>
      </p:sp>
    </p:spTree>
    <p:extLst>
      <p:ext uri="{BB962C8B-B14F-4D97-AF65-F5344CB8AC3E}">
        <p14:creationId xmlns:p14="http://schemas.microsoft.com/office/powerpoint/2010/main" val="15657685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3A329-1E6E-444C-BB1F-52B8FEDC0023}" type="slidenum">
              <a:rPr lang="bg-BG" smtClean="0"/>
              <a:t>52</a:t>
            </a:fld>
            <a:endParaRPr lang="bg-BG"/>
          </a:p>
        </p:txBody>
      </p:sp>
    </p:spTree>
    <p:extLst>
      <p:ext uri="{BB962C8B-B14F-4D97-AF65-F5344CB8AC3E}">
        <p14:creationId xmlns:p14="http://schemas.microsoft.com/office/powerpoint/2010/main" val="2413853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59EDB4-3066-4179-8B74-3886F74DE828}" type="slidenum">
              <a:rPr lang="bg-BG" smtClean="0"/>
              <a:t>53</a:t>
            </a:fld>
            <a:endParaRPr lang="bg-BG"/>
          </a:p>
        </p:txBody>
      </p:sp>
    </p:spTree>
    <p:extLst>
      <p:ext uri="{BB962C8B-B14F-4D97-AF65-F5344CB8AC3E}">
        <p14:creationId xmlns:p14="http://schemas.microsoft.com/office/powerpoint/2010/main" val="7381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0743A329-1E6E-444C-BB1F-52B8FEDC0023}" type="slidenum">
              <a:rPr lang="bg-BG" smtClean="0"/>
              <a:t>5</a:t>
            </a:fld>
            <a:endParaRPr lang="bg-BG"/>
          </a:p>
        </p:txBody>
      </p:sp>
    </p:spTree>
    <p:extLst>
      <p:ext uri="{BB962C8B-B14F-4D97-AF65-F5344CB8AC3E}">
        <p14:creationId xmlns:p14="http://schemas.microsoft.com/office/powerpoint/2010/main" val="2870693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743A329-1E6E-444C-BB1F-52B8FEDC0023}" type="slidenum">
              <a:rPr lang="bg-BG" smtClean="0"/>
              <a:t>8</a:t>
            </a:fld>
            <a:endParaRPr lang="bg-BG"/>
          </a:p>
        </p:txBody>
      </p:sp>
    </p:spTree>
    <p:extLst>
      <p:ext uri="{BB962C8B-B14F-4D97-AF65-F5344CB8AC3E}">
        <p14:creationId xmlns:p14="http://schemas.microsoft.com/office/powerpoint/2010/main" val="1103559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0743A329-1E6E-444C-BB1F-52B8FEDC0023}" type="slidenum">
              <a:rPr lang="bg-BG" smtClean="0"/>
              <a:t>9</a:t>
            </a:fld>
            <a:endParaRPr lang="bg-BG"/>
          </a:p>
        </p:txBody>
      </p:sp>
    </p:spTree>
    <p:extLst>
      <p:ext uri="{BB962C8B-B14F-4D97-AF65-F5344CB8AC3E}">
        <p14:creationId xmlns:p14="http://schemas.microsoft.com/office/powerpoint/2010/main" val="840340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0743A329-1E6E-444C-BB1F-52B8FEDC0023}" type="slidenum">
              <a:rPr lang="bg-BG" smtClean="0"/>
              <a:t>10</a:t>
            </a:fld>
            <a:endParaRPr lang="bg-BG"/>
          </a:p>
        </p:txBody>
      </p:sp>
    </p:spTree>
    <p:extLst>
      <p:ext uri="{BB962C8B-B14F-4D97-AF65-F5344CB8AC3E}">
        <p14:creationId xmlns:p14="http://schemas.microsoft.com/office/powerpoint/2010/main" val="2173252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0743A329-1E6E-444C-BB1F-52B8FEDC0023}" type="slidenum">
              <a:rPr lang="bg-BG" smtClean="0"/>
              <a:t>11</a:t>
            </a:fld>
            <a:endParaRPr lang="bg-BG"/>
          </a:p>
        </p:txBody>
      </p:sp>
    </p:spTree>
    <p:extLst>
      <p:ext uri="{BB962C8B-B14F-4D97-AF65-F5344CB8AC3E}">
        <p14:creationId xmlns:p14="http://schemas.microsoft.com/office/powerpoint/2010/main" val="183132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0743A329-1E6E-444C-BB1F-52B8FEDC0023}" type="slidenum">
              <a:rPr lang="bg-BG" smtClean="0"/>
              <a:t>13</a:t>
            </a:fld>
            <a:endParaRPr lang="bg-BG"/>
          </a:p>
        </p:txBody>
      </p:sp>
    </p:spTree>
    <p:extLst>
      <p:ext uri="{BB962C8B-B14F-4D97-AF65-F5344CB8AC3E}">
        <p14:creationId xmlns:p14="http://schemas.microsoft.com/office/powerpoint/2010/main" val="4066155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3" name="Подзаглавие 2"/>
          <p:cNvSpPr>
            <a:spLocks noGrp="1"/>
          </p:cNvSpPr>
          <p:nvPr>
            <p:ph type="subTitle" idx="1"/>
          </p:nvPr>
        </p:nvSpPr>
        <p:spPr>
          <a:xfrm>
            <a:off x="1524000" y="3602038"/>
            <a:ext cx="9144000" cy="1655762"/>
          </a:xfrm>
        </p:spPr>
        <p:txBody>
          <a:bodyPr/>
          <a:lstStyle>
            <a:lvl1pPr marL="0" indent="0" algn="ctr">
              <a:buNone/>
              <a:defRPr sz="24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bg-BG" dirty="0"/>
              <a:t>Щракнете за редакция стил </a:t>
            </a:r>
            <a:r>
              <a:rPr lang="bg-BG" dirty="0" err="1"/>
              <a:t>подзагл</a:t>
            </a:r>
            <a:r>
              <a:rPr lang="bg-BG" dirty="0"/>
              <a:t>. обр.</a:t>
            </a:r>
          </a:p>
        </p:txBody>
      </p:sp>
      <p:sp>
        <p:nvSpPr>
          <p:cNvPr id="4" name="Контейнер за дата 3"/>
          <p:cNvSpPr>
            <a:spLocks noGrp="1"/>
          </p:cNvSpPr>
          <p:nvPr>
            <p:ph type="dt" sz="half" idx="10"/>
          </p:nvPr>
        </p:nvSpPr>
        <p:spPr/>
        <p:txBody>
          <a:bodyPr/>
          <a:lstStyle/>
          <a:p>
            <a:fld id="{C1B69860-7CC1-46D7-B5B5-B99A93D8EE16}" type="datetimeFigureOut">
              <a:rPr lang="bg-BG" smtClean="0"/>
              <a:t>14.2.2024</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B8BAE706-5E2D-4D66-AE68-CB010A658A27}" type="slidenum">
              <a:rPr lang="bg-BG" smtClean="0"/>
              <a:t>‹#›</a:t>
            </a:fld>
            <a:endParaRPr lang="bg-BG"/>
          </a:p>
        </p:txBody>
      </p:sp>
      <p:pic>
        <p:nvPicPr>
          <p:cNvPr id="7"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t="9175" b="54692"/>
          <a:stretch/>
        </p:blipFill>
        <p:spPr>
          <a:xfrm>
            <a:off x="6966857" y="1119491"/>
            <a:ext cx="3701143" cy="2396754"/>
          </a:xfrm>
          <a:prstGeom prst="rect">
            <a:avLst/>
          </a:prstGeom>
        </p:spPr>
      </p:pic>
      <p:sp>
        <p:nvSpPr>
          <p:cNvPr id="8" name="Правоъгълник 7"/>
          <p:cNvSpPr/>
          <p:nvPr userDrawn="1"/>
        </p:nvSpPr>
        <p:spPr>
          <a:xfrm>
            <a:off x="1524000" y="1119491"/>
            <a:ext cx="7387771" cy="2396754"/>
          </a:xfrm>
          <a:prstGeom prst="rect">
            <a:avLst/>
          </a:prstGeom>
          <a:solidFill>
            <a:srgbClr val="1F3D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 name="Заглавие 1"/>
          <p:cNvSpPr>
            <a:spLocks noGrp="1"/>
          </p:cNvSpPr>
          <p:nvPr>
            <p:ph type="ctrTitle"/>
          </p:nvPr>
        </p:nvSpPr>
        <p:spPr>
          <a:xfrm>
            <a:off x="1524000" y="1119492"/>
            <a:ext cx="8461829" cy="2390472"/>
          </a:xfrm>
          <a:solidFill>
            <a:srgbClr val="1F3D7C"/>
          </a:solidFill>
        </p:spPr>
        <p:txBody>
          <a:bodyPr anchor="b"/>
          <a:lstStyle>
            <a:lvl1pPr algn="ctr">
              <a:defRPr sz="6000">
                <a:solidFill>
                  <a:srgbClr val="FFC000"/>
                </a:solidFill>
              </a:defRPr>
            </a:lvl1pPr>
          </a:lstStyle>
          <a:p>
            <a:r>
              <a:rPr lang="bg-BG" dirty="0" err="1"/>
              <a:t>Редакт</a:t>
            </a:r>
            <a:r>
              <a:rPr lang="bg-BG" dirty="0"/>
              <a:t>. стил загл. образец</a:t>
            </a:r>
          </a:p>
        </p:txBody>
      </p:sp>
    </p:spTree>
    <p:extLst>
      <p:ext uri="{BB962C8B-B14F-4D97-AF65-F5344CB8AC3E}">
        <p14:creationId xmlns:p14="http://schemas.microsoft.com/office/powerpoint/2010/main" val="3530020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a:t>Редакт. стил загл. образец</a:t>
            </a:r>
          </a:p>
        </p:txBody>
      </p:sp>
      <p:sp>
        <p:nvSpPr>
          <p:cNvPr id="3" name="Контейнер за вертикален текст 2"/>
          <p:cNvSpPr>
            <a:spLocks noGrp="1"/>
          </p:cNvSpPr>
          <p:nvPr>
            <p:ph type="body" orient="vert" idx="1"/>
          </p:nvPr>
        </p:nvSpPr>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p:cNvSpPr>
            <a:spLocks noGrp="1"/>
          </p:cNvSpPr>
          <p:nvPr>
            <p:ph type="dt" sz="half" idx="10"/>
          </p:nvPr>
        </p:nvSpPr>
        <p:spPr/>
        <p:txBody>
          <a:bodyPr/>
          <a:lstStyle/>
          <a:p>
            <a:fld id="{C1B69860-7CC1-46D7-B5B5-B99A93D8EE16}" type="datetimeFigureOut">
              <a:rPr lang="bg-BG" smtClean="0"/>
              <a:t>14.2.2024</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B8BAE706-5E2D-4D66-AE68-CB010A658A27}" type="slidenum">
              <a:rPr lang="bg-BG" smtClean="0"/>
              <a:t>‹#›</a:t>
            </a:fld>
            <a:endParaRPr lang="bg-BG"/>
          </a:p>
        </p:txBody>
      </p:sp>
    </p:spTree>
    <p:extLst>
      <p:ext uri="{BB962C8B-B14F-4D97-AF65-F5344CB8AC3E}">
        <p14:creationId xmlns:p14="http://schemas.microsoft.com/office/powerpoint/2010/main" val="2295582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8724900" y="365125"/>
            <a:ext cx="2628900" cy="5811838"/>
          </a:xfrm>
        </p:spPr>
        <p:txBody>
          <a:bodyPr vert="eaVert"/>
          <a:lstStyle/>
          <a:p>
            <a:r>
              <a:rPr lang="bg-BG"/>
              <a:t>Редакт. стил загл. образец</a:t>
            </a:r>
          </a:p>
        </p:txBody>
      </p:sp>
      <p:sp>
        <p:nvSpPr>
          <p:cNvPr id="3" name="Контейнер за вертикален текст 2"/>
          <p:cNvSpPr>
            <a:spLocks noGrp="1"/>
          </p:cNvSpPr>
          <p:nvPr>
            <p:ph type="body" orient="vert" idx="1"/>
          </p:nvPr>
        </p:nvSpPr>
        <p:spPr>
          <a:xfrm>
            <a:off x="838200" y="365125"/>
            <a:ext cx="7734300" cy="5811838"/>
          </a:xfrm>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p:cNvSpPr>
            <a:spLocks noGrp="1"/>
          </p:cNvSpPr>
          <p:nvPr>
            <p:ph type="dt" sz="half" idx="10"/>
          </p:nvPr>
        </p:nvSpPr>
        <p:spPr/>
        <p:txBody>
          <a:bodyPr/>
          <a:lstStyle/>
          <a:p>
            <a:fld id="{C1B69860-7CC1-46D7-B5B5-B99A93D8EE16}" type="datetimeFigureOut">
              <a:rPr lang="bg-BG" smtClean="0"/>
              <a:t>14.2.2024</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B8BAE706-5E2D-4D66-AE68-CB010A658A27}" type="slidenum">
              <a:rPr lang="bg-BG" smtClean="0"/>
              <a:t>‹#›</a:t>
            </a:fld>
            <a:endParaRPr lang="bg-BG"/>
          </a:p>
        </p:txBody>
      </p:sp>
    </p:spTree>
    <p:extLst>
      <p:ext uri="{BB962C8B-B14F-4D97-AF65-F5344CB8AC3E}">
        <p14:creationId xmlns:p14="http://schemas.microsoft.com/office/powerpoint/2010/main" val="1750482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9AA2837-4DFE-41CE-B0DA-0F1BF38632D5}" type="datetimeFigureOut">
              <a:rPr lang="bg-BG" smtClean="0"/>
              <a:t>14.2.2024</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D5BB6E8B-5EB7-4E2F-98F3-F22EED1444FC}" type="slidenum">
              <a:rPr lang="bg-BG" smtClean="0"/>
              <a:t>‹#›</a:t>
            </a:fld>
            <a:endParaRPr lang="bg-BG"/>
          </a:p>
        </p:txBody>
      </p:sp>
      <p:sp>
        <p:nvSpPr>
          <p:cNvPr id="8" name="Title 1"/>
          <p:cNvSpPr txBox="1">
            <a:spLocks/>
          </p:cNvSpPr>
          <p:nvPr userDrawn="1"/>
        </p:nvSpPr>
        <p:spPr>
          <a:xfrm>
            <a:off x="2176187" y="2875425"/>
            <a:ext cx="10515600" cy="7083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bg-BG" b="1" dirty="0">
              <a:solidFill>
                <a:srgbClr val="F7A60D"/>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t="9175" b="54692"/>
          <a:stretch/>
        </p:blipFill>
        <p:spPr>
          <a:xfrm>
            <a:off x="8169994" y="2822285"/>
            <a:ext cx="3923327" cy="2540634"/>
          </a:xfrm>
          <a:prstGeom prst="rect">
            <a:avLst/>
          </a:prstGeom>
        </p:spPr>
      </p:pic>
      <p:sp>
        <p:nvSpPr>
          <p:cNvPr id="2" name="Title 1"/>
          <p:cNvSpPr>
            <a:spLocks noGrp="1"/>
          </p:cNvSpPr>
          <p:nvPr>
            <p:ph type="title"/>
          </p:nvPr>
        </p:nvSpPr>
        <p:spPr>
          <a:xfrm>
            <a:off x="0" y="2822285"/>
            <a:ext cx="11451265" cy="2540634"/>
          </a:xfrm>
          <a:solidFill>
            <a:srgbClr val="1F3D7C"/>
          </a:solidFill>
        </p:spPr>
        <p:txBody>
          <a:bodyPr/>
          <a:lstStyle>
            <a:lvl1pPr>
              <a:defRPr b="1">
                <a:solidFill>
                  <a:srgbClr val="FFC000"/>
                </a:solidFill>
              </a:defRPr>
            </a:lvl1pPr>
          </a:lstStyle>
          <a:p>
            <a:r>
              <a:rPr lang="en-US" dirty="0"/>
              <a:t>Click to edit Master title style</a:t>
            </a:r>
            <a:endParaRPr lang="bg-BG" dirty="0"/>
          </a:p>
        </p:txBody>
      </p:sp>
    </p:spTree>
    <p:extLst>
      <p:ext uri="{BB962C8B-B14F-4D97-AF65-F5344CB8AC3E}">
        <p14:creationId xmlns:p14="http://schemas.microsoft.com/office/powerpoint/2010/main" val="806485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лавие и съдържание">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p:cNvSpPr>
            <a:spLocks noGrp="1"/>
          </p:cNvSpPr>
          <p:nvPr>
            <p:ph type="dt" sz="half" idx="10"/>
          </p:nvPr>
        </p:nvSpPr>
        <p:spPr/>
        <p:txBody>
          <a:bodyPr/>
          <a:lstStyle/>
          <a:p>
            <a:fld id="{C1B69860-7CC1-46D7-B5B5-B99A93D8EE16}" type="datetimeFigureOut">
              <a:rPr lang="bg-BG" smtClean="0"/>
              <a:t>14.2.2024</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B8BAE706-5E2D-4D66-AE68-CB010A658A27}" type="slidenum">
              <a:rPr lang="bg-BG" smtClean="0"/>
              <a:t>‹#›</a:t>
            </a:fld>
            <a:endParaRPr lang="bg-BG"/>
          </a:p>
        </p:txBody>
      </p:sp>
      <p:sp>
        <p:nvSpPr>
          <p:cNvPr id="7" name="Title 1"/>
          <p:cNvSpPr txBox="1">
            <a:spLocks/>
          </p:cNvSpPr>
          <p:nvPr userDrawn="1"/>
        </p:nvSpPr>
        <p:spPr>
          <a:xfrm>
            <a:off x="1134196" y="451201"/>
            <a:ext cx="10807868" cy="708342"/>
          </a:xfrm>
          <a:prstGeom prst="rect">
            <a:avLst/>
          </a:prstGeom>
          <a:solidFill>
            <a:srgbClr val="1F3D7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FD92B"/>
                </a:solidFill>
                <a:latin typeface="+mj-lt"/>
                <a:ea typeface="+mj-ea"/>
                <a:cs typeface="+mj-cs"/>
              </a:defRPr>
            </a:lvl1pPr>
          </a:lstStyle>
          <a:p>
            <a:r>
              <a:rPr lang="en-US" dirty="0"/>
              <a:t> </a:t>
            </a:r>
            <a:endParaRPr lang="bg-BG" dirty="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val="0"/>
              </a:ext>
            </a:extLst>
          </a:blip>
          <a:srcRect t="9175" b="54692"/>
          <a:stretch/>
        </p:blipFill>
        <p:spPr>
          <a:xfrm>
            <a:off x="11065348" y="451201"/>
            <a:ext cx="1093844" cy="708342"/>
          </a:xfrm>
          <a:prstGeom prst="rect">
            <a:avLst/>
          </a:prstGeom>
        </p:spPr>
      </p:pic>
      <p:sp>
        <p:nvSpPr>
          <p:cNvPr id="11" name="Title 1"/>
          <p:cNvSpPr>
            <a:spLocks noGrp="1"/>
          </p:cNvSpPr>
          <p:nvPr>
            <p:ph type="title"/>
          </p:nvPr>
        </p:nvSpPr>
        <p:spPr>
          <a:xfrm>
            <a:off x="0" y="451201"/>
            <a:ext cx="11955511" cy="708342"/>
          </a:xfrm>
          <a:solidFill>
            <a:srgbClr val="1F3D7C"/>
          </a:solidFill>
        </p:spPr>
        <p:txBody>
          <a:bodyPr/>
          <a:lstStyle>
            <a:lvl1pPr marL="715963" indent="0">
              <a:defRPr b="1">
                <a:solidFill>
                  <a:srgbClr val="FFC000"/>
                </a:solidFill>
              </a:defRPr>
            </a:lvl1pPr>
          </a:lstStyle>
          <a:p>
            <a:r>
              <a:rPr lang="en-US" dirty="0"/>
              <a:t>Click to edit Master title style</a:t>
            </a:r>
            <a:endParaRPr lang="bg-BG" dirty="0"/>
          </a:p>
        </p:txBody>
      </p:sp>
    </p:spTree>
    <p:extLst>
      <p:ext uri="{BB962C8B-B14F-4D97-AF65-F5344CB8AC3E}">
        <p14:creationId xmlns:p14="http://schemas.microsoft.com/office/powerpoint/2010/main" val="1100898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лавка на секция">
    <p:spTree>
      <p:nvGrpSpPr>
        <p:cNvPr id="1" name=""/>
        <p:cNvGrpSpPr/>
        <p:nvPr/>
      </p:nvGrpSpPr>
      <p:grpSpPr>
        <a:xfrm>
          <a:off x="0" y="0"/>
          <a:ext cx="0" cy="0"/>
          <a:chOff x="0" y="0"/>
          <a:chExt cx="0" cy="0"/>
        </a:xfrm>
      </p:grpSpPr>
      <p:sp>
        <p:nvSpPr>
          <p:cNvPr id="3" name="Текстов контейнер 2"/>
          <p:cNvSpPr>
            <a:spLocks noGrp="1"/>
          </p:cNvSpPr>
          <p:nvPr>
            <p:ph type="body" idx="1"/>
          </p:nvPr>
        </p:nvSpPr>
        <p:spPr>
          <a:xfrm>
            <a:off x="831850" y="4589463"/>
            <a:ext cx="10515600" cy="1500187"/>
          </a:xfrm>
        </p:spPr>
        <p:txBody>
          <a:bodyPr/>
          <a:lstStyle>
            <a:lvl1pPr marL="0" indent="0">
              <a:buNone/>
              <a:defRPr sz="2400">
                <a:solidFill>
                  <a:srgbClr val="0020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bg-BG" dirty="0"/>
              <a:t>Щракнете, за да редактирате стиловете на текста в образеца</a:t>
            </a:r>
          </a:p>
        </p:txBody>
      </p:sp>
      <p:sp>
        <p:nvSpPr>
          <p:cNvPr id="4" name="Контейнер за дата 3"/>
          <p:cNvSpPr>
            <a:spLocks noGrp="1"/>
          </p:cNvSpPr>
          <p:nvPr>
            <p:ph type="dt" sz="half" idx="10"/>
          </p:nvPr>
        </p:nvSpPr>
        <p:spPr/>
        <p:txBody>
          <a:bodyPr/>
          <a:lstStyle/>
          <a:p>
            <a:fld id="{C1B69860-7CC1-46D7-B5B5-B99A93D8EE16}" type="datetimeFigureOut">
              <a:rPr lang="bg-BG" smtClean="0"/>
              <a:t>14.2.2024</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B8BAE706-5E2D-4D66-AE68-CB010A658A27}" type="slidenum">
              <a:rPr lang="bg-BG" smtClean="0"/>
              <a:t>‹#›</a:t>
            </a:fld>
            <a:endParaRPr lang="bg-BG"/>
          </a:p>
        </p:txBody>
      </p:sp>
      <p:sp>
        <p:nvSpPr>
          <p:cNvPr id="9" name="Заглавие 8"/>
          <p:cNvSpPr>
            <a:spLocks noGrp="1"/>
          </p:cNvSpPr>
          <p:nvPr>
            <p:ph type="title"/>
          </p:nvPr>
        </p:nvSpPr>
        <p:spPr>
          <a:xfrm>
            <a:off x="831850" y="2849217"/>
            <a:ext cx="10515600" cy="1740246"/>
          </a:xfrm>
          <a:solidFill>
            <a:srgbClr val="1F3D7C"/>
          </a:solidFill>
        </p:spPr>
        <p:txBody>
          <a:bodyPr>
            <a:normAutofit/>
          </a:bodyPr>
          <a:lstStyle>
            <a:lvl1pPr>
              <a:defRPr sz="5400">
                <a:solidFill>
                  <a:srgbClr val="FFC000"/>
                </a:solidFill>
                <a:latin typeface="+mj-lt"/>
              </a:defRPr>
            </a:lvl1pPr>
          </a:lstStyle>
          <a:p>
            <a:r>
              <a:rPr lang="bg-BG" dirty="0" err="1"/>
              <a:t>Редакт</a:t>
            </a:r>
            <a:r>
              <a:rPr lang="bg-BG" dirty="0"/>
              <a:t>. стил загл. образец</a:t>
            </a:r>
          </a:p>
        </p:txBody>
      </p:sp>
    </p:spTree>
    <p:extLst>
      <p:ext uri="{BB962C8B-B14F-4D97-AF65-F5344CB8AC3E}">
        <p14:creationId xmlns:p14="http://schemas.microsoft.com/office/powerpoint/2010/main" val="318658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38199" y="451202"/>
            <a:ext cx="10671629" cy="708342"/>
          </a:xfrm>
          <a:solidFill>
            <a:srgbClr val="1F3D7C"/>
          </a:solidFill>
        </p:spPr>
        <p:txBody>
          <a:bodyPr/>
          <a:lstStyle>
            <a:lvl1pPr>
              <a:defRPr>
                <a:solidFill>
                  <a:srgbClr val="FFC000"/>
                </a:solidFill>
              </a:defRPr>
            </a:lvl1pPr>
          </a:lstStyle>
          <a:p>
            <a:r>
              <a:rPr lang="bg-BG"/>
              <a:t>Редакт. стил загл. образец</a:t>
            </a:r>
          </a:p>
        </p:txBody>
      </p:sp>
      <p:sp>
        <p:nvSpPr>
          <p:cNvPr id="3" name="Контейнер за съдържание 2"/>
          <p:cNvSpPr>
            <a:spLocks noGrp="1"/>
          </p:cNvSpPr>
          <p:nvPr>
            <p:ph sz="half" idx="1"/>
          </p:nvPr>
        </p:nvSpPr>
        <p:spPr>
          <a:xfrm>
            <a:off x="838200" y="1825625"/>
            <a:ext cx="5181600" cy="435133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съдържание 3"/>
          <p:cNvSpPr>
            <a:spLocks noGrp="1"/>
          </p:cNvSpPr>
          <p:nvPr>
            <p:ph sz="half" idx="2"/>
          </p:nvPr>
        </p:nvSpPr>
        <p:spPr>
          <a:xfrm>
            <a:off x="6172200" y="1825625"/>
            <a:ext cx="5181600" cy="435133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5" name="Контейнер за дата 4"/>
          <p:cNvSpPr>
            <a:spLocks noGrp="1"/>
          </p:cNvSpPr>
          <p:nvPr>
            <p:ph type="dt" sz="half" idx="10"/>
          </p:nvPr>
        </p:nvSpPr>
        <p:spPr/>
        <p:txBody>
          <a:bodyPr/>
          <a:lstStyle/>
          <a:p>
            <a:fld id="{C1B69860-7CC1-46D7-B5B5-B99A93D8EE16}" type="datetimeFigureOut">
              <a:rPr lang="bg-BG" smtClean="0"/>
              <a:t>14.2.2024</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B8BAE706-5E2D-4D66-AE68-CB010A658A27}" type="slidenum">
              <a:rPr lang="bg-BG" smtClean="0"/>
              <a:t>‹#›</a:t>
            </a:fld>
            <a:endParaRPr lang="bg-BG"/>
          </a:p>
        </p:txBody>
      </p:sp>
      <p:pic>
        <p:nvPicPr>
          <p:cNvPr id="8" name="Picture 9"/>
          <p:cNvPicPr>
            <a:picLocks noChangeAspect="1"/>
          </p:cNvPicPr>
          <p:nvPr userDrawn="1"/>
        </p:nvPicPr>
        <p:blipFill rotWithShape="1">
          <a:blip r:embed="rId2" cstate="email">
            <a:extLst>
              <a:ext uri="{28A0092B-C50C-407E-A947-70E740481C1C}">
                <a14:useLocalDpi xmlns:a14="http://schemas.microsoft.com/office/drawing/2010/main" val="0"/>
              </a:ext>
            </a:extLst>
          </a:blip>
          <a:srcRect t="9175" b="54692"/>
          <a:stretch/>
        </p:blipFill>
        <p:spPr>
          <a:xfrm>
            <a:off x="11065348" y="451201"/>
            <a:ext cx="1093844" cy="708342"/>
          </a:xfrm>
          <a:prstGeom prst="rect">
            <a:avLst/>
          </a:prstGeom>
        </p:spPr>
      </p:pic>
    </p:spTree>
    <p:extLst>
      <p:ext uri="{BB962C8B-B14F-4D97-AF65-F5344CB8AC3E}">
        <p14:creationId xmlns:p14="http://schemas.microsoft.com/office/powerpoint/2010/main" val="397157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27087" y="451202"/>
            <a:ext cx="10697255" cy="708342"/>
          </a:xfrm>
          <a:solidFill>
            <a:srgbClr val="1F3D7C"/>
          </a:solidFill>
        </p:spPr>
        <p:txBody>
          <a:bodyPr/>
          <a:lstStyle>
            <a:lvl1pPr>
              <a:defRPr>
                <a:solidFill>
                  <a:srgbClr val="FFC000"/>
                </a:solidFill>
              </a:defRPr>
            </a:lvl1pPr>
          </a:lstStyle>
          <a:p>
            <a:r>
              <a:rPr lang="bg-BG"/>
              <a:t>Редакт. стил загл. образец</a:t>
            </a:r>
          </a:p>
        </p:txBody>
      </p:sp>
      <p:sp>
        <p:nvSpPr>
          <p:cNvPr id="3" name="Текстов контейнер 2"/>
          <p:cNvSpPr>
            <a:spLocks noGrp="1"/>
          </p:cNvSpPr>
          <p:nvPr>
            <p:ph type="body" idx="1"/>
          </p:nvPr>
        </p:nvSpPr>
        <p:spPr>
          <a:xfrm>
            <a:off x="839788" y="134733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4" name="Контейнер за съдържание 3"/>
          <p:cNvSpPr>
            <a:spLocks noGrp="1"/>
          </p:cNvSpPr>
          <p:nvPr>
            <p:ph sz="half" idx="2"/>
          </p:nvPr>
        </p:nvSpPr>
        <p:spPr>
          <a:xfrm>
            <a:off x="839788" y="2171248"/>
            <a:ext cx="5157787" cy="3939265"/>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5" name="Текстов контейнер 4"/>
          <p:cNvSpPr>
            <a:spLocks noGrp="1"/>
          </p:cNvSpPr>
          <p:nvPr>
            <p:ph type="body" sz="quarter" idx="3"/>
          </p:nvPr>
        </p:nvSpPr>
        <p:spPr>
          <a:xfrm>
            <a:off x="6172200" y="134733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6" name="Контейнер за съдържание 5"/>
          <p:cNvSpPr>
            <a:spLocks noGrp="1"/>
          </p:cNvSpPr>
          <p:nvPr>
            <p:ph sz="quarter" idx="4"/>
          </p:nvPr>
        </p:nvSpPr>
        <p:spPr>
          <a:xfrm>
            <a:off x="6172200" y="2171248"/>
            <a:ext cx="5183188" cy="3939265"/>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7" name="Контейнер за дата 6"/>
          <p:cNvSpPr>
            <a:spLocks noGrp="1"/>
          </p:cNvSpPr>
          <p:nvPr>
            <p:ph type="dt" sz="half" idx="10"/>
          </p:nvPr>
        </p:nvSpPr>
        <p:spPr/>
        <p:txBody>
          <a:bodyPr/>
          <a:lstStyle/>
          <a:p>
            <a:fld id="{C1B69860-7CC1-46D7-B5B5-B99A93D8EE16}" type="datetimeFigureOut">
              <a:rPr lang="bg-BG" smtClean="0"/>
              <a:t>14.2.2024</a:t>
            </a:fld>
            <a:endParaRPr lang="bg-BG"/>
          </a:p>
        </p:txBody>
      </p:sp>
      <p:sp>
        <p:nvSpPr>
          <p:cNvPr id="8" name="Контейнер за долния колонтитул 7"/>
          <p:cNvSpPr>
            <a:spLocks noGrp="1"/>
          </p:cNvSpPr>
          <p:nvPr>
            <p:ph type="ftr" sz="quarter" idx="11"/>
          </p:nvPr>
        </p:nvSpPr>
        <p:spPr/>
        <p:txBody>
          <a:bodyPr/>
          <a:lstStyle/>
          <a:p>
            <a:endParaRPr lang="bg-BG"/>
          </a:p>
        </p:txBody>
      </p:sp>
      <p:sp>
        <p:nvSpPr>
          <p:cNvPr id="9" name="Контейнер за номер на слайда 8"/>
          <p:cNvSpPr>
            <a:spLocks noGrp="1"/>
          </p:cNvSpPr>
          <p:nvPr>
            <p:ph type="sldNum" sz="quarter" idx="12"/>
          </p:nvPr>
        </p:nvSpPr>
        <p:spPr/>
        <p:txBody>
          <a:bodyPr/>
          <a:lstStyle/>
          <a:p>
            <a:fld id="{B8BAE706-5E2D-4D66-AE68-CB010A658A27}" type="slidenum">
              <a:rPr lang="bg-BG" smtClean="0"/>
              <a:t>‹#›</a:t>
            </a:fld>
            <a:endParaRPr lang="bg-BG"/>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val="0"/>
              </a:ext>
            </a:extLst>
          </a:blip>
          <a:srcRect t="9175" b="54692"/>
          <a:stretch/>
        </p:blipFill>
        <p:spPr>
          <a:xfrm>
            <a:off x="11065348" y="451201"/>
            <a:ext cx="1093844" cy="708342"/>
          </a:xfrm>
          <a:prstGeom prst="rect">
            <a:avLst/>
          </a:prstGeom>
        </p:spPr>
      </p:pic>
    </p:spTree>
    <p:extLst>
      <p:ext uri="{BB962C8B-B14F-4D97-AF65-F5344CB8AC3E}">
        <p14:creationId xmlns:p14="http://schemas.microsoft.com/office/powerpoint/2010/main" val="785938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a:t>Редакт. стил загл. образец</a:t>
            </a:r>
          </a:p>
        </p:txBody>
      </p:sp>
      <p:sp>
        <p:nvSpPr>
          <p:cNvPr id="3" name="Контейнер за дата 2"/>
          <p:cNvSpPr>
            <a:spLocks noGrp="1"/>
          </p:cNvSpPr>
          <p:nvPr>
            <p:ph type="dt" sz="half" idx="10"/>
          </p:nvPr>
        </p:nvSpPr>
        <p:spPr/>
        <p:txBody>
          <a:bodyPr/>
          <a:lstStyle/>
          <a:p>
            <a:fld id="{C1B69860-7CC1-46D7-B5B5-B99A93D8EE16}" type="datetimeFigureOut">
              <a:rPr lang="bg-BG" smtClean="0"/>
              <a:t>14.2.2024</a:t>
            </a:fld>
            <a:endParaRPr lang="bg-BG"/>
          </a:p>
        </p:txBody>
      </p:sp>
      <p:sp>
        <p:nvSpPr>
          <p:cNvPr id="4" name="Контейнер за долния колонтитул 3"/>
          <p:cNvSpPr>
            <a:spLocks noGrp="1"/>
          </p:cNvSpPr>
          <p:nvPr>
            <p:ph type="ftr" sz="quarter" idx="11"/>
          </p:nvPr>
        </p:nvSpPr>
        <p:spPr/>
        <p:txBody>
          <a:bodyPr/>
          <a:lstStyle/>
          <a:p>
            <a:endParaRPr lang="bg-BG"/>
          </a:p>
        </p:txBody>
      </p:sp>
      <p:sp>
        <p:nvSpPr>
          <p:cNvPr id="5" name="Контейнер за номер на слайда 4"/>
          <p:cNvSpPr>
            <a:spLocks noGrp="1"/>
          </p:cNvSpPr>
          <p:nvPr>
            <p:ph type="sldNum" sz="quarter" idx="12"/>
          </p:nvPr>
        </p:nvSpPr>
        <p:spPr/>
        <p:txBody>
          <a:bodyPr/>
          <a:lstStyle/>
          <a:p>
            <a:fld id="{B8BAE706-5E2D-4D66-AE68-CB010A658A27}" type="slidenum">
              <a:rPr lang="bg-BG" smtClean="0"/>
              <a:t>‹#›</a:t>
            </a:fld>
            <a:endParaRPr lang="bg-BG"/>
          </a:p>
        </p:txBody>
      </p:sp>
    </p:spTree>
    <p:extLst>
      <p:ext uri="{BB962C8B-B14F-4D97-AF65-F5344CB8AC3E}">
        <p14:creationId xmlns:p14="http://schemas.microsoft.com/office/powerpoint/2010/main" val="580798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C1B69860-7CC1-46D7-B5B5-B99A93D8EE16}" type="datetimeFigureOut">
              <a:rPr lang="bg-BG" smtClean="0"/>
              <a:t>14.2.2024</a:t>
            </a:fld>
            <a:endParaRPr lang="bg-BG"/>
          </a:p>
        </p:txBody>
      </p:sp>
      <p:sp>
        <p:nvSpPr>
          <p:cNvPr id="3" name="Контейнер за долния колонтитул 2"/>
          <p:cNvSpPr>
            <a:spLocks noGrp="1"/>
          </p:cNvSpPr>
          <p:nvPr>
            <p:ph type="ftr" sz="quarter" idx="11"/>
          </p:nvPr>
        </p:nvSpPr>
        <p:spPr/>
        <p:txBody>
          <a:bodyPr/>
          <a:lstStyle/>
          <a:p>
            <a:endParaRPr lang="bg-BG"/>
          </a:p>
        </p:txBody>
      </p:sp>
      <p:sp>
        <p:nvSpPr>
          <p:cNvPr id="4" name="Контейнер за номер на слайда 3"/>
          <p:cNvSpPr>
            <a:spLocks noGrp="1"/>
          </p:cNvSpPr>
          <p:nvPr>
            <p:ph type="sldNum" sz="quarter" idx="12"/>
          </p:nvPr>
        </p:nvSpPr>
        <p:spPr/>
        <p:txBody>
          <a:bodyPr/>
          <a:lstStyle/>
          <a:p>
            <a:fld id="{B8BAE706-5E2D-4D66-AE68-CB010A658A27}" type="slidenum">
              <a:rPr lang="bg-BG" smtClean="0"/>
              <a:t>‹#›</a:t>
            </a:fld>
            <a:endParaRPr lang="bg-BG"/>
          </a:p>
        </p:txBody>
      </p:sp>
    </p:spTree>
    <p:extLst>
      <p:ext uri="{BB962C8B-B14F-4D97-AF65-F5344CB8AC3E}">
        <p14:creationId xmlns:p14="http://schemas.microsoft.com/office/powerpoint/2010/main" val="2970271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39788" y="457200"/>
            <a:ext cx="3932237" cy="1600200"/>
          </a:xfrm>
        </p:spPr>
        <p:txBody>
          <a:bodyPr anchor="b"/>
          <a:lstStyle>
            <a:lvl1pPr>
              <a:defRPr sz="3200"/>
            </a:lvl1pPr>
          </a:lstStyle>
          <a:p>
            <a:r>
              <a:rPr lang="bg-BG"/>
              <a:t>Редакт. стил загл. образец</a:t>
            </a:r>
          </a:p>
        </p:txBody>
      </p:sp>
      <p:sp>
        <p:nvSpPr>
          <p:cNvPr id="3" name="Контейнер за съдържание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Текстов контейне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p>
            <a:fld id="{C1B69860-7CC1-46D7-B5B5-B99A93D8EE16}" type="datetimeFigureOut">
              <a:rPr lang="bg-BG" smtClean="0"/>
              <a:t>14.2.2024</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B8BAE706-5E2D-4D66-AE68-CB010A658A27}" type="slidenum">
              <a:rPr lang="bg-BG" smtClean="0"/>
              <a:t>‹#›</a:t>
            </a:fld>
            <a:endParaRPr lang="bg-BG"/>
          </a:p>
        </p:txBody>
      </p:sp>
    </p:spTree>
    <p:extLst>
      <p:ext uri="{BB962C8B-B14F-4D97-AF65-F5344CB8AC3E}">
        <p14:creationId xmlns:p14="http://schemas.microsoft.com/office/powerpoint/2010/main" val="192074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39788" y="457200"/>
            <a:ext cx="3932237" cy="1600200"/>
          </a:xfrm>
        </p:spPr>
        <p:txBody>
          <a:bodyPr anchor="b"/>
          <a:lstStyle>
            <a:lvl1pPr>
              <a:defRPr sz="3200"/>
            </a:lvl1pPr>
          </a:lstStyle>
          <a:p>
            <a:r>
              <a:rPr lang="bg-BG"/>
              <a:t>Редакт. стил загл. образец</a:t>
            </a:r>
          </a:p>
        </p:txBody>
      </p:sp>
      <p:sp>
        <p:nvSpPr>
          <p:cNvPr id="3" name="Контейнер за картина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Текстов контейне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p>
            <a:fld id="{C1B69860-7CC1-46D7-B5B5-B99A93D8EE16}" type="datetimeFigureOut">
              <a:rPr lang="bg-BG" smtClean="0"/>
              <a:t>14.2.2024</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B8BAE706-5E2D-4D66-AE68-CB010A658A27}" type="slidenum">
              <a:rPr lang="bg-BG" smtClean="0"/>
              <a:t>‹#›</a:t>
            </a:fld>
            <a:endParaRPr lang="bg-BG"/>
          </a:p>
        </p:txBody>
      </p:sp>
    </p:spTree>
    <p:extLst>
      <p:ext uri="{BB962C8B-B14F-4D97-AF65-F5344CB8AC3E}">
        <p14:creationId xmlns:p14="http://schemas.microsoft.com/office/powerpoint/2010/main" val="1852369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заглавие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bg-BG"/>
              <a:t>Редакт. стил загл. образец</a:t>
            </a:r>
          </a:p>
        </p:txBody>
      </p:sp>
      <p:sp>
        <p:nvSpPr>
          <p:cNvPr id="3" name="Текстов контейне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B69860-7CC1-46D7-B5B5-B99A93D8EE16}" type="datetimeFigureOut">
              <a:rPr lang="bg-BG" smtClean="0"/>
              <a:t>14.2.2024</a:t>
            </a:fld>
            <a:endParaRPr lang="bg-BG"/>
          </a:p>
        </p:txBody>
      </p:sp>
      <p:sp>
        <p:nvSpPr>
          <p:cNvPr id="5" name="Контейнер за долния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Контейнер за номер н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AE706-5E2D-4D66-AE68-CB010A658A27}" type="slidenum">
              <a:rPr lang="bg-BG" smtClean="0"/>
              <a:t>‹#›</a:t>
            </a:fld>
            <a:endParaRPr lang="bg-BG"/>
          </a:p>
        </p:txBody>
      </p:sp>
    </p:spTree>
    <p:extLst>
      <p:ext uri="{BB962C8B-B14F-4D97-AF65-F5344CB8AC3E}">
        <p14:creationId xmlns:p14="http://schemas.microsoft.com/office/powerpoint/2010/main" val="36188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uropass.cedefop.europa.eu/"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ld.rs/belbin" TargetMode="External"/><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9.png"/><Relationship Id="rId7" Type="http://schemas.openxmlformats.org/officeDocument/2006/relationships/diagramQuickStyle" Target="../diagrams/quickStyle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10.png"/><Relationship Id="rId9" Type="http://schemas.microsoft.com/office/2007/relationships/diagramDrawing" Target="../diagrams/drawing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goo.gl/9fL4xk" TargetMode="External"/><Relationship Id="rId4" Type="http://schemas.openxmlformats.org/officeDocument/2006/relationships/hyperlink" Target="https://goo.gl/Kkgnt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0.png"/><Relationship Id="rId7" Type="http://schemas.openxmlformats.org/officeDocument/2006/relationships/diagramColors" Target="../diagrams/colors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89.252.196.217/Schools/search"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дзаглавие 7"/>
          <p:cNvSpPr>
            <a:spLocks noGrp="1"/>
          </p:cNvSpPr>
          <p:nvPr>
            <p:ph type="subTitle" idx="1"/>
          </p:nvPr>
        </p:nvSpPr>
        <p:spPr>
          <a:xfrm>
            <a:off x="1382485" y="3602038"/>
            <a:ext cx="9372600" cy="1655762"/>
          </a:xfrm>
        </p:spPr>
        <p:txBody>
          <a:bodyPr/>
          <a:lstStyle/>
          <a:p>
            <a:endParaRPr lang="bg-BG" b="1" i="1" dirty="0">
              <a:solidFill>
                <a:srgbClr val="1F3D7C"/>
              </a:solidFill>
            </a:endParaRPr>
          </a:p>
          <a:p>
            <a:r>
              <a:rPr lang="bg-BG" b="1" i="1" dirty="0">
                <a:solidFill>
                  <a:srgbClr val="1F3D7C"/>
                </a:solidFill>
              </a:rPr>
              <a:t>Проблеми при развиване на дигитални компетентности в обучението по информационни технологии и възможностите за преодоляването им в първи гимназиален етап</a:t>
            </a:r>
            <a:endParaRPr lang="bg-BG" b="1" i="1" dirty="0">
              <a:solidFill>
                <a:srgbClr val="1F3D7C"/>
              </a:solidFill>
            </a:endParaRPr>
          </a:p>
        </p:txBody>
      </p:sp>
      <p:sp>
        <p:nvSpPr>
          <p:cNvPr id="7" name="Заглавие 6"/>
          <p:cNvSpPr>
            <a:spLocks noGrp="1"/>
          </p:cNvSpPr>
          <p:nvPr>
            <p:ph type="ctrTitle"/>
          </p:nvPr>
        </p:nvSpPr>
        <p:spPr>
          <a:xfrm>
            <a:off x="1524000" y="1119492"/>
            <a:ext cx="8461829" cy="2390472"/>
          </a:xfrm>
        </p:spPr>
        <p:txBody>
          <a:bodyPr>
            <a:normAutofit/>
          </a:bodyPr>
          <a:lstStyle/>
          <a:p>
            <a:r>
              <a:rPr lang="bg-BG" b="1" dirty="0" smtClean="0"/>
              <a:t>Тема: </a:t>
            </a:r>
            <a:r>
              <a:rPr lang="bg-BG" b="1" dirty="0"/>
              <a:t/>
            </a:r>
            <a:br>
              <a:rPr lang="bg-BG" b="1" dirty="0"/>
            </a:br>
            <a:r>
              <a:rPr lang="ru-RU" b="1" dirty="0"/>
              <a:t>Работа по </a:t>
            </a:r>
            <a:r>
              <a:rPr lang="ru-RU" b="1" dirty="0" smtClean="0"/>
              <a:t>проект</a:t>
            </a:r>
            <a:endParaRPr lang="bg-BG" b="1" dirty="0"/>
          </a:p>
        </p:txBody>
      </p:sp>
      <p:sp>
        <p:nvSpPr>
          <p:cNvPr id="5" name="Текстово поле 1"/>
          <p:cNvSpPr txBox="1"/>
          <p:nvPr/>
        </p:nvSpPr>
        <p:spPr>
          <a:xfrm>
            <a:off x="140177" y="6143853"/>
            <a:ext cx="12204223" cy="646331"/>
          </a:xfrm>
          <a:prstGeom prst="rect">
            <a:avLst/>
          </a:prstGeom>
          <a:noFill/>
        </p:spPr>
        <p:txBody>
          <a:bodyPr wrap="square" rtlCol="0">
            <a:spAutoFit/>
          </a:bodyPr>
          <a:lstStyle/>
          <a:p>
            <a:pPr algn="ctr"/>
            <a:r>
              <a:rPr lang="bg-BG" dirty="0">
                <a:solidFill>
                  <a:schemeClr val="tx2">
                    <a:lumMod val="75000"/>
                  </a:schemeClr>
                </a:solidFill>
              </a:rPr>
              <a:t>НИКОЛИНА НИКОЛОВА •</a:t>
            </a:r>
            <a:r>
              <a:rPr lang="ru-RU" dirty="0" smtClean="0">
                <a:solidFill>
                  <a:schemeClr val="tx2">
                    <a:lumMod val="75000"/>
                  </a:schemeClr>
                </a:solidFill>
              </a:rPr>
              <a:t>ЕЛИЗА </a:t>
            </a:r>
            <a:r>
              <a:rPr lang="ru-RU" dirty="0">
                <a:solidFill>
                  <a:schemeClr val="tx2">
                    <a:lumMod val="75000"/>
                  </a:schemeClr>
                </a:solidFill>
              </a:rPr>
              <a:t>СТЕФАНОВА • МИРОСЛАВА НИКОЛОВА • ДАФИНКА МИТЕВА</a:t>
            </a:r>
          </a:p>
          <a:p>
            <a:pPr algn="ctr"/>
            <a:r>
              <a:rPr lang="bg-BG" dirty="0">
                <a:solidFill>
                  <a:schemeClr val="tx2">
                    <a:lumMod val="75000"/>
                  </a:schemeClr>
                </a:solidFill>
              </a:rPr>
              <a:t>ДИАНА ПЕТРОВА • КРАСЕН СТЕФАНОВ • </a:t>
            </a:r>
            <a:r>
              <a:rPr lang="bg-BG" dirty="0" smtClean="0">
                <a:solidFill>
                  <a:schemeClr val="tx2">
                    <a:lumMod val="75000"/>
                  </a:schemeClr>
                </a:solidFill>
              </a:rPr>
              <a:t>ФИЛИП ПЕТРОВ </a:t>
            </a:r>
            <a:r>
              <a:rPr lang="bg-BG" dirty="0">
                <a:solidFill>
                  <a:schemeClr val="tx2">
                    <a:lumMod val="75000"/>
                  </a:schemeClr>
                </a:solidFill>
              </a:rPr>
              <a:t>• </a:t>
            </a:r>
            <a:r>
              <a:rPr lang="bg-BG" dirty="0" smtClean="0">
                <a:solidFill>
                  <a:schemeClr val="tx2">
                    <a:lumMod val="75000"/>
                  </a:schemeClr>
                </a:solidFill>
              </a:rPr>
              <a:t>СТАНИСЛАВ ИВАНОВ</a:t>
            </a:r>
            <a:endParaRPr lang="bg-BG" dirty="0">
              <a:solidFill>
                <a:schemeClr val="tx2">
                  <a:lumMod val="75000"/>
                </a:schemeClr>
              </a:solidFill>
            </a:endParaRPr>
          </a:p>
        </p:txBody>
      </p:sp>
    </p:spTree>
    <p:extLst>
      <p:ext uri="{BB962C8B-B14F-4D97-AF65-F5344CB8AC3E}">
        <p14:creationId xmlns:p14="http://schemas.microsoft.com/office/powerpoint/2010/main" val="2608121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p:cNvSpPr>
            <a:spLocks noGrp="1"/>
          </p:cNvSpPr>
          <p:nvPr>
            <p:ph type="title"/>
          </p:nvPr>
        </p:nvSpPr>
        <p:spPr/>
        <p:txBody>
          <a:bodyPr/>
          <a:lstStyle/>
          <a:p>
            <a:r>
              <a:rPr lang="bg-BG" dirty="0"/>
              <a:t>Разпределение на съдържанието по </a:t>
            </a:r>
            <a:r>
              <a:rPr lang="bg-BG" dirty="0" smtClean="0"/>
              <a:t>уроци (2)</a:t>
            </a:r>
            <a:endParaRPr lang="bg-BG" dirty="0"/>
          </a:p>
        </p:txBody>
      </p:sp>
      <p:graphicFrame>
        <p:nvGraphicFramePr>
          <p:cNvPr id="4" name="Diagram 1"/>
          <p:cNvGraphicFramePr/>
          <p:nvPr>
            <p:extLst>
              <p:ext uri="{D42A27DB-BD31-4B8C-83A1-F6EECF244321}">
                <p14:modId xmlns:p14="http://schemas.microsoft.com/office/powerpoint/2010/main" val="3289673795"/>
              </p:ext>
            </p:extLst>
          </p:nvPr>
        </p:nvGraphicFramePr>
        <p:xfrm>
          <a:off x="615590" y="1564844"/>
          <a:ext cx="10985860" cy="4783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4491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ов контейнер 4"/>
          <p:cNvSpPr>
            <a:spLocks noGrp="1"/>
          </p:cNvSpPr>
          <p:nvPr>
            <p:ph type="body" idx="1"/>
          </p:nvPr>
        </p:nvSpPr>
        <p:spPr>
          <a:xfrm>
            <a:off x="831850" y="4589463"/>
            <a:ext cx="10515600" cy="1713366"/>
          </a:xfrm>
        </p:spPr>
        <p:txBody>
          <a:bodyPr>
            <a:normAutofit/>
          </a:bodyPr>
          <a:lstStyle/>
          <a:p>
            <a:pPr marL="342900" lvl="0" indent="-342900">
              <a:buFont typeface="Arial" panose="020B0604020202020204" pitchFamily="34" charset="0"/>
              <a:buChar char="•"/>
            </a:pPr>
            <a:r>
              <a:rPr lang="bg-BG" dirty="0"/>
              <a:t>Как </a:t>
            </a:r>
            <a:r>
              <a:rPr lang="bg-BG" dirty="0" smtClean="0"/>
              <a:t>се набелязва </a:t>
            </a:r>
            <a:r>
              <a:rPr lang="bg-BG" dirty="0"/>
              <a:t>ясна, конкретна и съобразена с постановката на проекта цел.</a:t>
            </a:r>
            <a:endParaRPr lang="en-US" dirty="0"/>
          </a:p>
          <a:p>
            <a:pPr marL="342900" indent="-342900">
              <a:buFont typeface="Arial" panose="020B0604020202020204" pitchFamily="34" charset="0"/>
              <a:buChar char="•"/>
            </a:pPr>
            <a:r>
              <a:rPr lang="bg-BG" dirty="0"/>
              <a:t>Как </a:t>
            </a:r>
            <a:r>
              <a:rPr lang="bg-BG" dirty="0" smtClean="0"/>
              <a:t>се подбира подходяща роля </a:t>
            </a:r>
            <a:r>
              <a:rPr lang="bg-BG" dirty="0"/>
              <a:t>в екипа.</a:t>
            </a:r>
          </a:p>
        </p:txBody>
      </p:sp>
      <p:sp>
        <p:nvSpPr>
          <p:cNvPr id="4" name="Заглавие 3"/>
          <p:cNvSpPr>
            <a:spLocks noGrp="1"/>
          </p:cNvSpPr>
          <p:nvPr>
            <p:ph type="title"/>
          </p:nvPr>
        </p:nvSpPr>
        <p:spPr>
          <a:xfrm>
            <a:off x="831850" y="2305050"/>
            <a:ext cx="10515600" cy="2284413"/>
          </a:xfrm>
        </p:spPr>
        <p:txBody>
          <a:bodyPr>
            <a:noAutofit/>
          </a:bodyPr>
          <a:lstStyle/>
          <a:p>
            <a:pPr lvl="0"/>
            <a:r>
              <a:rPr lang="bg-BG" sz="3600" b="1" dirty="0" smtClean="0"/>
              <a:t>4.1.1</a:t>
            </a:r>
            <a:r>
              <a:rPr lang="bg-BG" sz="3600" b="1" dirty="0"/>
              <a:t>. </a:t>
            </a:r>
            <a:r>
              <a:rPr lang="ru-RU" sz="3600" dirty="0" smtClean="0"/>
              <a:t>Разработване </a:t>
            </a:r>
            <a:r>
              <a:rPr lang="ru-RU" sz="3600" dirty="0"/>
              <a:t>на проект в екип за решаване на конкретен </a:t>
            </a:r>
            <a:r>
              <a:rPr lang="ru-RU" sz="3600" dirty="0" smtClean="0"/>
              <a:t>проблем. Избор </a:t>
            </a:r>
            <a:r>
              <a:rPr lang="ru-RU" sz="3600" dirty="0"/>
              <a:t>на тема. Формиране </a:t>
            </a:r>
            <a:r>
              <a:rPr lang="ru-RU" sz="3600" dirty="0" smtClean="0"/>
              <a:t>на екип.</a:t>
            </a:r>
            <a:r>
              <a:rPr lang="bg-BG" sz="3600" dirty="0"/>
              <a:t/>
            </a:r>
            <a:br>
              <a:rPr lang="bg-BG" sz="3600" dirty="0"/>
            </a:br>
            <a:endParaRPr lang="bg-BG" sz="3600" b="1" dirty="0"/>
          </a:p>
        </p:txBody>
      </p:sp>
    </p:spTree>
    <p:extLst>
      <p:ext uri="{BB962C8B-B14F-4D97-AF65-F5344CB8AC3E}">
        <p14:creationId xmlns:p14="http://schemas.microsoft.com/office/powerpoint/2010/main" val="1639359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лавие 3"/>
          <p:cNvSpPr>
            <a:spLocks noGrp="1"/>
          </p:cNvSpPr>
          <p:nvPr>
            <p:ph type="title"/>
          </p:nvPr>
        </p:nvSpPr>
        <p:spPr/>
        <p:txBody>
          <a:bodyPr/>
          <a:lstStyle/>
          <a:p>
            <a:r>
              <a:rPr lang="bg-BG" dirty="0"/>
              <a:t>Н</a:t>
            </a:r>
            <a:r>
              <a:rPr lang="bg-BG" dirty="0" smtClean="0"/>
              <a:t>ови понятия – няма</a:t>
            </a:r>
            <a:endParaRPr lang="bg-BG" dirty="0"/>
          </a:p>
        </p:txBody>
      </p:sp>
      <p:sp>
        <p:nvSpPr>
          <p:cNvPr id="2" name="Content Placeholder 1"/>
          <p:cNvSpPr>
            <a:spLocks noGrp="1"/>
          </p:cNvSpPr>
          <p:nvPr>
            <p:ph idx="1"/>
          </p:nvPr>
        </p:nvSpPr>
        <p:spPr/>
        <p:txBody>
          <a:bodyPr>
            <a:normAutofit/>
          </a:bodyPr>
          <a:lstStyle/>
          <a:p>
            <a:pPr marL="0" indent="0">
              <a:buNone/>
            </a:pPr>
            <a:r>
              <a:rPr lang="bg-BG" sz="4000" dirty="0" smtClean="0"/>
              <a:t>Насочващи въпроси за припомняне на: </a:t>
            </a:r>
          </a:p>
          <a:p>
            <a:pPr lvl="1"/>
            <a:endParaRPr lang="bg-BG" sz="3600" dirty="0" smtClean="0"/>
          </a:p>
          <a:p>
            <a:pPr lvl="1"/>
            <a:r>
              <a:rPr lang="bg-BG" sz="3600" dirty="0" smtClean="0"/>
              <a:t>Основни </a:t>
            </a:r>
            <a:r>
              <a:rPr lang="bg-BG" sz="3600" b="1" dirty="0" smtClean="0"/>
              <a:t>етапи</a:t>
            </a:r>
            <a:r>
              <a:rPr lang="bg-BG" sz="3600" dirty="0" smtClean="0"/>
              <a:t> при работа по проект</a:t>
            </a:r>
          </a:p>
          <a:p>
            <a:pPr lvl="1"/>
            <a:r>
              <a:rPr lang="bg-BG" sz="3600" b="1" dirty="0" smtClean="0"/>
              <a:t>Роли</a:t>
            </a:r>
            <a:r>
              <a:rPr lang="bg-BG" sz="3600" dirty="0" smtClean="0"/>
              <a:t> в екипа</a:t>
            </a:r>
            <a:endParaRPr lang="en-US" sz="3600" dirty="0"/>
          </a:p>
        </p:txBody>
      </p:sp>
    </p:spTree>
    <p:extLst>
      <p:ext uri="{BB962C8B-B14F-4D97-AF65-F5344CB8AC3E}">
        <p14:creationId xmlns:p14="http://schemas.microsoft.com/office/powerpoint/2010/main" val="736847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p:cNvSpPr>
            <a:spLocks noGrp="1"/>
          </p:cNvSpPr>
          <p:nvPr>
            <p:ph type="title"/>
          </p:nvPr>
        </p:nvSpPr>
        <p:spPr/>
        <p:txBody>
          <a:bodyPr/>
          <a:lstStyle/>
          <a:p>
            <a:r>
              <a:rPr lang="bg-BG" dirty="0"/>
              <a:t>Проблемна ситуация</a:t>
            </a:r>
          </a:p>
        </p:txBody>
      </p:sp>
      <p:sp>
        <p:nvSpPr>
          <p:cNvPr id="5" name="TextBox 4"/>
          <p:cNvSpPr txBox="1"/>
          <p:nvPr/>
        </p:nvSpPr>
        <p:spPr>
          <a:xfrm>
            <a:off x="5187422" y="1482272"/>
            <a:ext cx="6742295" cy="523220"/>
          </a:xfrm>
          <a:prstGeom prst="rect">
            <a:avLst/>
          </a:prstGeom>
          <a:noFill/>
        </p:spPr>
        <p:txBody>
          <a:bodyPr wrap="none" rtlCol="0">
            <a:spAutoFit/>
          </a:bodyPr>
          <a:lstStyle/>
          <a:p>
            <a:r>
              <a:rPr lang="ru-RU" sz="2800" b="1" dirty="0">
                <a:solidFill>
                  <a:schemeClr val="tx2"/>
                </a:solidFill>
              </a:rPr>
              <a:t>Подготовка на събитие с много участници</a:t>
            </a:r>
            <a:endParaRPr lang="bg-BG" sz="2800" b="1" dirty="0">
              <a:solidFill>
                <a:schemeClr val="tx2"/>
              </a:solidFill>
            </a:endParaRPr>
          </a:p>
        </p:txBody>
      </p:sp>
      <p:sp>
        <p:nvSpPr>
          <p:cNvPr id="11" name="TextBox 10"/>
          <p:cNvSpPr txBox="1"/>
          <p:nvPr/>
        </p:nvSpPr>
        <p:spPr>
          <a:xfrm>
            <a:off x="6262851" y="2254404"/>
            <a:ext cx="4690964" cy="1815882"/>
          </a:xfrm>
          <a:prstGeom prst="rect">
            <a:avLst/>
          </a:prstGeom>
          <a:noFill/>
        </p:spPr>
        <p:txBody>
          <a:bodyPr wrap="none" rtlCol="0">
            <a:spAutoFit/>
          </a:bodyPr>
          <a:lstStyle/>
          <a:p>
            <a:r>
              <a:rPr lang="bg-BG" sz="2800" b="1" dirty="0" smtClean="0">
                <a:solidFill>
                  <a:schemeClr val="tx2"/>
                </a:solidFill>
              </a:rPr>
              <a:t>Подаване на документи</a:t>
            </a:r>
          </a:p>
          <a:p>
            <a:r>
              <a:rPr lang="bg-BG" sz="2800" b="1" dirty="0" smtClean="0">
                <a:solidFill>
                  <a:schemeClr val="tx2"/>
                </a:solidFill>
              </a:rPr>
              <a:t>Обсъждане на предложения</a:t>
            </a:r>
          </a:p>
          <a:p>
            <a:r>
              <a:rPr lang="bg-BG" sz="2800" b="1" dirty="0" smtClean="0">
                <a:solidFill>
                  <a:schemeClr val="tx2"/>
                </a:solidFill>
              </a:rPr>
              <a:t>Избор на роля в екипа</a:t>
            </a:r>
          </a:p>
          <a:p>
            <a:r>
              <a:rPr lang="bg-BG" sz="2800" b="1" dirty="0" smtClean="0">
                <a:solidFill>
                  <a:schemeClr val="tx2"/>
                </a:solidFill>
              </a:rPr>
              <a:t>Избор на теми и отбори</a:t>
            </a:r>
            <a:endParaRPr lang="bg-BG" sz="2800" b="1" dirty="0">
              <a:solidFill>
                <a:schemeClr val="tx2"/>
              </a:solidFill>
            </a:endParaRPr>
          </a:p>
        </p:txBody>
      </p:sp>
      <p:pic>
        <p:nvPicPr>
          <p:cNvPr id="2" name="Picture 1"/>
          <p:cNvPicPr>
            <a:picLocks noChangeAspect="1"/>
          </p:cNvPicPr>
          <p:nvPr/>
        </p:nvPicPr>
        <p:blipFill>
          <a:blip r:embed="rId3"/>
          <a:stretch>
            <a:fillRect/>
          </a:stretch>
        </p:blipFill>
        <p:spPr>
          <a:xfrm>
            <a:off x="322536" y="1490498"/>
            <a:ext cx="4732473" cy="2745171"/>
          </a:xfrm>
          <a:prstGeom prst="rect">
            <a:avLst/>
          </a:prstGeom>
        </p:spPr>
      </p:pic>
    </p:spTree>
    <p:extLst>
      <p:ext uri="{BB962C8B-B14F-4D97-AF65-F5344CB8AC3E}">
        <p14:creationId xmlns:p14="http://schemas.microsoft.com/office/powerpoint/2010/main" val="3025294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лавие 6"/>
          <p:cNvSpPr>
            <a:spLocks noGrp="1"/>
          </p:cNvSpPr>
          <p:nvPr>
            <p:ph type="title"/>
          </p:nvPr>
        </p:nvSpPr>
        <p:spPr/>
        <p:txBody>
          <a:bodyPr/>
          <a:lstStyle/>
          <a:p>
            <a:r>
              <a:rPr lang="bg-BG" b="1" dirty="0"/>
              <a:t>Задание </a:t>
            </a:r>
            <a:r>
              <a:rPr lang="bg-BG" b="1" i="1" dirty="0" smtClean="0"/>
              <a:t>Автобиография</a:t>
            </a:r>
            <a:endParaRPr lang="bg-BG" b="1" i="1" dirty="0"/>
          </a:p>
        </p:txBody>
      </p:sp>
      <p:sp>
        <p:nvSpPr>
          <p:cNvPr id="8" name="Контейнер за съдържание 7"/>
          <p:cNvSpPr>
            <a:spLocks noGrp="1"/>
          </p:cNvSpPr>
          <p:nvPr>
            <p:ph sz="half" idx="1"/>
          </p:nvPr>
        </p:nvSpPr>
        <p:spPr/>
        <p:txBody>
          <a:bodyPr/>
          <a:lstStyle/>
          <a:p>
            <a:r>
              <a:rPr lang="ru-RU" dirty="0" smtClean="0"/>
              <a:t>Посетете следния адрес в </a:t>
            </a:r>
            <a:r>
              <a:rPr lang="ru-RU" dirty="0"/>
              <a:t>интернет </a:t>
            </a:r>
            <a:r>
              <a:rPr lang="ru-RU" dirty="0">
                <a:hlinkClick r:id="rId3"/>
              </a:rPr>
              <a:t>https://europass.cedefop.europa.eu</a:t>
            </a:r>
            <a:r>
              <a:rPr lang="ru-RU" dirty="0" smtClean="0">
                <a:hlinkClick r:id="rId3"/>
              </a:rPr>
              <a:t>/</a:t>
            </a:r>
            <a:r>
              <a:rPr lang="ru-RU" dirty="0" smtClean="0"/>
              <a:t> и попълнете </a:t>
            </a:r>
            <a:r>
              <a:rPr lang="ru-RU" dirty="0"/>
              <a:t>вашето CV </a:t>
            </a:r>
            <a:r>
              <a:rPr lang="ru-RU" dirty="0" smtClean="0"/>
              <a:t>онлайн.</a:t>
            </a:r>
          </a:p>
        </p:txBody>
      </p:sp>
      <p:sp>
        <p:nvSpPr>
          <p:cNvPr id="2" name="Content Placeholder 1"/>
          <p:cNvSpPr>
            <a:spLocks noGrp="1"/>
          </p:cNvSpPr>
          <p:nvPr>
            <p:ph sz="half" idx="2"/>
          </p:nvPr>
        </p:nvSpPr>
        <p:spPr/>
        <p:txBody>
          <a:bodyPr/>
          <a:lstStyle/>
          <a:p>
            <a:r>
              <a:rPr lang="ru-RU" dirty="0" smtClean="0"/>
              <a:t>Редактирайте готово </a:t>
            </a:r>
            <a:r>
              <a:rPr lang="en-US" dirty="0" smtClean="0"/>
              <a:t>CV</a:t>
            </a:r>
          </a:p>
          <a:p>
            <a:r>
              <a:rPr lang="bg-BG" dirty="0" smtClean="0"/>
              <a:t>Потърсете</a:t>
            </a:r>
            <a:r>
              <a:rPr lang="ru-RU" dirty="0" smtClean="0"/>
              <a:t> </a:t>
            </a:r>
            <a:r>
              <a:rPr lang="ru-RU" dirty="0"/>
              <a:t>празна бланка и примери на различни езици. </a:t>
            </a:r>
          </a:p>
          <a:p>
            <a:r>
              <a:rPr lang="ru-RU" dirty="0"/>
              <a:t>Подгответе европейски паспорт на уменията.</a:t>
            </a:r>
            <a:endParaRPr lang="bg-BG" dirty="0"/>
          </a:p>
          <a:p>
            <a:endParaRPr lang="bg-BG" dirty="0"/>
          </a:p>
        </p:txBody>
      </p:sp>
    </p:spTree>
    <p:extLst>
      <p:ext uri="{BB962C8B-B14F-4D97-AF65-F5344CB8AC3E}">
        <p14:creationId xmlns:p14="http://schemas.microsoft.com/office/powerpoint/2010/main" val="3377586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b="1" dirty="0"/>
              <a:t>Принципи за добра автобиография</a:t>
            </a:r>
          </a:p>
        </p:txBody>
      </p:sp>
      <p:sp>
        <p:nvSpPr>
          <p:cNvPr id="6" name="Content Placeholder 5"/>
          <p:cNvSpPr>
            <a:spLocks noGrp="1"/>
          </p:cNvSpPr>
          <p:nvPr>
            <p:ph sz="half" idx="2"/>
          </p:nvPr>
        </p:nvSpPr>
        <p:spPr>
          <a:xfrm>
            <a:off x="839788" y="1625148"/>
            <a:ext cx="5157787" cy="4915352"/>
          </a:xfrm>
        </p:spPr>
        <p:txBody>
          <a:bodyPr>
            <a:normAutofit/>
          </a:bodyPr>
          <a:lstStyle/>
          <a:p>
            <a:pPr lvl="0"/>
            <a:r>
              <a:rPr lang="bg-BG" dirty="0" smtClean="0"/>
              <a:t>Включете </a:t>
            </a:r>
            <a:r>
              <a:rPr lang="bg-BG" dirty="0"/>
              <a:t>най-важни неща – образование, обучение, </a:t>
            </a:r>
            <a:r>
              <a:rPr lang="bg-BG" dirty="0" err="1"/>
              <a:t>доброволчество</a:t>
            </a:r>
            <a:r>
              <a:rPr lang="bg-BG" dirty="0"/>
              <a:t>.</a:t>
            </a:r>
            <a:endParaRPr lang="en-US" dirty="0"/>
          </a:p>
          <a:p>
            <a:pPr lvl="0"/>
            <a:r>
              <a:rPr lang="bg-BG" dirty="0"/>
              <a:t>Бъдете кратки и ясни, без </a:t>
            </a:r>
            <a:r>
              <a:rPr lang="bg-BG" dirty="0" smtClean="0"/>
              <a:t>клишета.</a:t>
            </a:r>
            <a:endParaRPr lang="en-US" dirty="0"/>
          </a:p>
          <a:p>
            <a:pPr lvl="0"/>
            <a:r>
              <a:rPr lang="bg-BG" dirty="0"/>
              <a:t>Винаги адаптирайте автобиографията си за позицията, за която </a:t>
            </a:r>
            <a:r>
              <a:rPr lang="bg-BG" dirty="0" smtClean="0"/>
              <a:t>кандидатствате.</a:t>
            </a:r>
            <a:endParaRPr lang="en-US" dirty="0"/>
          </a:p>
        </p:txBody>
      </p:sp>
      <p:sp>
        <p:nvSpPr>
          <p:cNvPr id="9" name="Rectangle 8"/>
          <p:cNvSpPr/>
          <p:nvPr/>
        </p:nvSpPr>
        <p:spPr>
          <a:xfrm>
            <a:off x="6284639" y="1644115"/>
            <a:ext cx="5158800" cy="4226798"/>
          </a:xfrm>
          <a:prstGeom prst="rect">
            <a:avLst/>
          </a:prstGeom>
        </p:spPr>
        <p:txBody>
          <a:bodyPr vert="horz" lIns="91440" tIns="45720" rIns="91440" bIns="45720" rtlCol="0">
            <a:normAutofit lnSpcReduction="10000"/>
          </a:bodyPr>
          <a:lstStyle/>
          <a:p>
            <a:pPr marL="228600" indent="-228600">
              <a:lnSpc>
                <a:spcPct val="90000"/>
              </a:lnSpc>
              <a:spcBef>
                <a:spcPts val="1000"/>
              </a:spcBef>
              <a:buFont typeface="Arial" panose="020B0604020202020204" pitchFamily="34" charset="0"/>
              <a:buChar char="•"/>
            </a:pPr>
            <a:r>
              <a:rPr lang="bg-BG" sz="2800" dirty="0"/>
              <a:t>Представете уменията и компетенциите си ясно и логично, така че предимствата ви да се откроят.</a:t>
            </a:r>
            <a:endParaRPr lang="en-US" sz="2800" dirty="0"/>
          </a:p>
          <a:p>
            <a:pPr marL="228600" indent="-228600">
              <a:lnSpc>
                <a:spcPct val="90000"/>
              </a:lnSpc>
              <a:spcBef>
                <a:spcPts val="1000"/>
              </a:spcBef>
              <a:buFont typeface="Arial" panose="020B0604020202020204" pitchFamily="34" charset="0"/>
              <a:buChar char="•"/>
            </a:pPr>
            <a:r>
              <a:rPr lang="bg-BG" sz="2800" dirty="0"/>
              <a:t>Проверете вашата автобиография, след като сте я попълнили. Обърнете внимание на правописа и пунктуацията. </a:t>
            </a:r>
            <a:endParaRPr lang="en-US" sz="2800" dirty="0"/>
          </a:p>
          <a:p>
            <a:pPr marL="228600" indent="-228600">
              <a:lnSpc>
                <a:spcPct val="90000"/>
              </a:lnSpc>
              <a:spcBef>
                <a:spcPts val="1000"/>
              </a:spcBef>
              <a:buFont typeface="Arial" panose="020B0604020202020204" pitchFamily="34" charset="0"/>
              <a:buChar char="•"/>
            </a:pPr>
            <a:r>
              <a:rPr lang="bg-BG" sz="2800" dirty="0"/>
              <a:t>Не забравяйте да напишете мотивационно писмо.</a:t>
            </a:r>
            <a:endParaRPr lang="en-US" sz="2800" dirty="0"/>
          </a:p>
        </p:txBody>
      </p:sp>
    </p:spTree>
    <p:extLst>
      <p:ext uri="{BB962C8B-B14F-4D97-AF65-F5344CB8AC3E}">
        <p14:creationId xmlns:p14="http://schemas.microsoft.com/office/powerpoint/2010/main" val="3633843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b="1" dirty="0"/>
              <a:t>Задание </a:t>
            </a:r>
            <a:r>
              <a:rPr lang="ru-RU" b="1" i="1" dirty="0"/>
              <a:t>Избор на роля в екипа</a:t>
            </a:r>
            <a:endParaRPr lang="bg-BG" b="1" i="1" dirty="0"/>
          </a:p>
        </p:txBody>
      </p:sp>
      <p:sp>
        <p:nvSpPr>
          <p:cNvPr id="8" name="Text Placeholder 7"/>
          <p:cNvSpPr>
            <a:spLocks noGrp="1"/>
          </p:cNvSpPr>
          <p:nvPr>
            <p:ph type="body" idx="1"/>
          </p:nvPr>
        </p:nvSpPr>
        <p:spPr>
          <a:xfrm>
            <a:off x="839788" y="1231727"/>
            <a:ext cx="5157787" cy="823912"/>
          </a:xfrm>
        </p:spPr>
        <p:txBody>
          <a:bodyPr/>
          <a:lstStyle/>
          <a:p>
            <a:r>
              <a:rPr lang="bg-BG" dirty="0" smtClean="0"/>
              <a:t>Разпределяне в екипи по трима</a:t>
            </a:r>
            <a:endParaRPr lang="bg-BG"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84032" y="3363312"/>
            <a:ext cx="4435365" cy="3326524"/>
          </a:xfrm>
          <a:prstGeom prst="rect">
            <a:avLst/>
          </a:prstGeom>
        </p:spPr>
      </p:pic>
      <p:sp>
        <p:nvSpPr>
          <p:cNvPr id="9" name="Content Placeholder 8"/>
          <p:cNvSpPr>
            <a:spLocks noGrp="1"/>
          </p:cNvSpPr>
          <p:nvPr>
            <p:ph sz="half" idx="2"/>
          </p:nvPr>
        </p:nvSpPr>
        <p:spPr>
          <a:xfrm>
            <a:off x="839788" y="2055639"/>
            <a:ext cx="5157787" cy="2390242"/>
          </a:xfrm>
        </p:spPr>
        <p:txBody>
          <a:bodyPr>
            <a:normAutofit lnSpcReduction="10000"/>
          </a:bodyPr>
          <a:lstStyle/>
          <a:p>
            <a:r>
              <a:rPr lang="bg-BG" dirty="0" smtClean="0"/>
              <a:t>Според мястото в стаята</a:t>
            </a:r>
          </a:p>
          <a:p>
            <a:r>
              <a:rPr lang="bg-BG" dirty="0" smtClean="0"/>
              <a:t>Теглене на жребий</a:t>
            </a:r>
          </a:p>
          <a:p>
            <a:r>
              <a:rPr lang="bg-BG" dirty="0" smtClean="0"/>
              <a:t>Бонбони с различни или еднакви опаковки</a:t>
            </a:r>
          </a:p>
          <a:p>
            <a:r>
              <a:rPr lang="bg-BG" dirty="0" smtClean="0"/>
              <a:t>… </a:t>
            </a:r>
            <a:endParaRPr lang="bg-BG" dirty="0"/>
          </a:p>
        </p:txBody>
      </p:sp>
      <p:sp>
        <p:nvSpPr>
          <p:cNvPr id="10" name="Text Placeholder 9"/>
          <p:cNvSpPr>
            <a:spLocks noGrp="1"/>
          </p:cNvSpPr>
          <p:nvPr>
            <p:ph type="body" sz="quarter" idx="3"/>
          </p:nvPr>
        </p:nvSpPr>
        <p:spPr>
          <a:xfrm>
            <a:off x="6655675" y="1231727"/>
            <a:ext cx="5183188" cy="823912"/>
          </a:xfrm>
        </p:spPr>
        <p:txBody>
          <a:bodyPr/>
          <a:lstStyle/>
          <a:p>
            <a:r>
              <a:rPr lang="bg-BG" dirty="0" smtClean="0"/>
              <a:t>Роля в екипа</a:t>
            </a:r>
            <a:endParaRPr lang="bg-BG" dirty="0"/>
          </a:p>
        </p:txBody>
      </p:sp>
      <p:sp>
        <p:nvSpPr>
          <p:cNvPr id="11" name="Content Placeholder 10"/>
          <p:cNvSpPr>
            <a:spLocks noGrp="1"/>
          </p:cNvSpPr>
          <p:nvPr>
            <p:ph sz="quarter" idx="4"/>
          </p:nvPr>
        </p:nvSpPr>
        <p:spPr>
          <a:xfrm>
            <a:off x="6603120" y="2055639"/>
            <a:ext cx="5183188" cy="1969828"/>
          </a:xfrm>
        </p:spPr>
        <p:txBody>
          <a:bodyPr>
            <a:normAutofit lnSpcReduction="10000"/>
          </a:bodyPr>
          <a:lstStyle/>
          <a:p>
            <a:r>
              <a:rPr lang="bg-BG" dirty="0" smtClean="0"/>
              <a:t>Проучете какви роли има според д-р Мередит </a:t>
            </a:r>
            <a:r>
              <a:rPr lang="bg-BG" dirty="0" err="1" smtClean="0"/>
              <a:t>Белбин</a:t>
            </a:r>
            <a:r>
              <a:rPr lang="bg-BG" dirty="0" smtClean="0"/>
              <a:t> </a:t>
            </a:r>
            <a:r>
              <a:rPr lang="bg-BG" u="sng" dirty="0">
                <a:hlinkClick r:id="rId3" tooltip="shortened permalink for this page"/>
              </a:rPr>
              <a:t>http://</a:t>
            </a:r>
            <a:r>
              <a:rPr lang="bg-BG" u="sng" dirty="0" smtClean="0">
                <a:hlinkClick r:id="rId3" tooltip="shortened permalink for this page"/>
              </a:rPr>
              <a:t>ld.rs/belbin</a:t>
            </a:r>
            <a:endParaRPr lang="en-US" dirty="0"/>
          </a:p>
          <a:p>
            <a:r>
              <a:rPr lang="bg-BG" dirty="0" smtClean="0"/>
              <a:t>Определете вие за коя/кои роли сте подходящ</a:t>
            </a:r>
            <a:endParaRPr lang="en-US" dirty="0"/>
          </a:p>
        </p:txBody>
      </p:sp>
    </p:spTree>
    <p:extLst>
      <p:ext uri="{BB962C8B-B14F-4D97-AF65-F5344CB8AC3E}">
        <p14:creationId xmlns:p14="http://schemas.microsoft.com/office/powerpoint/2010/main" val="1234158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b="1" dirty="0" smtClean="0"/>
              <a:t>Припомнете…</a:t>
            </a:r>
            <a:endParaRPr lang="bg-BG" b="1" dirty="0"/>
          </a:p>
        </p:txBody>
      </p:sp>
      <p:sp>
        <p:nvSpPr>
          <p:cNvPr id="6" name="Content Placeholder 5"/>
          <p:cNvSpPr>
            <a:spLocks noGrp="1"/>
          </p:cNvSpPr>
          <p:nvPr>
            <p:ph sz="half" idx="2"/>
          </p:nvPr>
        </p:nvSpPr>
        <p:spPr>
          <a:xfrm>
            <a:off x="839788" y="1625148"/>
            <a:ext cx="7747164" cy="3619514"/>
          </a:xfrm>
        </p:spPr>
        <p:txBody>
          <a:bodyPr>
            <a:normAutofit/>
          </a:bodyPr>
          <a:lstStyle/>
          <a:p>
            <a:r>
              <a:rPr lang="bg-BG" dirty="0"/>
              <a:t>Как се записват координатите на точка в приложение, работещо със система за глобално позициониране?</a:t>
            </a:r>
            <a:endParaRPr lang="en-US" dirty="0"/>
          </a:p>
          <a:p>
            <a:r>
              <a:rPr lang="bg-BG" dirty="0"/>
              <a:t>Как се открива локация по </a:t>
            </a:r>
            <a:r>
              <a:rPr lang="en-US" dirty="0"/>
              <a:t>GPS </a:t>
            </a:r>
            <a:r>
              <a:rPr lang="bg-BG" dirty="0"/>
              <a:t>координати?</a:t>
            </a:r>
            <a:endParaRPr lang="en-US" dirty="0"/>
          </a:p>
        </p:txBody>
      </p:sp>
    </p:spTree>
    <p:extLst>
      <p:ext uri="{BB962C8B-B14F-4D97-AF65-F5344CB8AC3E}">
        <p14:creationId xmlns:p14="http://schemas.microsoft.com/office/powerpoint/2010/main" val="453577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лавие 6"/>
          <p:cNvSpPr>
            <a:spLocks noGrp="1"/>
          </p:cNvSpPr>
          <p:nvPr>
            <p:ph type="title"/>
          </p:nvPr>
        </p:nvSpPr>
        <p:spPr/>
        <p:txBody>
          <a:bodyPr/>
          <a:lstStyle/>
          <a:p>
            <a:r>
              <a:rPr lang="bg-BG" b="1" dirty="0"/>
              <a:t>Задание </a:t>
            </a:r>
            <a:r>
              <a:rPr lang="bg-BG" b="1" i="1" dirty="0" smtClean="0"/>
              <a:t>Избор на тема</a:t>
            </a:r>
            <a:endParaRPr lang="bg-BG" b="1" i="1" dirty="0"/>
          </a:p>
        </p:txBody>
      </p:sp>
      <p:graphicFrame>
        <p:nvGraphicFramePr>
          <p:cNvPr id="4" name="Diagram 3"/>
          <p:cNvGraphicFramePr/>
          <p:nvPr>
            <p:extLst>
              <p:ext uri="{D42A27DB-BD31-4B8C-83A1-F6EECF244321}">
                <p14:modId xmlns:p14="http://schemas.microsoft.com/office/powerpoint/2010/main" val="3762906010"/>
              </p:ext>
            </p:extLst>
          </p:nvPr>
        </p:nvGraphicFramePr>
        <p:xfrm>
          <a:off x="699376" y="1192625"/>
          <a:ext cx="1079324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7514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ов контейнер 4"/>
          <p:cNvSpPr>
            <a:spLocks noGrp="1"/>
          </p:cNvSpPr>
          <p:nvPr>
            <p:ph type="body" idx="1"/>
          </p:nvPr>
        </p:nvSpPr>
        <p:spPr>
          <a:xfrm>
            <a:off x="831850" y="4624188"/>
            <a:ext cx="10515600" cy="1870880"/>
          </a:xfrm>
        </p:spPr>
        <p:txBody>
          <a:bodyPr>
            <a:normAutofit/>
          </a:bodyPr>
          <a:lstStyle/>
          <a:p>
            <a:pPr lvl="0"/>
            <a:r>
              <a:rPr lang="bg-BG" dirty="0"/>
              <a:t>Как </a:t>
            </a:r>
            <a:r>
              <a:rPr lang="bg-BG" dirty="0" smtClean="0"/>
              <a:t>се подбират </a:t>
            </a:r>
            <a:r>
              <a:rPr lang="bg-BG" dirty="0"/>
              <a:t>и </a:t>
            </a:r>
            <a:r>
              <a:rPr lang="bg-BG" dirty="0" smtClean="0"/>
              <a:t>използват </a:t>
            </a:r>
            <a:r>
              <a:rPr lang="bg-BG" dirty="0"/>
              <a:t>подходящи технологични средства за съвместно създаване на план на проекта.</a:t>
            </a:r>
            <a:endParaRPr lang="en-US" dirty="0"/>
          </a:p>
          <a:p>
            <a:r>
              <a:rPr lang="bg-BG" dirty="0"/>
              <a:t>Как </a:t>
            </a:r>
            <a:r>
              <a:rPr lang="bg-BG" dirty="0" smtClean="0"/>
              <a:t>се избира </a:t>
            </a:r>
            <a:r>
              <a:rPr lang="bg-BG" dirty="0"/>
              <a:t>технологична платформа за съвместна работа за подпомагане на работата в екип по проекта.</a:t>
            </a:r>
          </a:p>
        </p:txBody>
      </p:sp>
      <p:sp>
        <p:nvSpPr>
          <p:cNvPr id="4" name="Заглавие 3"/>
          <p:cNvSpPr>
            <a:spLocks noGrp="1"/>
          </p:cNvSpPr>
          <p:nvPr>
            <p:ph type="title"/>
          </p:nvPr>
        </p:nvSpPr>
        <p:spPr>
          <a:xfrm>
            <a:off x="831850" y="2305050"/>
            <a:ext cx="10515600" cy="2284413"/>
          </a:xfrm>
        </p:spPr>
        <p:txBody>
          <a:bodyPr>
            <a:noAutofit/>
          </a:bodyPr>
          <a:lstStyle/>
          <a:p>
            <a:pPr lvl="0"/>
            <a:r>
              <a:rPr lang="ru-RU" sz="3200" dirty="0" smtClean="0"/>
              <a:t>4.1.2. Разработване </a:t>
            </a:r>
            <a:r>
              <a:rPr lang="ru-RU" sz="3200" dirty="0"/>
              <a:t>на проект в екип за решаване на конкретен проблем. Планиране на дейностите. Технологични средства за планиране и реализация на проекта</a:t>
            </a:r>
            <a:endParaRPr lang="bg-BG" sz="3200" dirty="0"/>
          </a:p>
        </p:txBody>
      </p:sp>
    </p:spTree>
    <p:extLst>
      <p:ext uri="{BB962C8B-B14F-4D97-AF65-F5344CB8AC3E}">
        <p14:creationId xmlns:p14="http://schemas.microsoft.com/office/powerpoint/2010/main" val="883155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p:nvPr/>
        </p:nvSpPr>
        <p:spPr>
          <a:xfrm>
            <a:off x="6698320" y="1615653"/>
            <a:ext cx="5660570" cy="1855334"/>
          </a:xfrm>
          <a:prstGeom prst="rect">
            <a:avLst/>
          </a:prstGeom>
          <a:noFill/>
          <a:ln>
            <a:noFill/>
          </a:ln>
        </p:spPr>
        <p:txBody>
          <a:bodyPr spcFirstLastPara="1" wrap="square" lIns="91425" tIns="45700" rIns="91425" bIns="45700" anchor="b" anchorCtr="0">
            <a:normAutofit fontScale="90000" lnSpcReduction="20000"/>
          </a:bodyPr>
          <a:lstStyle/>
          <a:p>
            <a:pPr marL="0" marR="0" lvl="0" indent="0" algn="l" rtl="0">
              <a:lnSpc>
                <a:spcPct val="90000"/>
              </a:lnSpc>
              <a:spcBef>
                <a:spcPts val="0"/>
              </a:spcBef>
              <a:spcAft>
                <a:spcPts val="0"/>
              </a:spcAft>
              <a:buClr>
                <a:srgbClr val="1F3D7C"/>
              </a:buClr>
              <a:buSzPct val="100000"/>
              <a:buFont typeface="Calibri"/>
              <a:buNone/>
            </a:pPr>
            <a:r>
              <a:rPr lang="bg-BG" sz="6000" b="1" i="0" u="none" strike="noStrike" cap="none">
                <a:solidFill>
                  <a:srgbClr val="1F3D7C"/>
                </a:solidFill>
                <a:latin typeface="Calibri"/>
                <a:ea typeface="Calibri"/>
                <a:cs typeface="Calibri"/>
                <a:sym typeface="Calibri"/>
              </a:rPr>
              <a:t>Информационни технологии </a:t>
            </a:r>
            <a:br>
              <a:rPr lang="bg-BG" sz="6000" b="1" i="0" u="none" strike="noStrike" cap="none">
                <a:solidFill>
                  <a:srgbClr val="1F3D7C"/>
                </a:solidFill>
                <a:latin typeface="Calibri"/>
                <a:ea typeface="Calibri"/>
                <a:cs typeface="Calibri"/>
                <a:sym typeface="Calibri"/>
              </a:rPr>
            </a:br>
            <a:r>
              <a:rPr lang="bg-BG" sz="6000" b="1" i="0" u="none" strike="noStrike" cap="none">
                <a:solidFill>
                  <a:srgbClr val="1F3D7C"/>
                </a:solidFill>
                <a:latin typeface="Calibri"/>
                <a:ea typeface="Calibri"/>
                <a:cs typeface="Calibri"/>
                <a:sym typeface="Calibri"/>
              </a:rPr>
              <a:t>за 8. – 10. клас</a:t>
            </a:r>
            <a:endParaRPr sz="6000" b="1" i="0" u="none" strike="noStrike" cap="none">
              <a:solidFill>
                <a:srgbClr val="1F3D7C"/>
              </a:solidFill>
              <a:latin typeface="Calibri"/>
              <a:ea typeface="Calibri"/>
              <a:cs typeface="Calibri"/>
              <a:sym typeface="Calibri"/>
            </a:endParaRPr>
          </a:p>
        </p:txBody>
      </p:sp>
      <p:sp>
        <p:nvSpPr>
          <p:cNvPr id="115" name="Google Shape;115;p2"/>
          <p:cNvSpPr txBox="1"/>
          <p:nvPr/>
        </p:nvSpPr>
        <p:spPr>
          <a:xfrm>
            <a:off x="6579909" y="4038600"/>
            <a:ext cx="5372606" cy="1667604"/>
          </a:xfrm>
          <a:prstGeom prst="rect">
            <a:avLst/>
          </a:prstGeom>
          <a:noFill/>
          <a:ln>
            <a:noFill/>
          </a:ln>
        </p:spPr>
        <p:txBody>
          <a:bodyPr spcFirstLastPara="1" wrap="square" lIns="91425" tIns="45700" rIns="91425" bIns="45700" anchor="b" anchorCtr="0">
            <a:normAutofit fontScale="97500"/>
          </a:bodyPr>
          <a:lstStyle/>
          <a:p>
            <a:pPr marL="0" marR="0" lvl="0" indent="0" algn="ctr" rtl="0">
              <a:lnSpc>
                <a:spcPct val="140000"/>
              </a:lnSpc>
              <a:spcBef>
                <a:spcPts val="0"/>
              </a:spcBef>
              <a:spcAft>
                <a:spcPts val="0"/>
              </a:spcAft>
              <a:buClr>
                <a:srgbClr val="1F3D7C"/>
              </a:buClr>
              <a:buSzPct val="100000"/>
              <a:buFont typeface="Calibri"/>
              <a:buNone/>
            </a:pPr>
            <a:r>
              <a:rPr lang="bg-BG" sz="4000" b="1" i="1" u="none" strike="noStrike" cap="none" dirty="0" smtClean="0">
                <a:solidFill>
                  <a:srgbClr val="1F3D7C"/>
                </a:solidFill>
                <a:latin typeface="Calibri"/>
                <a:ea typeface="Calibri"/>
                <a:cs typeface="Calibri"/>
                <a:sym typeface="Calibri"/>
              </a:rPr>
              <a:t>Заедно в екип!</a:t>
            </a:r>
            <a:endParaRPr sz="4000" b="1" i="1" u="none" strike="noStrike" cap="none" dirty="0">
              <a:solidFill>
                <a:srgbClr val="1F3D7C"/>
              </a:solidFill>
              <a:latin typeface="Calibri"/>
              <a:ea typeface="Calibri"/>
              <a:cs typeface="Calibri"/>
              <a:sym typeface="Calibri"/>
            </a:endParaRPr>
          </a:p>
        </p:txBody>
      </p:sp>
      <p:sp>
        <p:nvSpPr>
          <p:cNvPr id="116" name="Google Shape;116;p2"/>
          <p:cNvSpPr/>
          <p:nvPr/>
        </p:nvSpPr>
        <p:spPr>
          <a:xfrm>
            <a:off x="-142504" y="-83127"/>
            <a:ext cx="6722413" cy="6941127"/>
          </a:xfrm>
          <a:prstGeom prst="rect">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17" name="Google Shape;117;p2"/>
          <p:cNvGrpSpPr/>
          <p:nvPr/>
        </p:nvGrpSpPr>
        <p:grpSpPr>
          <a:xfrm>
            <a:off x="106017" y="-3615"/>
            <a:ext cx="3608802" cy="1620003"/>
            <a:chOff x="106017" y="-3615"/>
            <a:chExt cx="3608802" cy="1620003"/>
          </a:xfrm>
        </p:grpSpPr>
        <p:sp>
          <p:nvSpPr>
            <p:cNvPr id="118" name="Google Shape;118;p2"/>
            <p:cNvSpPr/>
            <p:nvPr/>
          </p:nvSpPr>
          <p:spPr>
            <a:xfrm>
              <a:off x="1779638" y="-3612"/>
              <a:ext cx="1935181" cy="1620000"/>
            </a:xfrm>
            <a:prstGeom prst="rect">
              <a:avLst/>
            </a:prstGeom>
            <a:solidFill>
              <a:srgbClr val="7AC0E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BBA0B"/>
                </a:solidFill>
                <a:latin typeface="Calibri"/>
                <a:ea typeface="Calibri"/>
                <a:cs typeface="Calibri"/>
                <a:sym typeface="Calibri"/>
              </a:endParaRPr>
            </a:p>
          </p:txBody>
        </p:sp>
        <p:sp>
          <p:nvSpPr>
            <p:cNvPr id="119" name="Google Shape;119;p2"/>
            <p:cNvSpPr/>
            <p:nvPr/>
          </p:nvSpPr>
          <p:spPr>
            <a:xfrm>
              <a:off x="705490" y="-3615"/>
              <a:ext cx="857006" cy="1620000"/>
            </a:xfrm>
            <a:prstGeom prst="rect">
              <a:avLst/>
            </a:prstGeom>
            <a:solidFill>
              <a:srgbClr val="FFBC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BBA0B"/>
                </a:solidFill>
                <a:latin typeface="Calibri"/>
                <a:ea typeface="Calibri"/>
                <a:cs typeface="Calibri"/>
                <a:sym typeface="Calibri"/>
              </a:endParaRPr>
            </a:p>
          </p:txBody>
        </p:sp>
        <p:sp>
          <p:nvSpPr>
            <p:cNvPr id="120" name="Google Shape;120;p2"/>
            <p:cNvSpPr/>
            <p:nvPr/>
          </p:nvSpPr>
          <p:spPr>
            <a:xfrm>
              <a:off x="106017" y="-3615"/>
              <a:ext cx="382330" cy="1620000"/>
            </a:xfrm>
            <a:prstGeom prst="rect">
              <a:avLst/>
            </a:prstGeom>
            <a:solidFill>
              <a:srgbClr val="F258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BBA0B"/>
                </a:solidFill>
                <a:latin typeface="Calibri"/>
                <a:ea typeface="Calibri"/>
                <a:cs typeface="Calibri"/>
                <a:sym typeface="Calibri"/>
              </a:endParaRPr>
            </a:p>
          </p:txBody>
        </p:sp>
      </p:grpSp>
      <p:grpSp>
        <p:nvGrpSpPr>
          <p:cNvPr id="121" name="Google Shape;121;p2"/>
          <p:cNvGrpSpPr/>
          <p:nvPr/>
        </p:nvGrpSpPr>
        <p:grpSpPr>
          <a:xfrm>
            <a:off x="3857980" y="11789"/>
            <a:ext cx="2199463" cy="6727621"/>
            <a:chOff x="3949420" y="11789"/>
            <a:chExt cx="2199463" cy="6727621"/>
          </a:xfrm>
        </p:grpSpPr>
        <p:pic>
          <p:nvPicPr>
            <p:cNvPr id="122" name="Google Shape;122;p2"/>
            <p:cNvPicPr preferRelativeResize="0"/>
            <p:nvPr/>
          </p:nvPicPr>
          <p:blipFill rotWithShape="1">
            <a:blip r:embed="rId3">
              <a:alphaModFix/>
            </a:blip>
            <a:srcRect/>
            <a:stretch/>
          </p:blipFill>
          <p:spPr>
            <a:xfrm>
              <a:off x="3949420" y="11789"/>
              <a:ext cx="2155173" cy="3128976"/>
            </a:xfrm>
            <a:prstGeom prst="rect">
              <a:avLst/>
            </a:prstGeom>
            <a:noFill/>
            <a:ln>
              <a:noFill/>
            </a:ln>
          </p:spPr>
        </p:pic>
        <p:sp>
          <p:nvSpPr>
            <p:cNvPr id="123" name="Google Shape;123;p2"/>
            <p:cNvSpPr/>
            <p:nvPr/>
          </p:nvSpPr>
          <p:spPr>
            <a:xfrm>
              <a:off x="3949420" y="3464665"/>
              <a:ext cx="2199463" cy="1531405"/>
            </a:xfrm>
            <a:prstGeom prst="rect">
              <a:avLst/>
            </a:prstGeom>
            <a:solidFill>
              <a:srgbClr val="7AC0E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4" name="Google Shape;124;p2"/>
            <p:cNvSpPr/>
            <p:nvPr/>
          </p:nvSpPr>
          <p:spPr>
            <a:xfrm>
              <a:off x="3949420" y="5191525"/>
              <a:ext cx="2199463" cy="960864"/>
            </a:xfrm>
            <a:prstGeom prst="rect">
              <a:avLst/>
            </a:prstGeom>
            <a:solidFill>
              <a:srgbClr val="FFBC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p2"/>
            <p:cNvSpPr/>
            <p:nvPr/>
          </p:nvSpPr>
          <p:spPr>
            <a:xfrm>
              <a:off x="3949420" y="6347844"/>
              <a:ext cx="2199463" cy="391566"/>
            </a:xfrm>
            <a:prstGeom prst="rect">
              <a:avLst/>
            </a:prstGeom>
            <a:solidFill>
              <a:srgbClr val="F258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26" name="Google Shape;126;p2"/>
          <p:cNvGrpSpPr/>
          <p:nvPr/>
        </p:nvGrpSpPr>
        <p:grpSpPr>
          <a:xfrm>
            <a:off x="-564859" y="1552554"/>
            <a:ext cx="4223784" cy="5586099"/>
            <a:chOff x="-564859" y="1552554"/>
            <a:chExt cx="4223784" cy="5586099"/>
          </a:xfrm>
        </p:grpSpPr>
        <p:pic>
          <p:nvPicPr>
            <p:cNvPr id="127" name="Google Shape;127;p2"/>
            <p:cNvPicPr preferRelativeResize="0"/>
            <p:nvPr/>
          </p:nvPicPr>
          <p:blipFill rotWithShape="1">
            <a:blip r:embed="rId4">
              <a:alphaModFix/>
            </a:blip>
            <a:srcRect/>
            <a:stretch/>
          </p:blipFill>
          <p:spPr>
            <a:xfrm rot="-1903473">
              <a:off x="40264" y="3873224"/>
              <a:ext cx="2160000" cy="2915321"/>
            </a:xfrm>
            <a:prstGeom prst="rect">
              <a:avLst/>
            </a:prstGeom>
            <a:noFill/>
            <a:ln>
              <a:noFill/>
            </a:ln>
          </p:spPr>
        </p:pic>
        <p:pic>
          <p:nvPicPr>
            <p:cNvPr id="128" name="Google Shape;128;p2"/>
            <p:cNvPicPr preferRelativeResize="0"/>
            <p:nvPr/>
          </p:nvPicPr>
          <p:blipFill rotWithShape="1">
            <a:blip r:embed="rId5">
              <a:alphaModFix/>
            </a:blip>
            <a:srcRect/>
            <a:stretch/>
          </p:blipFill>
          <p:spPr>
            <a:xfrm rot="-1035746">
              <a:off x="476673" y="2640101"/>
              <a:ext cx="2160000" cy="2917457"/>
            </a:xfrm>
            <a:prstGeom prst="rect">
              <a:avLst/>
            </a:prstGeom>
            <a:noFill/>
            <a:ln>
              <a:noFill/>
            </a:ln>
          </p:spPr>
        </p:pic>
        <p:pic>
          <p:nvPicPr>
            <p:cNvPr id="129" name="Google Shape;129;p2"/>
            <p:cNvPicPr preferRelativeResize="0"/>
            <p:nvPr/>
          </p:nvPicPr>
          <p:blipFill rotWithShape="1">
            <a:blip r:embed="rId6">
              <a:alphaModFix/>
            </a:blip>
            <a:srcRect/>
            <a:stretch/>
          </p:blipFill>
          <p:spPr>
            <a:xfrm rot="350970">
              <a:off x="1353114" y="1654886"/>
              <a:ext cx="2160000" cy="2971759"/>
            </a:xfrm>
            <a:prstGeom prst="rect">
              <a:avLst/>
            </a:prstGeom>
            <a:noFill/>
            <a:ln>
              <a:noFill/>
            </a:ln>
          </p:spPr>
        </p:pic>
      </p:grpSp>
    </p:spTree>
    <p:extLst>
      <p:ext uri="{BB962C8B-B14F-4D97-AF65-F5344CB8AC3E}">
        <p14:creationId xmlns:p14="http://schemas.microsoft.com/office/powerpoint/2010/main" val="4285205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Контейнер за съдържание 5"/>
          <p:cNvGraphicFramePr>
            <a:graphicFrameLocks noGrp="1"/>
          </p:cNvGraphicFramePr>
          <p:nvPr>
            <p:ph idx="1"/>
            <p:extLst>
              <p:ext uri="{D42A27DB-BD31-4B8C-83A1-F6EECF244321}">
                <p14:modId xmlns:p14="http://schemas.microsoft.com/office/powerpoint/2010/main" val="2692691995"/>
              </p:ext>
            </p:extLst>
          </p:nvPr>
        </p:nvGraphicFramePr>
        <p:xfrm>
          <a:off x="531866" y="2244785"/>
          <a:ext cx="10891778" cy="2011680"/>
        </p:xfrm>
        <a:graphic>
          <a:graphicData uri="http://schemas.openxmlformats.org/drawingml/2006/table">
            <a:tbl>
              <a:tblPr firstRow="1" bandRow="1">
                <a:tableStyleId>{7DF18680-E054-41AD-8BC1-D1AEF772440D}</a:tableStyleId>
              </a:tblPr>
              <a:tblGrid>
                <a:gridCol w="2947982">
                  <a:extLst>
                    <a:ext uri="{9D8B030D-6E8A-4147-A177-3AD203B41FA5}">
                      <a16:colId xmlns:a16="http://schemas.microsoft.com/office/drawing/2014/main" val="20000"/>
                    </a:ext>
                  </a:extLst>
                </a:gridCol>
                <a:gridCol w="7943796">
                  <a:extLst>
                    <a:ext uri="{9D8B030D-6E8A-4147-A177-3AD203B41FA5}">
                      <a16:colId xmlns:a16="http://schemas.microsoft.com/office/drawing/2014/main" val="20001"/>
                    </a:ext>
                  </a:extLst>
                </a:gridCol>
              </a:tblGrid>
              <a:tr h="370840">
                <a:tc>
                  <a:txBody>
                    <a:bodyPr/>
                    <a:lstStyle/>
                    <a:p>
                      <a:r>
                        <a:rPr lang="bg-BG" sz="2400" dirty="0"/>
                        <a:t>Понятия</a:t>
                      </a:r>
                    </a:p>
                  </a:txBody>
                  <a:tcPr/>
                </a:tc>
                <a:tc>
                  <a:txBody>
                    <a:bodyPr/>
                    <a:lstStyle/>
                    <a:p>
                      <a:r>
                        <a:rPr lang="bg-BG" sz="2400" dirty="0"/>
                        <a:t>Описание</a:t>
                      </a:r>
                    </a:p>
                  </a:txBody>
                  <a:tcPr/>
                </a:tc>
                <a:extLst>
                  <a:ext uri="{0D108BD9-81ED-4DB2-BD59-A6C34878D82A}">
                    <a16:rowId xmlns:a16="http://schemas.microsoft.com/office/drawing/2014/main" val="10000"/>
                  </a:ext>
                </a:extLst>
              </a:tr>
              <a:tr h="370840">
                <a:tc>
                  <a:txBody>
                    <a:bodyPr/>
                    <a:lstStyle/>
                    <a:p>
                      <a:r>
                        <a:rPr lang="ru-RU" sz="2400" b="1" u="none" strike="noStrike" kern="1200" baseline="0" dirty="0" smtClean="0">
                          <a:solidFill>
                            <a:schemeClr val="dk1"/>
                          </a:solidFill>
                          <a:latin typeface="+mn-lt"/>
                          <a:ea typeface="+mn-ea"/>
                          <a:cs typeface="+mn-cs"/>
                        </a:rPr>
                        <a:t>Технологична система (платформа) за съвместна работа</a:t>
                      </a:r>
                      <a:r>
                        <a:rPr lang="bg-BG" sz="1800" b="0" i="0" u="none" strike="noStrike" kern="1200" baseline="0" dirty="0" smtClean="0">
                          <a:solidFill>
                            <a:schemeClr val="dk1"/>
                          </a:solidFill>
                          <a:latin typeface="+mn-lt"/>
                          <a:ea typeface="+mn-ea"/>
                          <a:cs typeface="+mn-cs"/>
                        </a:rPr>
                        <a:t>	</a:t>
                      </a:r>
                      <a:endParaRPr lang="bg-BG" sz="1800" b="0" i="0" u="none" strike="noStrike" kern="1200" baseline="0" dirty="0">
                        <a:solidFill>
                          <a:schemeClr val="dk1"/>
                        </a:solidFill>
                        <a:latin typeface="+mn-lt"/>
                        <a:ea typeface="+mn-ea"/>
                        <a:cs typeface="+mn-cs"/>
                      </a:endParaRPr>
                    </a:p>
                  </a:txBody>
                  <a:tcPr/>
                </a:tc>
                <a:tc>
                  <a:txBody>
                    <a:bodyPr/>
                    <a:lstStyle/>
                    <a:p>
                      <a:r>
                        <a:rPr lang="ru-RU" sz="2400" u="none" strike="noStrike" kern="1200" baseline="0" dirty="0" smtClean="0">
                          <a:solidFill>
                            <a:schemeClr val="dk1"/>
                          </a:solidFill>
                          <a:latin typeface="+mn-lt"/>
                          <a:ea typeface="+mn-ea"/>
                          <a:cs typeface="+mn-cs"/>
                        </a:rPr>
                        <a:t>Цялостно технологично решение, което обединява ежедневните работни процеси, интегрира и свързва  логически приложения за работа в екип, управлява и съхранява информация и данни.</a:t>
                      </a:r>
                      <a:r>
                        <a:rPr lang="ru-RU" sz="18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val="10001"/>
                  </a:ext>
                </a:extLst>
              </a:tr>
            </a:tbl>
          </a:graphicData>
        </a:graphic>
      </p:graphicFrame>
      <p:sp>
        <p:nvSpPr>
          <p:cNvPr id="4" name="Заглавие 3"/>
          <p:cNvSpPr>
            <a:spLocks noGrp="1"/>
          </p:cNvSpPr>
          <p:nvPr>
            <p:ph type="title"/>
          </p:nvPr>
        </p:nvSpPr>
        <p:spPr/>
        <p:txBody>
          <a:bodyPr/>
          <a:lstStyle/>
          <a:p>
            <a:r>
              <a:rPr lang="bg-BG" dirty="0"/>
              <a:t>Н</a:t>
            </a:r>
            <a:r>
              <a:rPr lang="bg-BG" dirty="0" smtClean="0"/>
              <a:t>ови </a:t>
            </a:r>
            <a:r>
              <a:rPr lang="bg-BG" dirty="0"/>
              <a:t>понятия</a:t>
            </a:r>
          </a:p>
        </p:txBody>
      </p:sp>
    </p:spTree>
    <p:extLst>
      <p:ext uri="{BB962C8B-B14F-4D97-AF65-F5344CB8AC3E}">
        <p14:creationId xmlns:p14="http://schemas.microsoft.com/office/powerpoint/2010/main" val="3197889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Технологична система за съвместна работа</a:t>
            </a:r>
          </a:p>
        </p:txBody>
      </p:sp>
      <p:sp>
        <p:nvSpPr>
          <p:cNvPr id="6" name="Content Placeholder 5"/>
          <p:cNvSpPr>
            <a:spLocks noGrp="1"/>
          </p:cNvSpPr>
          <p:nvPr>
            <p:ph sz="half" idx="2"/>
          </p:nvPr>
        </p:nvSpPr>
        <p:spPr>
          <a:xfrm>
            <a:off x="839787" y="1625147"/>
            <a:ext cx="10837205" cy="4754631"/>
          </a:xfrm>
        </p:spPr>
        <p:txBody>
          <a:bodyPr>
            <a:noAutofit/>
          </a:bodyPr>
          <a:lstStyle/>
          <a:p>
            <a:r>
              <a:rPr lang="ru-RU" sz="2400" b="1" dirty="0"/>
              <a:t>Групуер</a:t>
            </a:r>
            <a:r>
              <a:rPr lang="ru-RU" sz="2400" dirty="0"/>
              <a:t> (Groupwere или Collaborative software) е софтуер за съвместна работа, който позволява на потребителите да работят съвместно по проекти или файлове чрез мрежа.</a:t>
            </a:r>
          </a:p>
          <a:p>
            <a:r>
              <a:rPr lang="ru-RU" sz="2400" b="1" dirty="0"/>
              <a:t>Технологичната система </a:t>
            </a:r>
            <a:r>
              <a:rPr lang="ru-RU" sz="2400" dirty="0"/>
              <a:t>е платформа за съвместна работа на много потребители едновременно. Повечето от тези платформи обикновено включват електронна поща, календар, задачи, план за работа, управление на документи, корпоративен чат, средства за анализ на проекти, автоматични отчети и други.</a:t>
            </a:r>
          </a:p>
          <a:p>
            <a:r>
              <a:rPr lang="ru-RU" sz="2400" dirty="0"/>
              <a:t>Някои уеб базирани системи като </a:t>
            </a:r>
            <a:r>
              <a:rPr lang="ru-RU" sz="2400" b="1" dirty="0"/>
              <a:t>DojoIBL</a:t>
            </a:r>
            <a:r>
              <a:rPr lang="ru-RU" sz="2400" dirty="0"/>
              <a:t>, </a:t>
            </a:r>
            <a:r>
              <a:rPr lang="ru-RU" sz="2400" b="1" dirty="0"/>
              <a:t>GanttProject</a:t>
            </a:r>
            <a:r>
              <a:rPr lang="ru-RU" sz="2400" dirty="0"/>
              <a:t>, </a:t>
            </a:r>
            <a:r>
              <a:rPr lang="ru-RU" sz="2400" b="1" dirty="0"/>
              <a:t>Microsoft</a:t>
            </a:r>
            <a:r>
              <a:rPr lang="ru-RU" sz="2400" dirty="0"/>
              <a:t> </a:t>
            </a:r>
            <a:r>
              <a:rPr lang="ru-RU" sz="2400" b="1" dirty="0"/>
              <a:t>Project</a:t>
            </a:r>
            <a:r>
              <a:rPr lang="ru-RU" sz="2400" dirty="0"/>
              <a:t> </a:t>
            </a:r>
            <a:r>
              <a:rPr lang="ru-RU" sz="2400" b="1" dirty="0"/>
              <a:t>Online</a:t>
            </a:r>
            <a:r>
              <a:rPr lang="ru-RU" sz="2400" dirty="0"/>
              <a:t>, и др., разполагат с многообразие от инструменти, безплатни или платени версии, но имат и един съществен </a:t>
            </a:r>
            <a:r>
              <a:rPr lang="ru-RU" sz="2400" i="1" dirty="0"/>
              <a:t>недостатък</a:t>
            </a:r>
            <a:r>
              <a:rPr lang="ru-RU" sz="2400" dirty="0"/>
              <a:t> – потребителят трябва да има достъп до интернет. За преодоляването му, някои технологични системи използват архитектура клиент-сървър</a:t>
            </a:r>
            <a:r>
              <a:rPr lang="ru-RU" sz="2400" dirty="0" smtClean="0"/>
              <a:t>.</a:t>
            </a:r>
            <a:endParaRPr lang="ru-RU" sz="2400" dirty="0"/>
          </a:p>
        </p:txBody>
      </p:sp>
    </p:spTree>
    <p:extLst>
      <p:ext uri="{BB962C8B-B14F-4D97-AF65-F5344CB8AC3E}">
        <p14:creationId xmlns:p14="http://schemas.microsoft.com/office/powerpoint/2010/main" val="1089542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p:cNvSpPr>
            <a:spLocks noGrp="1"/>
          </p:cNvSpPr>
          <p:nvPr>
            <p:ph type="title"/>
          </p:nvPr>
        </p:nvSpPr>
        <p:spPr/>
        <p:txBody>
          <a:bodyPr/>
          <a:lstStyle/>
          <a:p>
            <a:r>
              <a:rPr lang="bg-BG" dirty="0"/>
              <a:t>Проблемна ситуация</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4324" y="1529634"/>
            <a:ext cx="4861152" cy="2524884"/>
          </a:xfrm>
          <a:prstGeom prst="rect">
            <a:avLst/>
          </a:prstGeom>
        </p:spPr>
      </p:pic>
      <p:sp>
        <p:nvSpPr>
          <p:cNvPr id="6" name="TextBox 5"/>
          <p:cNvSpPr txBox="1"/>
          <p:nvPr/>
        </p:nvSpPr>
        <p:spPr>
          <a:xfrm>
            <a:off x="7147034" y="1255518"/>
            <a:ext cx="3920358" cy="523220"/>
          </a:xfrm>
          <a:prstGeom prst="rect">
            <a:avLst/>
          </a:prstGeom>
          <a:noFill/>
        </p:spPr>
        <p:txBody>
          <a:bodyPr wrap="square" rtlCol="0">
            <a:spAutoFit/>
          </a:bodyPr>
          <a:lstStyle/>
          <a:p>
            <a:r>
              <a:rPr lang="bg-BG" sz="2800" dirty="0" smtClean="0">
                <a:solidFill>
                  <a:schemeClr val="tx2"/>
                </a:solidFill>
              </a:rPr>
              <a:t>Мисия – възможна!</a:t>
            </a:r>
            <a:endParaRPr lang="bg-BG" sz="2800" dirty="0">
              <a:solidFill>
                <a:schemeClr val="tx2"/>
              </a:solidFill>
            </a:endParaRPr>
          </a:p>
        </p:txBody>
      </p:sp>
      <p:pic>
        <p:nvPicPr>
          <p:cNvPr id="8" name="Picture 7"/>
          <p:cNvPicPr>
            <a:picLocks noChangeAspect="1"/>
          </p:cNvPicPr>
          <p:nvPr/>
        </p:nvPicPr>
        <p:blipFill rotWithShape="1">
          <a:blip r:embed="rId4"/>
          <a:srcRect l="14604" t="14318" r="15109" b="19215"/>
          <a:stretch/>
        </p:blipFill>
        <p:spPr>
          <a:xfrm>
            <a:off x="6442841" y="1135117"/>
            <a:ext cx="735725" cy="735724"/>
          </a:xfrm>
          <a:prstGeom prst="rect">
            <a:avLst/>
          </a:prstGeom>
        </p:spPr>
      </p:pic>
      <p:graphicFrame>
        <p:nvGraphicFramePr>
          <p:cNvPr id="10" name="Diagram 9"/>
          <p:cNvGraphicFramePr/>
          <p:nvPr>
            <p:extLst>
              <p:ext uri="{D42A27DB-BD31-4B8C-83A1-F6EECF244321}">
                <p14:modId xmlns:p14="http://schemas.microsoft.com/office/powerpoint/2010/main" val="2985992163"/>
              </p:ext>
            </p:extLst>
          </p:nvPr>
        </p:nvGraphicFramePr>
        <p:xfrm>
          <a:off x="4291725" y="1786759"/>
          <a:ext cx="8930290" cy="49503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35691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лавие 6"/>
          <p:cNvSpPr>
            <a:spLocks noGrp="1"/>
          </p:cNvSpPr>
          <p:nvPr>
            <p:ph type="title"/>
          </p:nvPr>
        </p:nvSpPr>
        <p:spPr/>
        <p:txBody>
          <a:bodyPr>
            <a:normAutofit fontScale="90000"/>
          </a:bodyPr>
          <a:lstStyle/>
          <a:p>
            <a:r>
              <a:rPr lang="bg-BG" dirty="0"/>
              <a:t>Задание </a:t>
            </a:r>
            <a:r>
              <a:rPr lang="bg-BG" i="1" dirty="0" smtClean="0"/>
              <a:t>Проучване на информационни системи</a:t>
            </a:r>
            <a:endParaRPr lang="bg-BG" i="1"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5419" y="1439287"/>
            <a:ext cx="5843867" cy="1969008"/>
          </a:xfrm>
          <a:prstGeom prst="rect">
            <a:avLst/>
          </a:prstGeom>
        </p:spPr>
      </p:pic>
      <p:sp>
        <p:nvSpPr>
          <p:cNvPr id="4" name="TextBox 3"/>
          <p:cNvSpPr txBox="1"/>
          <p:nvPr/>
        </p:nvSpPr>
        <p:spPr>
          <a:xfrm>
            <a:off x="5938344" y="2424930"/>
            <a:ext cx="6127531" cy="3170099"/>
          </a:xfrm>
          <a:prstGeom prst="rect">
            <a:avLst/>
          </a:prstGeom>
          <a:noFill/>
        </p:spPr>
        <p:txBody>
          <a:bodyPr wrap="square" rtlCol="0">
            <a:spAutoFit/>
          </a:bodyPr>
          <a:lstStyle/>
          <a:p>
            <a:r>
              <a:rPr lang="bg-BG" sz="3200" b="1" dirty="0" smtClean="0"/>
              <a:t>Отговорете на въпросите:</a:t>
            </a:r>
          </a:p>
          <a:p>
            <a:pPr marL="742950" lvl="1" indent="-285750">
              <a:buFont typeface="Arial" panose="020B0604020202020204" pitchFamily="34" charset="0"/>
              <a:buChar char="•"/>
            </a:pPr>
            <a:r>
              <a:rPr lang="bg-BG" sz="2800" dirty="0" smtClean="0"/>
              <a:t>Системата настолна ли е или уеб базирана?</a:t>
            </a:r>
          </a:p>
          <a:p>
            <a:pPr marL="742950" lvl="1" indent="-285750">
              <a:buFont typeface="Arial" panose="020B0604020202020204" pitchFamily="34" charset="0"/>
              <a:buChar char="•"/>
            </a:pPr>
            <a:r>
              <a:rPr lang="bg-BG" sz="2800" dirty="0" smtClean="0"/>
              <a:t>Платена или безплатна?</a:t>
            </a:r>
          </a:p>
          <a:p>
            <a:pPr marL="742950" lvl="1" indent="-285750">
              <a:buFont typeface="Arial" panose="020B0604020202020204" pitchFamily="34" charset="0"/>
              <a:buChar char="•"/>
            </a:pPr>
            <a:r>
              <a:rPr lang="bg-BG" sz="2800" dirty="0" smtClean="0"/>
              <a:t>Колко души едновременно могат да я ползват?</a:t>
            </a:r>
            <a:r>
              <a:rPr lang="bg-BG" sz="2800" dirty="0"/>
              <a:t/>
            </a:r>
            <a:br>
              <a:rPr lang="bg-BG" sz="2800" dirty="0"/>
            </a:br>
            <a:endParaRPr lang="bg-BG" sz="2800" dirty="0"/>
          </a:p>
        </p:txBody>
      </p:sp>
      <p:sp>
        <p:nvSpPr>
          <p:cNvPr id="5" name="TextBox 4"/>
          <p:cNvSpPr txBox="1"/>
          <p:nvPr/>
        </p:nvSpPr>
        <p:spPr>
          <a:xfrm>
            <a:off x="220718" y="3696681"/>
            <a:ext cx="5854262" cy="2677656"/>
          </a:xfrm>
          <a:prstGeom prst="rect">
            <a:avLst/>
          </a:prstGeom>
          <a:noFill/>
        </p:spPr>
        <p:txBody>
          <a:bodyPr wrap="square" rtlCol="0">
            <a:spAutoFit/>
          </a:bodyPr>
          <a:lstStyle/>
          <a:p>
            <a:r>
              <a:rPr lang="bg-BG" sz="2800" b="1" dirty="0" smtClean="0"/>
              <a:t>Проучете</a:t>
            </a:r>
            <a:r>
              <a:rPr lang="bg-BG" sz="2800" dirty="0" smtClean="0"/>
              <a:t> какви технологични системи има.</a:t>
            </a:r>
          </a:p>
          <a:p>
            <a:endParaRPr lang="bg-BG" sz="2800" dirty="0" smtClean="0"/>
          </a:p>
          <a:p>
            <a:r>
              <a:rPr lang="bg-BG" sz="2800" b="1" dirty="0" smtClean="0"/>
              <a:t>Сравнете</a:t>
            </a:r>
            <a:r>
              <a:rPr lang="bg-BG" sz="2800" dirty="0" smtClean="0"/>
              <a:t>: </a:t>
            </a:r>
            <a:r>
              <a:rPr lang="en-US" sz="2800" dirty="0"/>
              <a:t/>
            </a:r>
            <a:br>
              <a:rPr lang="en-US" sz="2800" dirty="0"/>
            </a:br>
            <a:r>
              <a:rPr lang="en-US" sz="2800" dirty="0">
                <a:hlinkClick r:id="rId4"/>
              </a:rPr>
              <a:t>https://</a:t>
            </a:r>
            <a:r>
              <a:rPr lang="en-US" sz="2800" dirty="0" smtClean="0">
                <a:hlinkClick r:id="rId4"/>
              </a:rPr>
              <a:t>goo.gl/KkgntA</a:t>
            </a:r>
            <a:r>
              <a:rPr lang="en-US" sz="2800" dirty="0" smtClean="0"/>
              <a:t> </a:t>
            </a:r>
            <a:r>
              <a:rPr lang="en-US" sz="2800" dirty="0" smtClean="0">
                <a:hlinkClick r:id="rId5"/>
              </a:rPr>
              <a:t>https</a:t>
            </a:r>
            <a:r>
              <a:rPr lang="en-US" sz="2800" dirty="0">
                <a:hlinkClick r:id="rId5"/>
              </a:rPr>
              <a:t>://</a:t>
            </a:r>
            <a:r>
              <a:rPr lang="en-US" sz="2800" dirty="0" smtClean="0">
                <a:hlinkClick r:id="rId5"/>
              </a:rPr>
              <a:t>goo.gl/9fL4xk</a:t>
            </a:r>
            <a:r>
              <a:rPr lang="en-US" sz="2800" dirty="0" smtClean="0"/>
              <a:t> </a:t>
            </a:r>
            <a:r>
              <a:rPr lang="bg-BG" sz="2800" dirty="0" smtClean="0"/>
              <a:t> </a:t>
            </a:r>
            <a:endParaRPr lang="bg-BG" sz="2800" dirty="0"/>
          </a:p>
        </p:txBody>
      </p:sp>
    </p:spTree>
    <p:extLst>
      <p:ext uri="{BB962C8B-B14F-4D97-AF65-F5344CB8AC3E}">
        <p14:creationId xmlns:p14="http://schemas.microsoft.com/office/powerpoint/2010/main" val="1713388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лавие 6"/>
          <p:cNvSpPr>
            <a:spLocks noGrp="1"/>
          </p:cNvSpPr>
          <p:nvPr>
            <p:ph type="title"/>
          </p:nvPr>
        </p:nvSpPr>
        <p:spPr/>
        <p:txBody>
          <a:bodyPr>
            <a:normAutofit/>
          </a:bodyPr>
          <a:lstStyle/>
          <a:p>
            <a:r>
              <a:rPr lang="bg-BG" dirty="0"/>
              <a:t>Задание </a:t>
            </a:r>
            <a:r>
              <a:rPr lang="bg-BG" i="1" dirty="0" smtClean="0"/>
              <a:t>Инструменти за планиране</a:t>
            </a:r>
            <a:endParaRPr lang="bg-BG" i="1" dirty="0"/>
          </a:p>
        </p:txBody>
      </p:sp>
      <p:sp>
        <p:nvSpPr>
          <p:cNvPr id="4" name="TextBox 3"/>
          <p:cNvSpPr txBox="1"/>
          <p:nvPr/>
        </p:nvSpPr>
        <p:spPr>
          <a:xfrm>
            <a:off x="6064469" y="1321344"/>
            <a:ext cx="6127531" cy="5016758"/>
          </a:xfrm>
          <a:prstGeom prst="rect">
            <a:avLst/>
          </a:prstGeom>
          <a:noFill/>
        </p:spPr>
        <p:txBody>
          <a:bodyPr wrap="square" rtlCol="0">
            <a:spAutoFit/>
          </a:bodyPr>
          <a:lstStyle/>
          <a:p>
            <a:r>
              <a:rPr lang="ru-RU" sz="3200" b="1" dirty="0"/>
              <a:t>Потърсете в интернет инструменти за </a:t>
            </a:r>
            <a:r>
              <a:rPr lang="ru-RU" sz="3200" b="1" dirty="0" smtClean="0"/>
              <a:t>планиране и проверете</a:t>
            </a:r>
            <a:r>
              <a:rPr lang="bg-BG" sz="3200" b="1" dirty="0" smtClean="0"/>
              <a:t>:</a:t>
            </a:r>
          </a:p>
          <a:p>
            <a:pPr marL="742950" lvl="1" indent="-285750">
              <a:buFont typeface="Arial" panose="020B0604020202020204" pitchFamily="34" charset="0"/>
              <a:buChar char="•"/>
            </a:pPr>
            <a:r>
              <a:rPr lang="bg-BG" sz="2800" dirty="0" smtClean="0"/>
              <a:t>Как се ползват, нужна ли е регистрация?</a:t>
            </a:r>
          </a:p>
          <a:p>
            <a:pPr marL="742950" lvl="1" indent="-285750">
              <a:buFont typeface="Arial" panose="020B0604020202020204" pitchFamily="34" charset="0"/>
              <a:buChar char="•"/>
            </a:pPr>
            <a:r>
              <a:rPr lang="bg-BG" sz="2800" dirty="0" smtClean="0"/>
              <a:t>Има ли мобилна версия?</a:t>
            </a:r>
          </a:p>
          <a:p>
            <a:pPr marL="742950" lvl="1" indent="-285750">
              <a:buFont typeface="Arial" panose="020B0604020202020204" pitchFamily="34" charset="0"/>
              <a:buChar char="•"/>
            </a:pPr>
            <a:r>
              <a:rPr lang="bg-BG" sz="2800" dirty="0" smtClean="0"/>
              <a:t>Има ли ограничения за броя на задачите?</a:t>
            </a:r>
          </a:p>
          <a:p>
            <a:pPr marL="742950" lvl="1" indent="-285750">
              <a:buFont typeface="Arial" panose="020B0604020202020204" pitchFamily="34" charset="0"/>
              <a:buChar char="•"/>
            </a:pPr>
            <a:r>
              <a:rPr lang="bg-BG" sz="2800" dirty="0" smtClean="0"/>
              <a:t>Колко души едновременно могат да го ползват?</a:t>
            </a:r>
            <a:r>
              <a:rPr lang="bg-BG" sz="2800" dirty="0"/>
              <a:t/>
            </a:r>
            <a:br>
              <a:rPr lang="bg-BG" sz="2800" dirty="0"/>
            </a:br>
            <a:endParaRPr lang="bg-BG" sz="2800" dirty="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l="1612"/>
          <a:stretch/>
        </p:blipFill>
        <p:spPr>
          <a:xfrm>
            <a:off x="168166" y="1566131"/>
            <a:ext cx="5822732" cy="3503365"/>
          </a:xfrm>
          <a:prstGeom prst="rect">
            <a:avLst/>
          </a:prstGeom>
        </p:spPr>
      </p:pic>
      <p:sp>
        <p:nvSpPr>
          <p:cNvPr id="6" name="Rectangle 5"/>
          <p:cNvSpPr/>
          <p:nvPr/>
        </p:nvSpPr>
        <p:spPr>
          <a:xfrm>
            <a:off x="1052540" y="5451506"/>
            <a:ext cx="4409733" cy="584775"/>
          </a:xfrm>
          <a:prstGeom prst="rect">
            <a:avLst/>
          </a:prstGeom>
        </p:spPr>
        <p:txBody>
          <a:bodyPr wrap="none">
            <a:spAutoFit/>
          </a:bodyPr>
          <a:lstStyle/>
          <a:p>
            <a:r>
              <a:rPr lang="ru-RU" sz="3200" b="1" dirty="0" smtClean="0"/>
              <a:t>Дайте други примери…</a:t>
            </a:r>
            <a:endParaRPr lang="en-US" sz="3200" b="1" dirty="0"/>
          </a:p>
        </p:txBody>
      </p:sp>
    </p:spTree>
    <p:extLst>
      <p:ext uri="{BB962C8B-B14F-4D97-AF65-F5344CB8AC3E}">
        <p14:creationId xmlns:p14="http://schemas.microsoft.com/office/powerpoint/2010/main" val="3510911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ов контейнер 4"/>
          <p:cNvSpPr>
            <a:spLocks noGrp="1"/>
          </p:cNvSpPr>
          <p:nvPr>
            <p:ph type="body" idx="1"/>
          </p:nvPr>
        </p:nvSpPr>
        <p:spPr>
          <a:xfrm>
            <a:off x="831850" y="4624188"/>
            <a:ext cx="10515600" cy="1870880"/>
          </a:xfrm>
        </p:spPr>
        <p:txBody>
          <a:bodyPr>
            <a:normAutofit/>
          </a:bodyPr>
          <a:lstStyle/>
          <a:p>
            <a:pPr lvl="0"/>
            <a:r>
              <a:rPr lang="bg-BG" dirty="0"/>
              <a:t>Как да поставяте междинни цели, насочени към постигане на крайната цел, и ги обвързвате с междинни резултати</a:t>
            </a:r>
            <a:r>
              <a:rPr lang="bg-BG" dirty="0" smtClean="0"/>
              <a:t>.</a:t>
            </a:r>
          </a:p>
          <a:p>
            <a:pPr lvl="0"/>
            <a:r>
              <a:rPr lang="bg-BG" dirty="0" smtClean="0"/>
              <a:t>Как </a:t>
            </a:r>
            <a:r>
              <a:rPr lang="bg-BG" dirty="0"/>
              <a:t>да разпределяте адекватно сроковете за </a:t>
            </a:r>
            <a:r>
              <a:rPr lang="bg-BG" dirty="0" smtClean="0"/>
              <a:t>работа </a:t>
            </a:r>
            <a:r>
              <a:rPr lang="bg-BG" dirty="0"/>
              <a:t>по проекта.</a:t>
            </a:r>
          </a:p>
        </p:txBody>
      </p:sp>
      <p:sp>
        <p:nvSpPr>
          <p:cNvPr id="4" name="Заглавие 3"/>
          <p:cNvSpPr>
            <a:spLocks noGrp="1"/>
          </p:cNvSpPr>
          <p:nvPr>
            <p:ph type="title"/>
          </p:nvPr>
        </p:nvSpPr>
        <p:spPr>
          <a:xfrm>
            <a:off x="831850" y="2305050"/>
            <a:ext cx="10515600" cy="2284413"/>
          </a:xfrm>
        </p:spPr>
        <p:txBody>
          <a:bodyPr>
            <a:noAutofit/>
          </a:bodyPr>
          <a:lstStyle/>
          <a:p>
            <a:pPr lvl="0"/>
            <a:r>
              <a:rPr lang="ru-RU" sz="3200" dirty="0" smtClean="0"/>
              <a:t>4.1.3. Разработване </a:t>
            </a:r>
            <a:r>
              <a:rPr lang="ru-RU" sz="3200" dirty="0"/>
              <a:t>на проект в екип за решаване на конкретен проблем. Реализация на проект в екип</a:t>
            </a:r>
            <a:endParaRPr lang="en-US" sz="3200" dirty="0"/>
          </a:p>
        </p:txBody>
      </p:sp>
    </p:spTree>
    <p:extLst>
      <p:ext uri="{BB962C8B-B14F-4D97-AF65-F5344CB8AC3E}">
        <p14:creationId xmlns:p14="http://schemas.microsoft.com/office/powerpoint/2010/main" val="1393888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dirty="0" smtClean="0"/>
              <a:t>Работа по проект – цели, срокове и задачи</a:t>
            </a:r>
            <a:endParaRPr lang="ru-RU" dirty="0"/>
          </a:p>
        </p:txBody>
      </p:sp>
      <p:pic>
        <p:nvPicPr>
          <p:cNvPr id="4" name="Content Placeholder 3"/>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587539" y="1495763"/>
            <a:ext cx="5157787" cy="2305523"/>
          </a:xfr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8120" y="1441013"/>
            <a:ext cx="5711425" cy="2495353"/>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42305" y="4320044"/>
            <a:ext cx="4861172" cy="2224026"/>
          </a:xfrm>
          <a:prstGeom prst="rect">
            <a:avLst/>
          </a:prstGeom>
        </p:spPr>
      </p:pic>
      <p:sp>
        <p:nvSpPr>
          <p:cNvPr id="8" name="Rectangle 7"/>
          <p:cNvSpPr/>
          <p:nvPr/>
        </p:nvSpPr>
        <p:spPr>
          <a:xfrm>
            <a:off x="4950374" y="3916996"/>
            <a:ext cx="1485721" cy="461665"/>
          </a:xfrm>
          <a:prstGeom prst="rect">
            <a:avLst/>
          </a:prstGeom>
        </p:spPr>
        <p:txBody>
          <a:bodyPr wrap="square">
            <a:spAutoFit/>
          </a:bodyPr>
          <a:lstStyle/>
          <a:p>
            <a:pPr algn="ctr"/>
            <a:r>
              <a:rPr lang="bg-BG" sz="2400" b="1" dirty="0" smtClean="0"/>
              <a:t>Съвети</a:t>
            </a:r>
            <a:endParaRPr lang="en-US" sz="2400" b="1" dirty="0"/>
          </a:p>
        </p:txBody>
      </p:sp>
    </p:spTree>
    <p:extLst>
      <p:ext uri="{BB962C8B-B14F-4D97-AF65-F5344CB8AC3E}">
        <p14:creationId xmlns:p14="http://schemas.microsoft.com/office/powerpoint/2010/main" val="4186138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p:cNvSpPr>
            <a:spLocks noGrp="1"/>
          </p:cNvSpPr>
          <p:nvPr>
            <p:ph type="title"/>
          </p:nvPr>
        </p:nvSpPr>
        <p:spPr/>
        <p:txBody>
          <a:bodyPr/>
          <a:lstStyle/>
          <a:p>
            <a:r>
              <a:rPr lang="bg-BG" dirty="0"/>
              <a:t>Проблемна ситуация</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7253" y="1298093"/>
            <a:ext cx="4377959" cy="5207810"/>
          </a:xfrm>
          <a:prstGeom prst="rect">
            <a:avLst/>
          </a:prstGeom>
        </p:spPr>
      </p:pic>
      <p:pic>
        <p:nvPicPr>
          <p:cNvPr id="8" name="Picture 7"/>
          <p:cNvPicPr>
            <a:picLocks noChangeAspect="1"/>
          </p:cNvPicPr>
          <p:nvPr/>
        </p:nvPicPr>
        <p:blipFill rotWithShape="1">
          <a:blip r:embed="rId4"/>
          <a:srcRect l="14604" t="14318" r="15109" b="19215"/>
          <a:stretch/>
        </p:blipFill>
        <p:spPr>
          <a:xfrm rot="19908666">
            <a:off x="3478924" y="1345324"/>
            <a:ext cx="735725" cy="735724"/>
          </a:xfrm>
          <a:prstGeom prst="rect">
            <a:avLst/>
          </a:prstGeom>
        </p:spPr>
      </p:pic>
    </p:spTree>
    <p:extLst>
      <p:ext uri="{BB962C8B-B14F-4D97-AF65-F5344CB8AC3E}">
        <p14:creationId xmlns:p14="http://schemas.microsoft.com/office/powerpoint/2010/main" val="2676787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p:cNvSpPr>
            <a:spLocks noGrp="1"/>
          </p:cNvSpPr>
          <p:nvPr>
            <p:ph type="title"/>
          </p:nvPr>
        </p:nvSpPr>
        <p:spPr/>
        <p:txBody>
          <a:bodyPr/>
          <a:lstStyle/>
          <a:p>
            <a:r>
              <a:rPr lang="bg-BG" dirty="0"/>
              <a:t>Мисия – възможна!</a:t>
            </a:r>
          </a:p>
        </p:txBody>
      </p:sp>
      <p:pic>
        <p:nvPicPr>
          <p:cNvPr id="8" name="Picture 7"/>
          <p:cNvPicPr>
            <a:picLocks noChangeAspect="1"/>
          </p:cNvPicPr>
          <p:nvPr/>
        </p:nvPicPr>
        <p:blipFill rotWithShape="1">
          <a:blip r:embed="rId3"/>
          <a:srcRect l="14604" t="14318" r="15109" b="19215"/>
          <a:stretch/>
        </p:blipFill>
        <p:spPr>
          <a:xfrm rot="19908666">
            <a:off x="42041" y="420414"/>
            <a:ext cx="735725" cy="735724"/>
          </a:xfrm>
          <a:prstGeom prst="rect">
            <a:avLst/>
          </a:prstGeom>
        </p:spPr>
      </p:pic>
      <p:graphicFrame>
        <p:nvGraphicFramePr>
          <p:cNvPr id="4" name="Diagram 3"/>
          <p:cNvGraphicFramePr/>
          <p:nvPr>
            <p:extLst>
              <p:ext uri="{D42A27DB-BD31-4B8C-83A1-F6EECF244321}">
                <p14:modId xmlns:p14="http://schemas.microsoft.com/office/powerpoint/2010/main" val="3552499553"/>
              </p:ext>
            </p:extLst>
          </p:nvPr>
        </p:nvGraphicFramePr>
        <p:xfrm>
          <a:off x="161158" y="1"/>
          <a:ext cx="11673490" cy="6747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65568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ов контейнер 4"/>
          <p:cNvSpPr>
            <a:spLocks noGrp="1"/>
          </p:cNvSpPr>
          <p:nvPr>
            <p:ph type="body" idx="1"/>
          </p:nvPr>
        </p:nvSpPr>
        <p:spPr>
          <a:xfrm>
            <a:off x="831850" y="4624188"/>
            <a:ext cx="10515600" cy="1870880"/>
          </a:xfrm>
        </p:spPr>
        <p:txBody>
          <a:bodyPr>
            <a:normAutofit/>
          </a:bodyPr>
          <a:lstStyle/>
          <a:p>
            <a:pPr lvl="0"/>
            <a:r>
              <a:rPr lang="bg-BG" dirty="0"/>
              <a:t>Как да разпознавате и използвате технологични решения за проследяване на напредъка на </a:t>
            </a:r>
            <a:r>
              <a:rPr lang="bg-BG" dirty="0" smtClean="0"/>
              <a:t>проекта.</a:t>
            </a:r>
            <a:endParaRPr lang="en-US" dirty="0"/>
          </a:p>
          <a:p>
            <a:pPr lvl="0"/>
            <a:r>
              <a:rPr lang="bg-BG" dirty="0"/>
              <a:t>Как да отчетете изпълнението на отговорностите при работа в екипа.</a:t>
            </a:r>
            <a:endParaRPr lang="en-US" dirty="0"/>
          </a:p>
          <a:p>
            <a:r>
              <a:rPr lang="bg-BG" dirty="0"/>
              <a:t>Кои средства са подходящи за интегриране на получените </a:t>
            </a:r>
            <a:r>
              <a:rPr lang="bg-BG" dirty="0" smtClean="0"/>
              <a:t>резултати.</a:t>
            </a:r>
            <a:endParaRPr lang="bg-BG" dirty="0"/>
          </a:p>
        </p:txBody>
      </p:sp>
      <p:sp>
        <p:nvSpPr>
          <p:cNvPr id="4" name="Заглавие 3"/>
          <p:cNvSpPr>
            <a:spLocks noGrp="1"/>
          </p:cNvSpPr>
          <p:nvPr>
            <p:ph type="title"/>
          </p:nvPr>
        </p:nvSpPr>
        <p:spPr>
          <a:xfrm>
            <a:off x="831850" y="2305050"/>
            <a:ext cx="10515600" cy="2284413"/>
          </a:xfrm>
        </p:spPr>
        <p:txBody>
          <a:bodyPr>
            <a:noAutofit/>
          </a:bodyPr>
          <a:lstStyle/>
          <a:p>
            <a:pPr lvl="0"/>
            <a:r>
              <a:rPr lang="ru-RU" sz="3200" dirty="0" smtClean="0"/>
              <a:t>4.2</a:t>
            </a:r>
            <a:r>
              <a:rPr lang="ru-RU" sz="3200" dirty="0"/>
              <a:t>. Екипна работа по </a:t>
            </a:r>
            <a:r>
              <a:rPr lang="ru-RU" sz="3200" dirty="0" smtClean="0"/>
              <a:t>проект</a:t>
            </a:r>
            <a:endParaRPr lang="en-US" sz="3200" dirty="0"/>
          </a:p>
        </p:txBody>
      </p:sp>
    </p:spTree>
    <p:extLst>
      <p:ext uri="{BB962C8B-B14F-4D97-AF65-F5344CB8AC3E}">
        <p14:creationId xmlns:p14="http://schemas.microsoft.com/office/powerpoint/2010/main" val="1712794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bg-BG"/>
          </a:p>
        </p:txBody>
      </p:sp>
      <p:sp>
        <p:nvSpPr>
          <p:cNvPr id="3" name="Title 2"/>
          <p:cNvSpPr>
            <a:spLocks noGrp="1"/>
          </p:cNvSpPr>
          <p:nvPr>
            <p:ph type="title"/>
          </p:nvPr>
        </p:nvSpPr>
        <p:spPr/>
        <p:txBody>
          <a:bodyPr/>
          <a:lstStyle/>
          <a:p>
            <a:r>
              <a:rPr lang="bg-BG" b="1" dirty="0" smtClean="0"/>
              <a:t>Учебно съдържание в 8. клас</a:t>
            </a:r>
            <a:endParaRPr lang="bg-BG" b="1" dirty="0"/>
          </a:p>
        </p:txBody>
      </p:sp>
    </p:spTree>
    <p:extLst>
      <p:ext uri="{BB962C8B-B14F-4D97-AF65-F5344CB8AC3E}">
        <p14:creationId xmlns:p14="http://schemas.microsoft.com/office/powerpoint/2010/main" val="1609833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Контейнер за съдържание 5"/>
          <p:cNvGraphicFramePr>
            <a:graphicFrameLocks noGrp="1"/>
          </p:cNvGraphicFramePr>
          <p:nvPr>
            <p:ph idx="1"/>
            <p:extLst>
              <p:ext uri="{D42A27DB-BD31-4B8C-83A1-F6EECF244321}">
                <p14:modId xmlns:p14="http://schemas.microsoft.com/office/powerpoint/2010/main" val="4169299951"/>
              </p:ext>
            </p:extLst>
          </p:nvPr>
        </p:nvGraphicFramePr>
        <p:xfrm>
          <a:off x="531866" y="2244785"/>
          <a:ext cx="10891778" cy="3017520"/>
        </p:xfrm>
        <a:graphic>
          <a:graphicData uri="http://schemas.openxmlformats.org/drawingml/2006/table">
            <a:tbl>
              <a:tblPr firstRow="1" bandRow="1">
                <a:tableStyleId>{7DF18680-E054-41AD-8BC1-D1AEF772440D}</a:tableStyleId>
              </a:tblPr>
              <a:tblGrid>
                <a:gridCol w="3125734">
                  <a:extLst>
                    <a:ext uri="{9D8B030D-6E8A-4147-A177-3AD203B41FA5}">
                      <a16:colId xmlns:a16="http://schemas.microsoft.com/office/drawing/2014/main" val="20000"/>
                    </a:ext>
                  </a:extLst>
                </a:gridCol>
                <a:gridCol w="7766044">
                  <a:extLst>
                    <a:ext uri="{9D8B030D-6E8A-4147-A177-3AD203B41FA5}">
                      <a16:colId xmlns:a16="http://schemas.microsoft.com/office/drawing/2014/main" val="20001"/>
                    </a:ext>
                  </a:extLst>
                </a:gridCol>
              </a:tblGrid>
              <a:tr h="370840">
                <a:tc>
                  <a:txBody>
                    <a:bodyPr/>
                    <a:lstStyle/>
                    <a:p>
                      <a:r>
                        <a:rPr lang="bg-BG" sz="2400" dirty="0"/>
                        <a:t>Понятия</a:t>
                      </a:r>
                    </a:p>
                  </a:txBody>
                  <a:tcPr/>
                </a:tc>
                <a:tc>
                  <a:txBody>
                    <a:bodyPr/>
                    <a:lstStyle/>
                    <a:p>
                      <a:r>
                        <a:rPr lang="bg-BG" sz="2400" dirty="0"/>
                        <a:t>Описание</a:t>
                      </a:r>
                    </a:p>
                  </a:txBody>
                  <a:tcPr/>
                </a:tc>
                <a:extLst>
                  <a:ext uri="{0D108BD9-81ED-4DB2-BD59-A6C34878D82A}">
                    <a16:rowId xmlns:a16="http://schemas.microsoft.com/office/drawing/2014/main" val="10000"/>
                  </a:ext>
                </a:extLst>
              </a:tr>
              <a:tr h="370840">
                <a:tc>
                  <a:txBody>
                    <a:bodyPr/>
                    <a:lstStyle/>
                    <a:p>
                      <a:pPr indent="0" algn="l">
                        <a:spcAft>
                          <a:spcPts val="0"/>
                        </a:spcAft>
                      </a:pPr>
                      <a:r>
                        <a:rPr lang="bg-BG" sz="2400" b="1" spc="-5" dirty="0">
                          <a:solidFill>
                            <a:schemeClr val="tx1"/>
                          </a:solidFill>
                          <a:effectLst/>
                          <a:latin typeface="+mn-lt"/>
                          <a:ea typeface="Calibri" panose="020F0502020204030204" pitchFamily="34" charset="0"/>
                          <a:cs typeface="SPTime-Roman"/>
                        </a:rPr>
                        <a:t>Проследяване</a:t>
                      </a:r>
                      <a:r>
                        <a:rPr lang="bg-BG" sz="2400" b="1" dirty="0">
                          <a:solidFill>
                            <a:schemeClr val="tx1"/>
                          </a:solidFill>
                          <a:effectLst/>
                          <a:latin typeface="+mn-lt"/>
                          <a:ea typeface="Calibri" panose="020F0502020204030204" pitchFamily="34" charset="0"/>
                          <a:cs typeface="SPTime-Roman"/>
                        </a:rPr>
                        <a:t> на напредъка по проект</a:t>
                      </a:r>
                      <a:endParaRPr lang="en-US" sz="2400" dirty="0">
                        <a:solidFill>
                          <a:schemeClr val="tx1"/>
                        </a:solidFill>
                        <a:effectLst/>
                        <a:latin typeface="+mn-lt"/>
                        <a:ea typeface="Calibri" panose="020F0502020204030204" pitchFamily="34" charset="0"/>
                        <a:cs typeface="SPTime-Roman"/>
                      </a:endParaRPr>
                    </a:p>
                  </a:txBody>
                  <a:tcPr marL="68580" marR="68580" marT="0" marB="0"/>
                </a:tc>
                <a:tc>
                  <a:txBody>
                    <a:bodyPr/>
                    <a:lstStyle/>
                    <a:p>
                      <a:pPr indent="0" algn="l">
                        <a:spcAft>
                          <a:spcPts val="0"/>
                        </a:spcAft>
                      </a:pPr>
                      <a:r>
                        <a:rPr lang="bg-BG" sz="2400" b="0" dirty="0">
                          <a:solidFill>
                            <a:schemeClr val="tx1"/>
                          </a:solidFill>
                          <a:effectLst/>
                          <a:latin typeface="+mn-lt"/>
                          <a:ea typeface="Calibri" panose="020F0502020204030204" pitchFamily="34" charset="0"/>
                          <a:cs typeface="Times New Roman" panose="02020603050405020304" pitchFamily="18" charset="0"/>
                        </a:rPr>
                        <a:t>Систематично наблюдение, анализ и оценка на работата по проект. </a:t>
                      </a:r>
                      <a:endParaRPr lang="en-US" sz="2400" b="0" dirty="0">
                        <a:solidFill>
                          <a:schemeClr val="tx1"/>
                        </a:solidFill>
                        <a:effectLst/>
                        <a:latin typeface="+mn-lt"/>
                        <a:ea typeface="Calibri" panose="020F0502020204030204" pitchFamily="34" charset="0"/>
                        <a:cs typeface="SPTime-Roman"/>
                      </a:endParaRPr>
                    </a:p>
                  </a:txBody>
                  <a:tcPr marL="68580" marR="68580" marT="0" marB="0"/>
                </a:tc>
                <a:extLst>
                  <a:ext uri="{0D108BD9-81ED-4DB2-BD59-A6C34878D82A}">
                    <a16:rowId xmlns:a16="http://schemas.microsoft.com/office/drawing/2014/main" val="10001"/>
                  </a:ext>
                </a:extLst>
              </a:tr>
              <a:tr h="370840">
                <a:tc>
                  <a:txBody>
                    <a:bodyPr/>
                    <a:lstStyle/>
                    <a:p>
                      <a:pPr indent="0" algn="l">
                        <a:spcAft>
                          <a:spcPts val="0"/>
                        </a:spcAft>
                      </a:pPr>
                      <a:r>
                        <a:rPr lang="bg-BG" sz="2400" b="1" spc="-5" dirty="0">
                          <a:effectLst/>
                          <a:latin typeface="+mn-lt"/>
                          <a:ea typeface="Calibri" panose="020F0502020204030204" pitchFamily="34" charset="0"/>
                          <a:cs typeface="SPTime-Roman"/>
                        </a:rPr>
                        <a:t>Интегриране на резултати</a:t>
                      </a:r>
                      <a:endParaRPr lang="en-US" sz="2400" dirty="0">
                        <a:effectLst/>
                        <a:latin typeface="+mn-lt"/>
                        <a:ea typeface="Calibri" panose="020F0502020204030204" pitchFamily="34" charset="0"/>
                        <a:cs typeface="SPTime-Roman"/>
                      </a:endParaRPr>
                    </a:p>
                  </a:txBody>
                  <a:tcPr marL="68580" marR="68580" marT="0" marB="0"/>
                </a:tc>
                <a:tc>
                  <a:txBody>
                    <a:bodyPr/>
                    <a:lstStyle/>
                    <a:p>
                      <a:pPr indent="0" algn="l">
                        <a:spcAft>
                          <a:spcPts val="0"/>
                        </a:spcAft>
                      </a:pPr>
                      <a:r>
                        <a:rPr lang="bg-BG" sz="2400" b="0" dirty="0">
                          <a:effectLst/>
                          <a:latin typeface="+mn-lt"/>
                          <a:ea typeface="Calibri" panose="020F0502020204030204" pitchFamily="34" charset="0"/>
                          <a:cs typeface="Times New Roman" panose="02020603050405020304" pitchFamily="18" charset="0"/>
                        </a:rPr>
                        <a:t>Обединяване и съчетаване на създадени отделни елементи от проекта в синхронизирани, непротиворечиви, единни негови резултати</a:t>
                      </a:r>
                      <a:endParaRPr lang="en-US" sz="2400" b="0" dirty="0">
                        <a:effectLst/>
                        <a:latin typeface="+mn-lt"/>
                        <a:ea typeface="Calibri" panose="020F0502020204030204" pitchFamily="34" charset="0"/>
                        <a:cs typeface="SPTime-Roman"/>
                      </a:endParaRPr>
                    </a:p>
                  </a:txBody>
                  <a:tcPr marL="68580" marR="68580" marT="0" marB="0"/>
                </a:tc>
                <a:extLst>
                  <a:ext uri="{0D108BD9-81ED-4DB2-BD59-A6C34878D82A}">
                    <a16:rowId xmlns:a16="http://schemas.microsoft.com/office/drawing/2014/main" val="3979763466"/>
                  </a:ext>
                </a:extLst>
              </a:tr>
              <a:tr h="370840">
                <a:tc>
                  <a:txBody>
                    <a:bodyPr/>
                    <a:lstStyle/>
                    <a:p>
                      <a:pPr indent="0" algn="l">
                        <a:spcAft>
                          <a:spcPts val="0"/>
                        </a:spcAft>
                      </a:pPr>
                      <a:r>
                        <a:rPr lang="bg-BG" sz="2400" b="1" spc="-5" dirty="0">
                          <a:effectLst/>
                          <a:latin typeface="+mn-lt"/>
                          <a:ea typeface="Calibri" panose="020F0502020204030204" pitchFamily="34" charset="0"/>
                          <a:cs typeface="SPTime-Roman"/>
                        </a:rPr>
                        <a:t>Документиране на проекта</a:t>
                      </a:r>
                      <a:endParaRPr lang="en-US" sz="2400" dirty="0">
                        <a:effectLst/>
                        <a:latin typeface="+mn-lt"/>
                        <a:ea typeface="Calibri" panose="020F0502020204030204" pitchFamily="34" charset="0"/>
                        <a:cs typeface="SPTime-Roman"/>
                      </a:endParaRPr>
                    </a:p>
                  </a:txBody>
                  <a:tcPr marL="68580" marR="68580" marT="0" marB="0"/>
                </a:tc>
                <a:tc>
                  <a:txBody>
                    <a:bodyPr/>
                    <a:lstStyle/>
                    <a:p>
                      <a:pPr indent="0" algn="l">
                        <a:spcAft>
                          <a:spcPts val="0"/>
                        </a:spcAft>
                      </a:pPr>
                      <a:r>
                        <a:rPr lang="bg-BG" sz="2400" b="0" dirty="0">
                          <a:effectLst/>
                          <a:latin typeface="+mn-lt"/>
                          <a:ea typeface="Calibri" panose="020F0502020204030204" pitchFamily="34" charset="0"/>
                          <a:cs typeface="Times New Roman" panose="02020603050405020304" pitchFamily="18" charset="0"/>
                        </a:rPr>
                        <a:t>Водене на документация по изпълнението на проект и резултатите за отчитането му</a:t>
                      </a:r>
                      <a:endParaRPr lang="en-US" sz="2400" b="0" dirty="0">
                        <a:effectLst/>
                        <a:latin typeface="+mn-lt"/>
                        <a:ea typeface="Calibri" panose="020F0502020204030204" pitchFamily="34" charset="0"/>
                        <a:cs typeface="SPTime-Roman"/>
                      </a:endParaRPr>
                    </a:p>
                  </a:txBody>
                  <a:tcPr marL="68580" marR="68580" marT="0" marB="0"/>
                </a:tc>
                <a:extLst>
                  <a:ext uri="{0D108BD9-81ED-4DB2-BD59-A6C34878D82A}">
                    <a16:rowId xmlns:a16="http://schemas.microsoft.com/office/drawing/2014/main" val="466511421"/>
                  </a:ext>
                </a:extLst>
              </a:tr>
            </a:tbl>
          </a:graphicData>
        </a:graphic>
      </p:graphicFrame>
      <p:sp>
        <p:nvSpPr>
          <p:cNvPr id="4" name="Заглавие 3"/>
          <p:cNvSpPr>
            <a:spLocks noGrp="1"/>
          </p:cNvSpPr>
          <p:nvPr>
            <p:ph type="title"/>
          </p:nvPr>
        </p:nvSpPr>
        <p:spPr/>
        <p:txBody>
          <a:bodyPr/>
          <a:lstStyle/>
          <a:p>
            <a:r>
              <a:rPr lang="bg-BG" dirty="0"/>
              <a:t>Н</a:t>
            </a:r>
            <a:r>
              <a:rPr lang="bg-BG" dirty="0" smtClean="0"/>
              <a:t>ови </a:t>
            </a:r>
            <a:r>
              <a:rPr lang="bg-BG" dirty="0"/>
              <a:t>понятия</a:t>
            </a:r>
          </a:p>
        </p:txBody>
      </p:sp>
    </p:spTree>
    <p:extLst>
      <p:ext uri="{BB962C8B-B14F-4D97-AF65-F5344CB8AC3E}">
        <p14:creationId xmlns:p14="http://schemas.microsoft.com/office/powerpoint/2010/main" val="2653105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лавие 6"/>
          <p:cNvSpPr>
            <a:spLocks noGrp="1"/>
          </p:cNvSpPr>
          <p:nvPr>
            <p:ph type="title"/>
          </p:nvPr>
        </p:nvSpPr>
        <p:spPr/>
        <p:txBody>
          <a:bodyPr>
            <a:normAutofit/>
          </a:bodyPr>
          <a:lstStyle/>
          <a:p>
            <a:r>
              <a:rPr lang="bg-BG" dirty="0"/>
              <a:t>Задание </a:t>
            </a:r>
            <a:r>
              <a:rPr lang="bg-BG" i="1" dirty="0"/>
              <a:t>Доброволци в действие!</a:t>
            </a:r>
          </a:p>
        </p:txBody>
      </p:sp>
      <p:sp>
        <p:nvSpPr>
          <p:cNvPr id="4" name="TextBox 3"/>
          <p:cNvSpPr txBox="1"/>
          <p:nvPr/>
        </p:nvSpPr>
        <p:spPr>
          <a:xfrm>
            <a:off x="6558457" y="3770255"/>
            <a:ext cx="5171090" cy="2492990"/>
          </a:xfrm>
          <a:prstGeom prst="rect">
            <a:avLst/>
          </a:prstGeom>
          <a:noFill/>
        </p:spPr>
        <p:txBody>
          <a:bodyPr wrap="square" rtlCol="0">
            <a:spAutoFit/>
          </a:bodyPr>
          <a:lstStyle/>
          <a:p>
            <a:pPr algn="just"/>
            <a:r>
              <a:rPr lang="ru-RU" sz="2800" b="1" i="1" dirty="0" smtClean="0"/>
              <a:t>Доброволци в действие </a:t>
            </a:r>
            <a:r>
              <a:rPr lang="ru-RU" sz="2800" b="1" dirty="0" smtClean="0"/>
              <a:t>е де–тайлно изпълнение на мисията </a:t>
            </a:r>
            <a:r>
              <a:rPr lang="ru-RU" sz="2800" b="1" i="1" dirty="0" smtClean="0"/>
              <a:t>Разделяй и владей</a:t>
            </a:r>
            <a:r>
              <a:rPr lang="bg-BG" sz="2800" b="1" dirty="0" smtClean="0"/>
              <a:t>:</a:t>
            </a:r>
          </a:p>
          <a:p>
            <a:pPr marL="742950" lvl="1" indent="-285750">
              <a:buFont typeface="Arial" panose="020B0604020202020204" pitchFamily="34" charset="0"/>
              <a:buChar char="•"/>
            </a:pPr>
            <a:r>
              <a:rPr lang="ru-RU" sz="2400" dirty="0"/>
              <a:t>Подготовка на Фестивала</a:t>
            </a:r>
          </a:p>
          <a:p>
            <a:pPr marL="742950" lvl="1" indent="-285750">
              <a:buFont typeface="Arial" panose="020B0604020202020204" pitchFamily="34" charset="0"/>
              <a:buChar char="•"/>
            </a:pPr>
            <a:r>
              <a:rPr lang="ru-RU" sz="2400" dirty="0"/>
              <a:t>Провеждане на Фестивала</a:t>
            </a:r>
          </a:p>
          <a:p>
            <a:pPr marL="742950" lvl="1" indent="-285750">
              <a:buFont typeface="Arial" panose="020B0604020202020204" pitchFamily="34" charset="0"/>
              <a:buChar char="•"/>
            </a:pPr>
            <a:r>
              <a:rPr lang="ru-RU" sz="2400" dirty="0"/>
              <a:t>Отчитане и </a:t>
            </a:r>
            <a:r>
              <a:rPr lang="ru-RU" sz="2400" dirty="0" smtClean="0"/>
              <a:t>анализ на Фестивала</a:t>
            </a:r>
            <a:endParaRPr lang="ru-RU" sz="24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2759" y="1348763"/>
            <a:ext cx="5822732" cy="2697878"/>
          </a:xfrm>
          <a:prstGeom prst="rect">
            <a:avLst/>
          </a:prstGeom>
        </p:spPr>
      </p:pic>
      <p:sp>
        <p:nvSpPr>
          <p:cNvPr id="6" name="Rectangle 5"/>
          <p:cNvSpPr/>
          <p:nvPr/>
        </p:nvSpPr>
        <p:spPr>
          <a:xfrm>
            <a:off x="7190582" y="1447064"/>
            <a:ext cx="3709221" cy="1107996"/>
          </a:xfrm>
          <a:prstGeom prst="rect">
            <a:avLst/>
          </a:prstGeom>
        </p:spPr>
        <p:txBody>
          <a:bodyPr wrap="none">
            <a:spAutoFit/>
          </a:bodyPr>
          <a:lstStyle/>
          <a:p>
            <a:r>
              <a:rPr lang="ru-RU" sz="2200" b="1" dirty="0" smtClean="0"/>
              <a:t>Необходими знания:</a:t>
            </a:r>
          </a:p>
          <a:p>
            <a:pPr marL="457200" indent="-457200">
              <a:buFont typeface="Arial" panose="020B0604020202020204" pitchFamily="34" charset="0"/>
              <a:buChar char="•"/>
            </a:pPr>
            <a:r>
              <a:rPr lang="ru-RU" sz="2200" dirty="0" smtClean="0"/>
              <a:t>Правила за работа в екип</a:t>
            </a:r>
          </a:p>
          <a:p>
            <a:pPr marL="457200" indent="-457200">
              <a:buFont typeface="Arial" panose="020B0604020202020204" pitchFamily="34" charset="0"/>
              <a:buChar char="•"/>
            </a:pPr>
            <a:r>
              <a:rPr lang="ru-RU" sz="2200" dirty="0" smtClean="0"/>
              <a:t>Цитиране на ресурси</a:t>
            </a:r>
          </a:p>
        </p:txBody>
      </p:sp>
      <p:sp>
        <p:nvSpPr>
          <p:cNvPr id="8" name="Rectangle 7"/>
          <p:cNvSpPr/>
          <p:nvPr/>
        </p:nvSpPr>
        <p:spPr>
          <a:xfrm>
            <a:off x="989479" y="4799864"/>
            <a:ext cx="4928144" cy="1446550"/>
          </a:xfrm>
          <a:prstGeom prst="rect">
            <a:avLst/>
          </a:prstGeom>
        </p:spPr>
        <p:txBody>
          <a:bodyPr wrap="none">
            <a:spAutoFit/>
          </a:bodyPr>
          <a:lstStyle/>
          <a:p>
            <a:r>
              <a:rPr lang="ru-RU" sz="2200" b="1" dirty="0" smtClean="0"/>
              <a:t>Прилагане на знания за:</a:t>
            </a:r>
          </a:p>
          <a:p>
            <a:pPr marL="457200" indent="-457200">
              <a:buFont typeface="Arial" panose="020B0604020202020204" pitchFamily="34" charset="0"/>
              <a:buChar char="•"/>
            </a:pPr>
            <a:r>
              <a:rPr lang="ru-RU" sz="2200" dirty="0" smtClean="0"/>
              <a:t>Работа с карти и координати</a:t>
            </a:r>
          </a:p>
          <a:p>
            <a:pPr marL="457200" indent="-457200">
              <a:buFont typeface="Arial" panose="020B0604020202020204" pitchFamily="34" charset="0"/>
              <a:buChar char="•"/>
            </a:pPr>
            <a:r>
              <a:rPr lang="ru-RU" sz="2200" dirty="0" smtClean="0"/>
              <a:t>Създаване на циркулярни писма</a:t>
            </a:r>
          </a:p>
          <a:p>
            <a:pPr marL="457200" indent="-457200">
              <a:buFont typeface="Arial" panose="020B0604020202020204" pitchFamily="34" charset="0"/>
              <a:buChar char="•"/>
            </a:pPr>
            <a:r>
              <a:rPr lang="ru-RU" sz="2200" dirty="0" smtClean="0"/>
              <a:t>Създаване на интегриран документ</a:t>
            </a:r>
          </a:p>
        </p:txBody>
      </p:sp>
    </p:spTree>
    <p:extLst>
      <p:ext uri="{BB962C8B-B14F-4D97-AF65-F5344CB8AC3E}">
        <p14:creationId xmlns:p14="http://schemas.microsoft.com/office/powerpoint/2010/main" val="255670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Проследяване на напредъка по проект</a:t>
            </a:r>
          </a:p>
        </p:txBody>
      </p:sp>
      <p:sp>
        <p:nvSpPr>
          <p:cNvPr id="6" name="Content Placeholder 5"/>
          <p:cNvSpPr>
            <a:spLocks noGrp="1"/>
          </p:cNvSpPr>
          <p:nvPr>
            <p:ph sz="half" idx="2"/>
          </p:nvPr>
        </p:nvSpPr>
        <p:spPr>
          <a:xfrm>
            <a:off x="850297" y="1372899"/>
            <a:ext cx="10837205" cy="4754631"/>
          </a:xfrm>
        </p:spPr>
        <p:txBody>
          <a:bodyPr>
            <a:noAutofit/>
          </a:bodyPr>
          <a:lstStyle/>
          <a:p>
            <a:pPr marL="0" indent="0">
              <a:buNone/>
            </a:pPr>
            <a:r>
              <a:rPr lang="ru-RU" sz="2400" dirty="0"/>
              <a:t>За успешно завършване на даден проект, основна роля играе проследяването на процесите по изпълнение на проекта. </a:t>
            </a:r>
            <a:endParaRPr lang="ru-RU" sz="2400" dirty="0" smtClean="0"/>
          </a:p>
          <a:p>
            <a:pPr marL="0" indent="0">
              <a:buNone/>
            </a:pPr>
            <a:r>
              <a:rPr lang="ru-RU" b="1" dirty="0" smtClean="0"/>
              <a:t>Основните </a:t>
            </a:r>
            <a:r>
              <a:rPr lang="ru-RU" b="1" dirty="0"/>
              <a:t>стъпки за проследяване на напредъка по проекта са три</a:t>
            </a:r>
            <a:r>
              <a:rPr lang="ru-RU" b="1" dirty="0" smtClean="0"/>
              <a:t>:</a:t>
            </a:r>
          </a:p>
        </p:txBody>
      </p:sp>
      <p:graphicFrame>
        <p:nvGraphicFramePr>
          <p:cNvPr id="3" name="Diagram 2"/>
          <p:cNvGraphicFramePr/>
          <p:nvPr>
            <p:extLst>
              <p:ext uri="{D42A27DB-BD31-4B8C-83A1-F6EECF244321}">
                <p14:modId xmlns:p14="http://schemas.microsoft.com/office/powerpoint/2010/main" val="4185593854"/>
              </p:ext>
            </p:extLst>
          </p:nvPr>
        </p:nvGraphicFramePr>
        <p:xfrm>
          <a:off x="1690414" y="2727144"/>
          <a:ext cx="8811173" cy="3894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4163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Различни </a:t>
            </a:r>
            <a:r>
              <a:rPr lang="ru-RU" dirty="0"/>
              <a:t>технологични решения</a:t>
            </a:r>
          </a:p>
        </p:txBody>
      </p:sp>
      <p:sp>
        <p:nvSpPr>
          <p:cNvPr id="6" name="Content Placeholder 5"/>
          <p:cNvSpPr>
            <a:spLocks noGrp="1"/>
          </p:cNvSpPr>
          <p:nvPr>
            <p:ph sz="half" idx="2"/>
          </p:nvPr>
        </p:nvSpPr>
        <p:spPr>
          <a:xfrm>
            <a:off x="881828" y="1351880"/>
            <a:ext cx="10837205" cy="2095514"/>
          </a:xfrm>
        </p:spPr>
        <p:txBody>
          <a:bodyPr>
            <a:noAutofit/>
          </a:bodyPr>
          <a:lstStyle/>
          <a:p>
            <a:pPr marL="0" indent="0">
              <a:buNone/>
            </a:pPr>
            <a:r>
              <a:rPr lang="ru-RU" sz="2400" dirty="0" smtClean="0"/>
              <a:t>Някои </a:t>
            </a:r>
            <a:r>
              <a:rPr lang="ru-RU" sz="2400" dirty="0"/>
              <a:t>решения предлагат инструменти за: създаване на списъци със задачи, добавяне на събития с включени срокове, визуално следене във времето за всяка задача, например, чрез диаграми на Гант или Канбан табла за следене на процесите по изпълнение, функция Календар, бележки и коментари по дадената задача, и много други. Съществуват технологични решения, които обединяват няколко инструменти в обща система.</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val="0"/>
              </a:ext>
            </a:extLst>
          </a:blip>
          <a:srcRect l="22473"/>
          <a:stretch/>
        </p:blipFill>
        <p:spPr>
          <a:xfrm>
            <a:off x="8286750" y="4417217"/>
            <a:ext cx="3260366" cy="2175252"/>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b="17980"/>
          <a:stretch/>
        </p:blipFill>
        <p:spPr>
          <a:xfrm>
            <a:off x="3139695" y="4508192"/>
            <a:ext cx="4196131" cy="2041198"/>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l="15795"/>
          <a:stretch/>
        </p:blipFill>
        <p:spPr>
          <a:xfrm>
            <a:off x="926750" y="3491205"/>
            <a:ext cx="4159094" cy="2005169"/>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val="0"/>
              </a:ext>
            </a:extLst>
          </a:blip>
          <a:srcRect r="18641"/>
          <a:stretch/>
        </p:blipFill>
        <p:spPr>
          <a:xfrm>
            <a:off x="6359903" y="3111180"/>
            <a:ext cx="4018538" cy="1940880"/>
          </a:xfrm>
          <a:prstGeom prst="rect">
            <a:avLst/>
          </a:prstGeom>
        </p:spPr>
      </p:pic>
    </p:spTree>
    <p:extLst>
      <p:ext uri="{BB962C8B-B14F-4D97-AF65-F5344CB8AC3E}">
        <p14:creationId xmlns:p14="http://schemas.microsoft.com/office/powerpoint/2010/main" val="2132508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err="1" smtClean="0"/>
              <a:t>Канбан</a:t>
            </a:r>
            <a:r>
              <a:rPr lang="bg-BG" dirty="0" smtClean="0"/>
              <a:t> табла</a:t>
            </a:r>
            <a:endParaRPr lang="ru-RU" dirty="0"/>
          </a:p>
        </p:txBody>
      </p:sp>
      <p:sp>
        <p:nvSpPr>
          <p:cNvPr id="6" name="Content Placeholder 5"/>
          <p:cNvSpPr>
            <a:spLocks noGrp="1"/>
          </p:cNvSpPr>
          <p:nvPr>
            <p:ph sz="half" idx="2"/>
          </p:nvPr>
        </p:nvSpPr>
        <p:spPr>
          <a:xfrm>
            <a:off x="881828" y="1351880"/>
            <a:ext cx="10837205" cy="2095514"/>
          </a:xfrm>
        </p:spPr>
        <p:txBody>
          <a:bodyPr>
            <a:noAutofit/>
          </a:bodyPr>
          <a:lstStyle/>
          <a:p>
            <a:pPr marL="0" indent="0">
              <a:buNone/>
            </a:pPr>
            <a:endParaRPr lang="ru-RU" sz="24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34390" y="1348740"/>
            <a:ext cx="5444224" cy="3246119"/>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74575" y="3444698"/>
            <a:ext cx="5532669" cy="3164108"/>
          </a:xfrm>
          <a:prstGeom prst="rect">
            <a:avLst/>
          </a:prstGeom>
        </p:spPr>
      </p:pic>
    </p:spTree>
    <p:extLst>
      <p:ext uri="{BB962C8B-B14F-4D97-AF65-F5344CB8AC3E}">
        <p14:creationId xmlns:p14="http://schemas.microsoft.com/office/powerpoint/2010/main" val="4051472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лавие 6"/>
          <p:cNvSpPr>
            <a:spLocks noGrp="1"/>
          </p:cNvSpPr>
          <p:nvPr>
            <p:ph type="title"/>
          </p:nvPr>
        </p:nvSpPr>
        <p:spPr/>
        <p:txBody>
          <a:bodyPr>
            <a:normAutofit/>
          </a:bodyPr>
          <a:lstStyle/>
          <a:p>
            <a:r>
              <a:rPr lang="bg-BG" dirty="0"/>
              <a:t>Задание </a:t>
            </a:r>
            <a:r>
              <a:rPr lang="bg-BG" i="1" dirty="0"/>
              <a:t>За подготовка на фестивала</a:t>
            </a:r>
          </a:p>
        </p:txBody>
      </p:sp>
      <p:sp>
        <p:nvSpPr>
          <p:cNvPr id="5" name="TextBox 4"/>
          <p:cNvSpPr txBox="1"/>
          <p:nvPr/>
        </p:nvSpPr>
        <p:spPr>
          <a:xfrm>
            <a:off x="2254469" y="5130105"/>
            <a:ext cx="7683062" cy="1384995"/>
          </a:xfrm>
          <a:prstGeom prst="rect">
            <a:avLst/>
          </a:prstGeom>
          <a:noFill/>
        </p:spPr>
        <p:txBody>
          <a:bodyPr wrap="square" rtlCol="0">
            <a:spAutoFit/>
          </a:bodyPr>
          <a:lstStyle/>
          <a:p>
            <a:r>
              <a:rPr lang="bg-BG" sz="2800" b="1" dirty="0" smtClean="0"/>
              <a:t>Потърсете адреси на:</a:t>
            </a:r>
          </a:p>
          <a:p>
            <a:r>
              <a:rPr lang="bg-BG" sz="2800" dirty="0" smtClean="0"/>
              <a:t>училища: </a:t>
            </a:r>
            <a:r>
              <a:rPr lang="ru-RU" sz="2800" dirty="0" smtClean="0">
                <a:hlinkClick r:id="rId3"/>
              </a:rPr>
              <a:t>http://89.252.196.217/Schools/search</a:t>
            </a:r>
            <a:endParaRPr lang="ru-RU" sz="2800" dirty="0" smtClean="0"/>
          </a:p>
          <a:p>
            <a:r>
              <a:rPr lang="ru-RU" sz="2800" dirty="0"/>
              <a:t>и</a:t>
            </a:r>
            <a:r>
              <a:rPr lang="ru-RU" sz="2800" dirty="0" smtClean="0"/>
              <a:t> регионални управления </a:t>
            </a:r>
            <a:r>
              <a:rPr lang="bg-BG" sz="2800" dirty="0" smtClean="0"/>
              <a:t>по образование.</a:t>
            </a:r>
            <a:endParaRPr lang="bg-BG" sz="2800" dirty="0"/>
          </a:p>
        </p:txBody>
      </p:sp>
      <p:sp>
        <p:nvSpPr>
          <p:cNvPr id="2" name="Rectangle 1"/>
          <p:cNvSpPr/>
          <p:nvPr/>
        </p:nvSpPr>
        <p:spPr>
          <a:xfrm>
            <a:off x="367665" y="1409551"/>
            <a:ext cx="11456670" cy="3477875"/>
          </a:xfrm>
          <a:prstGeom prst="rect">
            <a:avLst/>
          </a:prstGeom>
        </p:spPr>
        <p:txBody>
          <a:bodyPr wrap="square">
            <a:spAutoFit/>
          </a:bodyPr>
          <a:lstStyle/>
          <a:p>
            <a:r>
              <a:rPr lang="ru-RU" sz="2000" b="1" dirty="0"/>
              <a:t>Работете в екипи. Разпределете задачите във всеки екип.</a:t>
            </a:r>
          </a:p>
          <a:p>
            <a:r>
              <a:rPr lang="ru-RU" sz="2000" dirty="0" smtClean="0"/>
              <a:t>1. Потърсете </a:t>
            </a:r>
            <a:r>
              <a:rPr lang="ru-RU" sz="2000" dirty="0"/>
              <a:t>в интернет на адрес http://89.252.196.217/Schools/search и намерете адресите на училищата в областта на града, за който работи вашият екип. Открийте сайта на Регионалното управление по образование (РУО) за областта.</a:t>
            </a:r>
          </a:p>
          <a:p>
            <a:r>
              <a:rPr lang="ru-RU" sz="2000" dirty="0" smtClean="0"/>
              <a:t>2. Създайте </a:t>
            </a:r>
            <a:r>
              <a:rPr lang="ru-RU" sz="2000" dirty="0"/>
              <a:t>образец на </a:t>
            </a:r>
            <a:r>
              <a:rPr lang="ru-RU" sz="2000" b="1" dirty="0"/>
              <a:t>покана</a:t>
            </a:r>
            <a:r>
              <a:rPr lang="ru-RU" sz="2000" dirty="0"/>
              <a:t> за фестивала.</a:t>
            </a:r>
          </a:p>
          <a:p>
            <a:r>
              <a:rPr lang="ru-RU" sz="2000" dirty="0" smtClean="0"/>
              <a:t>3. Подгответе </a:t>
            </a:r>
            <a:r>
              <a:rPr lang="ru-RU" sz="2000" b="1" dirty="0"/>
              <a:t>циркулярно</a:t>
            </a:r>
            <a:r>
              <a:rPr lang="ru-RU" sz="2000" dirty="0"/>
              <a:t> </a:t>
            </a:r>
            <a:r>
              <a:rPr lang="ru-RU" sz="2000" b="1" dirty="0"/>
              <a:t>писмо</a:t>
            </a:r>
            <a:r>
              <a:rPr lang="ru-RU" sz="2000" dirty="0"/>
              <a:t> с покана до всички директори на училища и до експертите в съответното РУО.</a:t>
            </a:r>
          </a:p>
          <a:p>
            <a:r>
              <a:rPr lang="ru-RU" sz="2000" dirty="0" smtClean="0"/>
              <a:t>4. Изгответе </a:t>
            </a:r>
            <a:r>
              <a:rPr lang="ru-RU" sz="2000" b="1" dirty="0"/>
              <a:t>разписание</a:t>
            </a:r>
            <a:r>
              <a:rPr lang="ru-RU" sz="2000" dirty="0"/>
              <a:t> с пристигащ и заминаващ транспорт до/от града. Добавете </a:t>
            </a:r>
            <a:r>
              <a:rPr lang="ru-RU" sz="2000" b="1" dirty="0"/>
              <a:t>карта</a:t>
            </a:r>
            <a:r>
              <a:rPr lang="ru-RU" sz="2000" dirty="0"/>
              <a:t> с обозначени – жп гара/автогара, място на провеждане на фестивала.</a:t>
            </a:r>
          </a:p>
          <a:p>
            <a:r>
              <a:rPr lang="ru-RU" sz="2000" dirty="0" smtClean="0"/>
              <a:t>5. </a:t>
            </a:r>
            <a:r>
              <a:rPr lang="ru-RU" sz="2000" i="1" dirty="0" smtClean="0"/>
              <a:t>Всеки </a:t>
            </a:r>
            <a:r>
              <a:rPr lang="ru-RU" sz="2000" i="1" dirty="0"/>
              <a:t>член на екипа да отбележи свършените от него задачи при проследяването на работата по проекта</a:t>
            </a:r>
            <a:r>
              <a:rPr lang="ru-RU" sz="2000" dirty="0"/>
              <a:t>.</a:t>
            </a:r>
          </a:p>
        </p:txBody>
      </p:sp>
    </p:spTree>
    <p:extLst>
      <p:ext uri="{BB962C8B-B14F-4D97-AF65-F5344CB8AC3E}">
        <p14:creationId xmlns:p14="http://schemas.microsoft.com/office/powerpoint/2010/main" val="3710893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лавие 6"/>
          <p:cNvSpPr>
            <a:spLocks noGrp="1"/>
          </p:cNvSpPr>
          <p:nvPr>
            <p:ph type="title"/>
          </p:nvPr>
        </p:nvSpPr>
        <p:spPr/>
        <p:txBody>
          <a:bodyPr>
            <a:normAutofit/>
          </a:bodyPr>
          <a:lstStyle/>
          <a:p>
            <a:r>
              <a:rPr lang="bg-BG" dirty="0"/>
              <a:t>Задание </a:t>
            </a:r>
            <a:r>
              <a:rPr lang="bg-BG" i="1" dirty="0"/>
              <a:t>За провеждане</a:t>
            </a:r>
            <a:r>
              <a:rPr lang="bg-BG" i="1" dirty="0" smtClean="0"/>
              <a:t> </a:t>
            </a:r>
            <a:r>
              <a:rPr lang="bg-BG" i="1" dirty="0"/>
              <a:t>на фестивала</a:t>
            </a:r>
          </a:p>
        </p:txBody>
      </p:sp>
      <p:sp>
        <p:nvSpPr>
          <p:cNvPr id="5" name="TextBox 4"/>
          <p:cNvSpPr txBox="1"/>
          <p:nvPr/>
        </p:nvSpPr>
        <p:spPr>
          <a:xfrm>
            <a:off x="249557" y="4284285"/>
            <a:ext cx="5876924" cy="2123658"/>
          </a:xfrm>
          <a:prstGeom prst="rect">
            <a:avLst/>
          </a:prstGeom>
          <a:noFill/>
        </p:spPr>
        <p:txBody>
          <a:bodyPr wrap="square" rtlCol="0">
            <a:spAutoFit/>
          </a:bodyPr>
          <a:lstStyle/>
          <a:p>
            <a:pPr algn="ctr"/>
            <a:r>
              <a:rPr lang="ru-RU" sz="2400" b="1" i="1" dirty="0">
                <a:solidFill>
                  <a:schemeClr val="accent6"/>
                </a:solidFill>
              </a:rPr>
              <a:t>Трикове за професионалисти</a:t>
            </a:r>
          </a:p>
          <a:p>
            <a:pPr marL="457200" indent="-457200">
              <a:buFont typeface="Arial" panose="020B0604020202020204" pitchFamily="34" charset="0"/>
              <a:buChar char="•"/>
            </a:pPr>
            <a:r>
              <a:rPr lang="ru-RU" dirty="0"/>
              <a:t>Направете собствен </a:t>
            </a:r>
            <a:r>
              <a:rPr lang="ru-RU" dirty="0" smtClean="0"/>
              <a:t>оригинален </a:t>
            </a:r>
            <a:r>
              <a:rPr lang="ru-RU" dirty="0"/>
              <a:t>шаблон за описание на програмата на фестивала.</a:t>
            </a:r>
          </a:p>
          <a:p>
            <a:pPr marL="457200" indent="-457200">
              <a:buFont typeface="Arial" panose="020B0604020202020204" pitchFamily="34" charset="0"/>
              <a:buChar char="•"/>
            </a:pPr>
            <a:r>
              <a:rPr lang="ru-RU" dirty="0"/>
              <a:t>Картата със </a:t>
            </a:r>
            <a:r>
              <a:rPr lang="ru-RU" dirty="0" smtClean="0"/>
              <a:t>забележителностите </a:t>
            </a:r>
            <a:r>
              <a:rPr lang="ru-RU" dirty="0"/>
              <a:t>запазете в различни </a:t>
            </a:r>
            <a:r>
              <a:rPr lang="ru-RU" dirty="0" smtClean="0"/>
              <a:t>формати </a:t>
            </a:r>
            <a:r>
              <a:rPr lang="ru-RU" dirty="0"/>
              <a:t>за следващо използване.</a:t>
            </a:r>
          </a:p>
          <a:p>
            <a:pPr marL="457200" indent="-457200">
              <a:buFont typeface="Arial" panose="020B0604020202020204" pitchFamily="34" charset="0"/>
              <a:buChar char="•"/>
            </a:pPr>
            <a:r>
              <a:rPr lang="ru-RU" dirty="0"/>
              <a:t>Предложете бърз и лесен </a:t>
            </a:r>
            <a:r>
              <a:rPr lang="ru-RU" dirty="0" smtClean="0"/>
              <a:t>начин </a:t>
            </a:r>
            <a:r>
              <a:rPr lang="ru-RU" dirty="0"/>
              <a:t>на участниците за </a:t>
            </a:r>
            <a:r>
              <a:rPr lang="ru-RU" dirty="0" smtClean="0"/>
              <a:t>попълване </a:t>
            </a:r>
            <a:r>
              <a:rPr lang="ru-RU" dirty="0"/>
              <a:t>на създадения формуляр.</a:t>
            </a:r>
          </a:p>
        </p:txBody>
      </p:sp>
      <p:sp>
        <p:nvSpPr>
          <p:cNvPr id="2" name="Rectangle 1"/>
          <p:cNvSpPr/>
          <p:nvPr/>
        </p:nvSpPr>
        <p:spPr>
          <a:xfrm>
            <a:off x="367665" y="1409551"/>
            <a:ext cx="11456670" cy="2862322"/>
          </a:xfrm>
          <a:prstGeom prst="rect">
            <a:avLst/>
          </a:prstGeom>
        </p:spPr>
        <p:txBody>
          <a:bodyPr wrap="square">
            <a:spAutoFit/>
          </a:bodyPr>
          <a:lstStyle/>
          <a:p>
            <a:pPr marL="342900" lvl="0" indent="-342900">
              <a:buFont typeface="+mj-lt"/>
              <a:buAutoNum type="arabicPeriod"/>
            </a:pPr>
            <a:r>
              <a:rPr lang="bg-BG" sz="2000" dirty="0" smtClean="0"/>
              <a:t>Изгответе </a:t>
            </a:r>
            <a:r>
              <a:rPr lang="bg-BG" sz="2000" dirty="0"/>
              <a:t>предварителна </a:t>
            </a:r>
            <a:r>
              <a:rPr lang="bg-BG" sz="2000" b="1" dirty="0"/>
              <a:t>кратка програма</a:t>
            </a:r>
            <a:r>
              <a:rPr lang="bg-BG" sz="2000" dirty="0"/>
              <a:t>, която да бъде изпратена заедно с поканата.</a:t>
            </a:r>
            <a:endParaRPr lang="en-US" sz="2000" dirty="0"/>
          </a:p>
          <a:p>
            <a:pPr marL="342900" lvl="0" indent="-342900">
              <a:buFont typeface="+mj-lt"/>
              <a:buAutoNum type="arabicPeriod"/>
            </a:pPr>
            <a:r>
              <a:rPr lang="bg-BG" sz="2000" dirty="0"/>
              <a:t>Изгответе </a:t>
            </a:r>
            <a:r>
              <a:rPr lang="bg-BG" sz="2000" b="1" dirty="0"/>
              <a:t>цялостна програма </a:t>
            </a:r>
            <a:r>
              <a:rPr lang="bg-BG" sz="2000" dirty="0"/>
              <a:t>на събитието.</a:t>
            </a:r>
            <a:endParaRPr lang="en-US" sz="2000" dirty="0"/>
          </a:p>
          <a:p>
            <a:pPr marL="342900" lvl="0" indent="-342900">
              <a:buFont typeface="+mj-lt"/>
              <a:buAutoNum type="arabicPeriod"/>
            </a:pPr>
            <a:r>
              <a:rPr lang="bg-BG" sz="2000" dirty="0"/>
              <a:t>Използвайте </a:t>
            </a:r>
            <a:r>
              <a:rPr lang="bg-BG" sz="2000" b="1" dirty="0"/>
              <a:t>карта</a:t>
            </a:r>
            <a:r>
              <a:rPr lang="bg-BG" sz="2000" dirty="0"/>
              <a:t> на района и обозначете върху нея </a:t>
            </a:r>
            <a:r>
              <a:rPr lang="bg-BG" sz="2000" b="1" dirty="0"/>
              <a:t>забележителности</a:t>
            </a:r>
            <a:r>
              <a:rPr lang="bg-BG" sz="2000" dirty="0"/>
              <a:t>, които гостите на фестивала могат да посетят.</a:t>
            </a:r>
            <a:endParaRPr lang="en-US" sz="2000" dirty="0"/>
          </a:p>
          <a:p>
            <a:pPr marL="342900" lvl="0" indent="-342900">
              <a:buFont typeface="+mj-lt"/>
              <a:buAutoNum type="arabicPeriod"/>
            </a:pPr>
            <a:r>
              <a:rPr lang="bg-BG" sz="2000" dirty="0"/>
              <a:t>Предложете </a:t>
            </a:r>
            <a:r>
              <a:rPr lang="bg-BG" sz="2000" b="1" dirty="0"/>
              <a:t>виртуална разходка </a:t>
            </a:r>
            <a:r>
              <a:rPr lang="bg-BG" sz="2000" dirty="0"/>
              <a:t>за тези, които не могат да посетят на място някои обекти или в случай на неподходящо време.</a:t>
            </a:r>
            <a:endParaRPr lang="en-US" sz="2000" dirty="0"/>
          </a:p>
          <a:p>
            <a:pPr marL="342900" indent="-342900">
              <a:buFont typeface="+mj-lt"/>
              <a:buAutoNum type="arabicPeriod"/>
            </a:pPr>
            <a:r>
              <a:rPr lang="bg-BG" sz="2000" dirty="0"/>
              <a:t>Създайте </a:t>
            </a:r>
            <a:r>
              <a:rPr lang="bg-BG" sz="2000" b="1" dirty="0"/>
              <a:t>формуляр</a:t>
            </a:r>
            <a:r>
              <a:rPr lang="bg-BG" sz="2000" dirty="0"/>
              <a:t> за събиране на информация от участниците дали желаят техният проект да се публикува в електронен сборник, дали имат предоставена декла­ра­ция за снимки и искат ли хартиен екземпляр от изданието.</a:t>
            </a:r>
            <a:endParaRPr lang="ru-RU" sz="2000" dirty="0"/>
          </a:p>
        </p:txBody>
      </p:sp>
      <p:sp>
        <p:nvSpPr>
          <p:cNvPr id="6" name="TextBox 5"/>
          <p:cNvSpPr txBox="1"/>
          <p:nvPr/>
        </p:nvSpPr>
        <p:spPr>
          <a:xfrm>
            <a:off x="6216017" y="4958655"/>
            <a:ext cx="5610223" cy="954107"/>
          </a:xfrm>
          <a:prstGeom prst="rect">
            <a:avLst/>
          </a:prstGeom>
          <a:noFill/>
        </p:spPr>
        <p:txBody>
          <a:bodyPr wrap="square" rtlCol="0">
            <a:spAutoFit/>
          </a:bodyPr>
          <a:lstStyle/>
          <a:p>
            <a:r>
              <a:rPr lang="ru-RU" sz="2800" b="1" dirty="0"/>
              <a:t>Всеки член на екипа да </a:t>
            </a:r>
            <a:r>
              <a:rPr lang="ru-RU" sz="2800" b="1" dirty="0" smtClean="0"/>
              <a:t>направи един от предложените 5 продукта!</a:t>
            </a:r>
            <a:endParaRPr lang="ru-RU" sz="2800" b="1" dirty="0"/>
          </a:p>
        </p:txBody>
      </p:sp>
    </p:spTree>
    <p:extLst>
      <p:ext uri="{BB962C8B-B14F-4D97-AF65-F5344CB8AC3E}">
        <p14:creationId xmlns:p14="http://schemas.microsoft.com/office/powerpoint/2010/main" val="4020329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лавие 6"/>
          <p:cNvSpPr>
            <a:spLocks noGrp="1"/>
          </p:cNvSpPr>
          <p:nvPr>
            <p:ph type="title"/>
          </p:nvPr>
        </p:nvSpPr>
        <p:spPr/>
        <p:txBody>
          <a:bodyPr>
            <a:normAutofit/>
          </a:bodyPr>
          <a:lstStyle/>
          <a:p>
            <a:r>
              <a:rPr lang="bg-BG" dirty="0"/>
              <a:t>Задание </a:t>
            </a:r>
            <a:r>
              <a:rPr lang="bg-BG" i="1" dirty="0"/>
              <a:t>За </a:t>
            </a:r>
            <a:r>
              <a:rPr lang="bg-BG" i="1" dirty="0" smtClean="0"/>
              <a:t>анализ и отчитане </a:t>
            </a:r>
            <a:r>
              <a:rPr lang="bg-BG" i="1" dirty="0"/>
              <a:t>на фестивала</a:t>
            </a:r>
          </a:p>
        </p:txBody>
      </p:sp>
      <p:sp>
        <p:nvSpPr>
          <p:cNvPr id="2" name="Rectangle 1"/>
          <p:cNvSpPr/>
          <p:nvPr/>
        </p:nvSpPr>
        <p:spPr>
          <a:xfrm>
            <a:off x="367665" y="1409551"/>
            <a:ext cx="6627495" cy="4093428"/>
          </a:xfrm>
          <a:prstGeom prst="rect">
            <a:avLst/>
          </a:prstGeom>
        </p:spPr>
        <p:txBody>
          <a:bodyPr wrap="square">
            <a:spAutoFit/>
          </a:bodyPr>
          <a:lstStyle/>
          <a:p>
            <a:pPr marL="342900" lvl="0" indent="-342900">
              <a:buFont typeface="+mj-lt"/>
              <a:buAutoNum type="arabicPeriod"/>
            </a:pPr>
            <a:r>
              <a:rPr lang="bg-BG" sz="2000" dirty="0"/>
              <a:t>Създайте </a:t>
            </a:r>
            <a:r>
              <a:rPr lang="bg-BG" sz="2000" b="1" dirty="0"/>
              <a:t>шаблон за грамота </a:t>
            </a:r>
            <a:r>
              <a:rPr lang="bg-BG" sz="2000" dirty="0"/>
              <a:t>на участниците.</a:t>
            </a:r>
            <a:endParaRPr lang="en-US" sz="2000" dirty="0"/>
          </a:p>
          <a:p>
            <a:pPr marL="342900" lvl="0" indent="-342900">
              <a:buFont typeface="+mj-lt"/>
              <a:buAutoNum type="arabicPeriod"/>
            </a:pPr>
            <a:r>
              <a:rPr lang="bg-BG" sz="2000" dirty="0"/>
              <a:t>Предложете </a:t>
            </a:r>
            <a:r>
              <a:rPr lang="bg-BG" sz="2000" b="1" dirty="0"/>
              <a:t>награди</a:t>
            </a:r>
            <a:r>
              <a:rPr lang="bg-BG" sz="2000" dirty="0"/>
              <a:t> за най-добрите.</a:t>
            </a:r>
            <a:endParaRPr lang="en-US" sz="2000" dirty="0"/>
          </a:p>
          <a:p>
            <a:pPr marL="342900" lvl="0" indent="-342900">
              <a:buFont typeface="+mj-lt"/>
              <a:buAutoNum type="arabicPeriod"/>
            </a:pPr>
            <a:r>
              <a:rPr lang="bg-BG" sz="2000" dirty="0"/>
              <a:t>Опишете дейността на вашия екип по проекта в </a:t>
            </a:r>
            <a:r>
              <a:rPr lang="bg-BG" sz="2000" b="1" dirty="0"/>
              <a:t>документация</a:t>
            </a:r>
            <a:r>
              <a:rPr lang="bg-BG" sz="2000" dirty="0"/>
              <a:t>. Използвайте информацията от съвместните документи.</a:t>
            </a:r>
            <a:endParaRPr lang="en-US" sz="2000" dirty="0"/>
          </a:p>
          <a:p>
            <a:pPr marL="342900" lvl="0" indent="-342900">
              <a:buFont typeface="+mj-lt"/>
              <a:buAutoNum type="arabicPeriod"/>
            </a:pPr>
            <a:r>
              <a:rPr lang="bg-BG" sz="2000" dirty="0"/>
              <a:t>Не забравяйте към документацията да добавите разходите, за награди, отпечатване на грамотите и други.</a:t>
            </a:r>
            <a:endParaRPr lang="en-US" sz="2000" dirty="0"/>
          </a:p>
          <a:p>
            <a:pPr marL="342900" lvl="0" indent="-342900">
              <a:buFont typeface="+mj-lt"/>
              <a:buAutoNum type="arabicPeriod"/>
            </a:pPr>
            <a:r>
              <a:rPr lang="bg-BG" sz="2000" dirty="0"/>
              <a:t>Направете проучване за областта – брой население, брой училища, брой ученици, брой участници в Националната олимпиада по ИТ.</a:t>
            </a:r>
            <a:endParaRPr lang="en-US" sz="2000" dirty="0"/>
          </a:p>
          <a:p>
            <a:pPr marL="342900" lvl="0" indent="-342900">
              <a:buFont typeface="+mj-lt"/>
              <a:buAutoNum type="arabicPeriod"/>
            </a:pPr>
            <a:r>
              <a:rPr lang="bg-BG" sz="2000" dirty="0"/>
              <a:t>Дайте вашата оценка за ползата от фестивала за региона и общността.</a:t>
            </a:r>
            <a:endParaRPr lang="en-US" sz="20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27531" y="3694156"/>
            <a:ext cx="5239629" cy="2793533"/>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97451" y="1581814"/>
            <a:ext cx="3681140" cy="2190086"/>
          </a:xfrm>
          <a:prstGeom prst="rect">
            <a:avLst/>
          </a:prstGeom>
        </p:spPr>
      </p:pic>
      <p:sp>
        <p:nvSpPr>
          <p:cNvPr id="6" name="TextBox 5"/>
          <p:cNvSpPr txBox="1"/>
          <p:nvPr/>
        </p:nvSpPr>
        <p:spPr>
          <a:xfrm>
            <a:off x="683897" y="5655885"/>
            <a:ext cx="5610223" cy="954107"/>
          </a:xfrm>
          <a:prstGeom prst="rect">
            <a:avLst/>
          </a:prstGeom>
          <a:noFill/>
        </p:spPr>
        <p:txBody>
          <a:bodyPr wrap="square" rtlCol="0">
            <a:spAutoFit/>
          </a:bodyPr>
          <a:lstStyle/>
          <a:p>
            <a:r>
              <a:rPr lang="ru-RU" sz="2800" b="1" dirty="0"/>
              <a:t>Всеки член на екипа да </a:t>
            </a:r>
            <a:r>
              <a:rPr lang="ru-RU" sz="2800" b="1" dirty="0" smtClean="0"/>
              <a:t>направи един от </a:t>
            </a:r>
            <a:r>
              <a:rPr lang="bg-BG" sz="2800" b="1" dirty="0" smtClean="0"/>
              <a:t>първите</a:t>
            </a:r>
            <a:r>
              <a:rPr lang="ru-RU" sz="2800" b="1" dirty="0" smtClean="0"/>
              <a:t> 3 продукта!</a:t>
            </a:r>
            <a:endParaRPr lang="ru-RU" sz="2800" b="1" dirty="0"/>
          </a:p>
        </p:txBody>
      </p:sp>
    </p:spTree>
    <p:extLst>
      <p:ext uri="{BB962C8B-B14F-4D97-AF65-F5344CB8AC3E}">
        <p14:creationId xmlns:p14="http://schemas.microsoft.com/office/powerpoint/2010/main" val="1336966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ов контейнер 4"/>
          <p:cNvSpPr>
            <a:spLocks noGrp="1"/>
          </p:cNvSpPr>
          <p:nvPr>
            <p:ph type="body" idx="1"/>
          </p:nvPr>
        </p:nvSpPr>
        <p:spPr>
          <a:xfrm>
            <a:off x="831850" y="4624188"/>
            <a:ext cx="10515600" cy="1870880"/>
          </a:xfrm>
        </p:spPr>
        <p:txBody>
          <a:bodyPr>
            <a:normAutofit/>
          </a:bodyPr>
          <a:lstStyle/>
          <a:p>
            <a:pPr lvl="0"/>
            <a:r>
              <a:rPr lang="bg-BG" dirty="0"/>
              <a:t>Как да разработите убедителна презентация.</a:t>
            </a:r>
            <a:endParaRPr lang="en-US" dirty="0"/>
          </a:p>
          <a:p>
            <a:r>
              <a:rPr lang="bg-BG" dirty="0"/>
              <a:t>Как да подготвите и представите работата по проекта.</a:t>
            </a:r>
          </a:p>
        </p:txBody>
      </p:sp>
      <p:sp>
        <p:nvSpPr>
          <p:cNvPr id="4" name="Заглавие 3"/>
          <p:cNvSpPr>
            <a:spLocks noGrp="1"/>
          </p:cNvSpPr>
          <p:nvPr>
            <p:ph type="title"/>
          </p:nvPr>
        </p:nvSpPr>
        <p:spPr>
          <a:xfrm>
            <a:off x="831850" y="2305050"/>
            <a:ext cx="10515600" cy="2284413"/>
          </a:xfrm>
        </p:spPr>
        <p:txBody>
          <a:bodyPr>
            <a:noAutofit/>
          </a:bodyPr>
          <a:lstStyle/>
          <a:p>
            <a:pPr lvl="0"/>
            <a:r>
              <a:rPr lang="ru-RU" sz="3200" dirty="0" smtClean="0"/>
              <a:t>4.3. </a:t>
            </a:r>
            <a:r>
              <a:rPr lang="ru-RU" sz="3200" dirty="0"/>
              <a:t>Екипна </a:t>
            </a:r>
            <a:r>
              <a:rPr lang="ru-RU" sz="3200" dirty="0" smtClean="0"/>
              <a:t>защита на проект</a:t>
            </a:r>
            <a:endParaRPr lang="en-US" sz="3200" dirty="0"/>
          </a:p>
        </p:txBody>
      </p:sp>
    </p:spTree>
    <p:extLst>
      <p:ext uri="{BB962C8B-B14F-4D97-AF65-F5344CB8AC3E}">
        <p14:creationId xmlns:p14="http://schemas.microsoft.com/office/powerpoint/2010/main" val="3086554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лавие 6"/>
          <p:cNvSpPr>
            <a:spLocks noGrp="1"/>
          </p:cNvSpPr>
          <p:nvPr>
            <p:ph type="title"/>
          </p:nvPr>
        </p:nvSpPr>
        <p:spPr/>
        <p:txBody>
          <a:bodyPr>
            <a:normAutofit/>
          </a:bodyPr>
          <a:lstStyle/>
          <a:p>
            <a:r>
              <a:rPr lang="bg-BG" dirty="0"/>
              <a:t>Проблемна ситуация</a:t>
            </a:r>
            <a:endParaRPr lang="bg-BG" i="1" dirty="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8719" y="1463063"/>
            <a:ext cx="5262231" cy="2697878"/>
          </a:xfrm>
          <a:prstGeom prst="rect">
            <a:avLst/>
          </a:prstGeom>
        </p:spPr>
      </p:pic>
      <p:sp>
        <p:nvSpPr>
          <p:cNvPr id="6" name="Rectangle 5"/>
          <p:cNvSpPr/>
          <p:nvPr/>
        </p:nvSpPr>
        <p:spPr>
          <a:xfrm>
            <a:off x="504033" y="4247414"/>
            <a:ext cx="5473857" cy="1077218"/>
          </a:xfrm>
          <a:prstGeom prst="rect">
            <a:avLst/>
          </a:prstGeom>
        </p:spPr>
        <p:txBody>
          <a:bodyPr wrap="square">
            <a:spAutoFit/>
          </a:bodyPr>
          <a:lstStyle/>
          <a:p>
            <a:r>
              <a:rPr lang="ru-RU" sz="2400" b="1" dirty="0"/>
              <a:t>Припомнете</a:t>
            </a:r>
            <a:r>
              <a:rPr lang="ru-RU" sz="2400" b="1" dirty="0" smtClean="0"/>
              <a:t>:</a:t>
            </a:r>
          </a:p>
          <a:p>
            <a:r>
              <a:rPr lang="bg-BG" sz="2000" dirty="0"/>
              <a:t>различни инстру­менти </a:t>
            </a:r>
            <a:r>
              <a:rPr lang="bg-BG" sz="2000" dirty="0" smtClean="0"/>
              <a:t>за </a:t>
            </a:r>
            <a:r>
              <a:rPr lang="bg-BG" sz="2000" dirty="0"/>
              <a:t>създаване на </a:t>
            </a:r>
            <a:r>
              <a:rPr lang="bg-BG" sz="2000" dirty="0" smtClean="0"/>
              <a:t>презентации и изберете най-подходящия за вас</a:t>
            </a:r>
            <a:endParaRPr lang="ru-RU" sz="2400" dirty="0" smtClean="0"/>
          </a:p>
        </p:txBody>
      </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644573" y="1408302"/>
            <a:ext cx="4318246" cy="2797938"/>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04997" y="4510876"/>
            <a:ext cx="4960050" cy="1684184"/>
          </a:xfrm>
          <a:prstGeom prst="rect">
            <a:avLst/>
          </a:prstGeom>
        </p:spPr>
      </p:pic>
      <p:sp>
        <p:nvSpPr>
          <p:cNvPr id="9" name="Rectangle 8"/>
          <p:cNvSpPr/>
          <p:nvPr/>
        </p:nvSpPr>
        <p:spPr>
          <a:xfrm>
            <a:off x="481173" y="5278695"/>
            <a:ext cx="6056787" cy="1384995"/>
          </a:xfrm>
          <a:prstGeom prst="rect">
            <a:avLst/>
          </a:prstGeom>
        </p:spPr>
        <p:txBody>
          <a:bodyPr wrap="square">
            <a:spAutoFit/>
          </a:bodyPr>
          <a:lstStyle/>
          <a:p>
            <a:r>
              <a:rPr lang="bg-BG" sz="2400" b="1" dirty="0" smtClean="0"/>
              <a:t>Потърсете</a:t>
            </a:r>
            <a:r>
              <a:rPr lang="ru-RU" sz="2400" b="1" dirty="0" smtClean="0"/>
              <a:t>:</a:t>
            </a:r>
          </a:p>
          <a:p>
            <a:r>
              <a:rPr lang="bg-BG" sz="2000" b="1" dirty="0"/>
              <a:t>А</a:t>
            </a:r>
            <a:r>
              <a:rPr lang="bg-BG" sz="2000" b="1" dirty="0" smtClean="0"/>
              <a:t>ктуални </a:t>
            </a:r>
            <a:r>
              <a:rPr lang="bg-BG" sz="2000" b="1" dirty="0"/>
              <a:t>правила и съвети </a:t>
            </a:r>
            <a:r>
              <a:rPr lang="bg-BG" sz="2000" dirty="0"/>
              <a:t>за създаване на ефектна, въздействаща и </a:t>
            </a:r>
            <a:r>
              <a:rPr lang="bg-BG" sz="2000" b="1" dirty="0"/>
              <a:t>успешна презентация</a:t>
            </a:r>
            <a:r>
              <a:rPr lang="bg-BG" sz="2000" dirty="0"/>
              <a:t>. Проучете тенденции за съвременен дизайн и ги приложете.</a:t>
            </a:r>
            <a:endParaRPr lang="ru-RU" sz="2800" dirty="0" smtClean="0"/>
          </a:p>
        </p:txBody>
      </p:sp>
    </p:spTree>
    <p:extLst>
      <p:ext uri="{BB962C8B-B14F-4D97-AF65-F5344CB8AC3E}">
        <p14:creationId xmlns:p14="http://schemas.microsoft.com/office/powerpoint/2010/main" val="2224509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p:cNvSpPr>
            <a:spLocks noGrp="1"/>
          </p:cNvSpPr>
          <p:nvPr>
            <p:ph type="title"/>
          </p:nvPr>
        </p:nvSpPr>
        <p:spPr/>
        <p:txBody>
          <a:bodyPr/>
          <a:lstStyle/>
          <a:p>
            <a:r>
              <a:rPr lang="bg-BG" dirty="0"/>
              <a:t>Разпределение на съдържанието по </a:t>
            </a:r>
            <a:r>
              <a:rPr lang="bg-BG" dirty="0" smtClean="0"/>
              <a:t>уроци (1)</a:t>
            </a:r>
            <a:endParaRPr lang="bg-BG" dirty="0"/>
          </a:p>
        </p:txBody>
      </p:sp>
      <p:graphicFrame>
        <p:nvGraphicFramePr>
          <p:cNvPr id="4" name="Diagram 1"/>
          <p:cNvGraphicFramePr/>
          <p:nvPr>
            <p:extLst>
              <p:ext uri="{D42A27DB-BD31-4B8C-83A1-F6EECF244321}">
                <p14:modId xmlns:p14="http://schemas.microsoft.com/office/powerpoint/2010/main" val="2676496276"/>
              </p:ext>
            </p:extLst>
          </p:nvPr>
        </p:nvGraphicFramePr>
        <p:xfrm>
          <a:off x="615590" y="1564844"/>
          <a:ext cx="10985860" cy="4783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8109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Създаване и работа по презентацията</a:t>
            </a:r>
            <a:endParaRPr lang="ru-RU" dirty="0"/>
          </a:p>
        </p:txBody>
      </p:sp>
      <p:sp>
        <p:nvSpPr>
          <p:cNvPr id="6" name="Content Placeholder 5"/>
          <p:cNvSpPr>
            <a:spLocks noGrp="1"/>
          </p:cNvSpPr>
          <p:nvPr>
            <p:ph sz="half" idx="2"/>
          </p:nvPr>
        </p:nvSpPr>
        <p:spPr>
          <a:xfrm>
            <a:off x="816927" y="1350827"/>
            <a:ext cx="10837205" cy="4754631"/>
          </a:xfrm>
        </p:spPr>
        <p:txBody>
          <a:bodyPr>
            <a:noAutofit/>
          </a:bodyPr>
          <a:lstStyle/>
          <a:p>
            <a:pPr marL="0" indent="720725">
              <a:buNone/>
            </a:pPr>
            <a:r>
              <a:rPr lang="ru-RU" sz="2400" dirty="0"/>
              <a:t>Презентацията трябва да представя </a:t>
            </a:r>
            <a:r>
              <a:rPr lang="ru-RU" sz="2400" b="1" dirty="0"/>
              <a:t>работата на екипа</a:t>
            </a:r>
            <a:r>
              <a:rPr lang="ru-RU" sz="2400" dirty="0"/>
              <a:t>. Подберете технологиите, които ще използвате при представянето. Работете в </a:t>
            </a:r>
            <a:r>
              <a:rPr lang="ru-RU" sz="2400" b="1" dirty="0"/>
              <a:t>споделено пространство</a:t>
            </a:r>
            <a:r>
              <a:rPr lang="ru-RU" sz="2400" dirty="0"/>
              <a:t>, за да публикувате обновената презентация или директно в споделен документ, така всички участници в екипа ще имат достъп до последната версия на презентацията и ще следят </a:t>
            </a:r>
            <a:r>
              <a:rPr lang="ru-RU" sz="2400" dirty="0" smtClean="0"/>
              <a:t>промените.</a:t>
            </a:r>
          </a:p>
          <a:p>
            <a:pPr marL="0" indent="0" algn="ctr">
              <a:buNone/>
            </a:pPr>
            <a:r>
              <a:rPr lang="ru-RU" sz="2400" dirty="0" smtClean="0"/>
              <a:t>Желателно </a:t>
            </a:r>
            <a:r>
              <a:rPr lang="ru-RU" sz="2400" dirty="0"/>
              <a:t>е презентацията да следва стъпките от документацията. </a:t>
            </a:r>
            <a:endParaRPr lang="ru-RU" sz="2400" dirty="0" smtClean="0"/>
          </a:p>
          <a:p>
            <a:endParaRPr lang="ru-RU" sz="2400" dirty="0"/>
          </a:p>
        </p:txBody>
      </p:sp>
      <p:sp>
        <p:nvSpPr>
          <p:cNvPr id="3" name="Rectangle 2"/>
          <p:cNvSpPr/>
          <p:nvPr/>
        </p:nvSpPr>
        <p:spPr>
          <a:xfrm>
            <a:off x="1268730" y="5698153"/>
            <a:ext cx="9654540" cy="830997"/>
          </a:xfrm>
          <a:prstGeom prst="rect">
            <a:avLst/>
          </a:prstGeom>
        </p:spPr>
        <p:txBody>
          <a:bodyPr wrap="square">
            <a:spAutoFit/>
          </a:bodyPr>
          <a:lstStyle/>
          <a:p>
            <a:pPr algn="ctr"/>
            <a:r>
              <a:rPr lang="ru-RU" sz="2400" dirty="0"/>
              <a:t>Комуникирайте помежду си, съгласувайте идеите </a:t>
            </a:r>
            <a:r>
              <a:rPr lang="ru-RU" sz="2400" dirty="0" smtClean="0"/>
              <a:t>си!</a:t>
            </a:r>
            <a:r>
              <a:rPr lang="en-US" sz="2400" dirty="0" smtClean="0"/>
              <a:t/>
            </a:r>
            <a:br>
              <a:rPr lang="en-US" sz="2400" dirty="0" smtClean="0"/>
            </a:br>
            <a:r>
              <a:rPr lang="ru-RU" sz="2400" dirty="0" smtClean="0"/>
              <a:t>Прегледайте </a:t>
            </a:r>
            <a:r>
              <a:rPr lang="ru-RU" sz="2400" dirty="0"/>
              <a:t>заедно презентацията и редактирайте при нужда.</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23871" y="3591493"/>
            <a:ext cx="4944259" cy="2196247"/>
          </a:xfrm>
          <a:prstGeom prst="rect">
            <a:avLst/>
          </a:prstGeom>
        </p:spPr>
      </p:pic>
    </p:spTree>
    <p:extLst>
      <p:ext uri="{BB962C8B-B14F-4D97-AF65-F5344CB8AC3E}">
        <p14:creationId xmlns:p14="http://schemas.microsoft.com/office/powerpoint/2010/main" val="1318700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 </a:t>
            </a:r>
            <a:r>
              <a:rPr lang="ru-RU" dirty="0" smtClean="0"/>
              <a:t>Разпределе</a:t>
            </a:r>
            <a:r>
              <a:rPr lang="bg-BG" dirty="0" smtClean="0"/>
              <a:t>ние на</a:t>
            </a:r>
            <a:r>
              <a:rPr lang="ru-RU" dirty="0" smtClean="0"/>
              <a:t> </a:t>
            </a:r>
            <a:r>
              <a:rPr lang="ru-RU" dirty="0"/>
              <a:t>задачите по </a:t>
            </a:r>
            <a:r>
              <a:rPr lang="ru-RU" dirty="0" smtClean="0"/>
              <a:t>презентацията</a:t>
            </a:r>
            <a:endParaRPr lang="ru-RU" dirty="0"/>
          </a:p>
        </p:txBody>
      </p:sp>
      <p:graphicFrame>
        <p:nvGraphicFramePr>
          <p:cNvPr id="4" name="Diagram 3">
            <a:extLst>
              <a:ext uri="{FF2B5EF4-FFF2-40B4-BE49-F238E27FC236}">
                <a16:creationId xmlns:a16="http://schemas.microsoft.com/office/drawing/2014/main" id="{947EDCD1-08EB-4EA7-A58F-4BE5B81917CA}"/>
              </a:ext>
            </a:extLst>
          </p:cNvPr>
          <p:cNvGraphicFramePr/>
          <p:nvPr>
            <p:extLst>
              <p:ext uri="{D42A27DB-BD31-4B8C-83A1-F6EECF244321}">
                <p14:modId xmlns:p14="http://schemas.microsoft.com/office/powerpoint/2010/main" val="1179976722"/>
              </p:ext>
            </p:extLst>
          </p:nvPr>
        </p:nvGraphicFramePr>
        <p:xfrm>
          <a:off x="-451092" y="1411143"/>
          <a:ext cx="13094184" cy="4841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8067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лавие 6"/>
          <p:cNvSpPr>
            <a:spLocks noGrp="1"/>
          </p:cNvSpPr>
          <p:nvPr>
            <p:ph type="title"/>
          </p:nvPr>
        </p:nvSpPr>
        <p:spPr/>
        <p:txBody>
          <a:bodyPr>
            <a:normAutofit/>
          </a:bodyPr>
          <a:lstStyle/>
          <a:p>
            <a:r>
              <a:rPr lang="bg-BG" dirty="0"/>
              <a:t>Задание </a:t>
            </a:r>
            <a:r>
              <a:rPr lang="bg-BG" i="1" dirty="0" smtClean="0"/>
              <a:t>Представяне</a:t>
            </a:r>
            <a:endParaRPr lang="bg-BG" i="1" dirty="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7986" y="1291612"/>
            <a:ext cx="4659824" cy="3917379"/>
          </a:xfrm>
          <a:prstGeom prst="rect">
            <a:avLst/>
          </a:prstGeom>
        </p:spPr>
      </p:pic>
      <p:sp>
        <p:nvSpPr>
          <p:cNvPr id="6" name="Rectangle 5"/>
          <p:cNvSpPr/>
          <p:nvPr/>
        </p:nvSpPr>
        <p:spPr>
          <a:xfrm>
            <a:off x="5921853" y="1298474"/>
            <a:ext cx="5473857" cy="830997"/>
          </a:xfrm>
          <a:prstGeom prst="rect">
            <a:avLst/>
          </a:prstGeom>
        </p:spPr>
        <p:txBody>
          <a:bodyPr wrap="square">
            <a:spAutoFit/>
          </a:bodyPr>
          <a:lstStyle/>
          <a:p>
            <a:r>
              <a:rPr lang="bg-BG" sz="2400" b="1" dirty="0" smtClean="0"/>
              <a:t>Проучете </a:t>
            </a:r>
            <a:r>
              <a:rPr lang="bg-BG" sz="2400" b="1" dirty="0"/>
              <a:t>какво е образец на слайд (</a:t>
            </a:r>
            <a:r>
              <a:rPr lang="en-US" sz="2400" b="1" dirty="0" err="1"/>
              <a:t>Masterslide</a:t>
            </a:r>
            <a:r>
              <a:rPr lang="en-US" sz="2400" b="1" dirty="0"/>
              <a:t>) </a:t>
            </a:r>
            <a:r>
              <a:rPr lang="bg-BG" sz="2400" b="1" dirty="0"/>
              <a:t>в </a:t>
            </a:r>
            <a:r>
              <a:rPr lang="en-US" sz="2400" b="1" dirty="0"/>
              <a:t>MS Power Point!</a:t>
            </a:r>
            <a:endParaRPr lang="ru-RU" sz="2800" b="1" dirty="0" smtClean="0"/>
          </a:p>
        </p:txBody>
      </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36447" y="2319689"/>
            <a:ext cx="5277832" cy="1052161"/>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018824" y="3870796"/>
            <a:ext cx="5034665" cy="2477290"/>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82168" y="5457460"/>
            <a:ext cx="3572712" cy="909050"/>
          </a:xfrm>
          <a:prstGeom prst="rect">
            <a:avLst/>
          </a:prstGeom>
        </p:spPr>
      </p:pic>
    </p:spTree>
    <p:extLst>
      <p:ext uri="{BB962C8B-B14F-4D97-AF65-F5344CB8AC3E}">
        <p14:creationId xmlns:p14="http://schemas.microsoft.com/office/powerpoint/2010/main" val="30320459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лавие 6"/>
          <p:cNvSpPr>
            <a:spLocks noGrp="1"/>
          </p:cNvSpPr>
          <p:nvPr>
            <p:ph type="title"/>
          </p:nvPr>
        </p:nvSpPr>
        <p:spPr/>
        <p:txBody>
          <a:bodyPr>
            <a:normAutofit/>
          </a:bodyPr>
          <a:lstStyle/>
          <a:p>
            <a:r>
              <a:rPr lang="bg-BG" dirty="0" smtClean="0"/>
              <a:t>Да няма изненади…</a:t>
            </a:r>
            <a:endParaRPr lang="bg-BG" i="1" dirty="0"/>
          </a:p>
        </p:txBody>
      </p:sp>
      <p:sp>
        <p:nvSpPr>
          <p:cNvPr id="6" name="Rectangle 5"/>
          <p:cNvSpPr/>
          <p:nvPr/>
        </p:nvSpPr>
        <p:spPr>
          <a:xfrm>
            <a:off x="2022577" y="6148736"/>
            <a:ext cx="8146846" cy="584775"/>
          </a:xfrm>
          <a:prstGeom prst="rect">
            <a:avLst/>
          </a:prstGeom>
        </p:spPr>
        <p:txBody>
          <a:bodyPr wrap="none">
            <a:spAutoFit/>
          </a:bodyPr>
          <a:lstStyle/>
          <a:p>
            <a:r>
              <a:rPr lang="ru-RU" sz="3200" b="1" dirty="0" smtClean="0"/>
              <a:t>Помислете и предвидете и други ситуации…</a:t>
            </a:r>
            <a:endParaRPr lang="en-US" sz="3200" b="1"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9203" y="2000250"/>
            <a:ext cx="4803568" cy="3914199"/>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121505" y="1988820"/>
            <a:ext cx="4790151" cy="3755635"/>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056462" y="1165860"/>
            <a:ext cx="2079077" cy="1523422"/>
          </a:xfrm>
          <a:prstGeom prst="rect">
            <a:avLst/>
          </a:prstGeom>
        </p:spPr>
      </p:pic>
    </p:spTree>
    <p:extLst>
      <p:ext uri="{BB962C8B-B14F-4D97-AF65-F5344CB8AC3E}">
        <p14:creationId xmlns:p14="http://schemas.microsoft.com/office/powerpoint/2010/main" val="138463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лавие 6"/>
          <p:cNvSpPr>
            <a:spLocks noGrp="1"/>
          </p:cNvSpPr>
          <p:nvPr>
            <p:ph type="title"/>
          </p:nvPr>
        </p:nvSpPr>
        <p:spPr/>
        <p:txBody>
          <a:bodyPr>
            <a:normAutofit/>
          </a:bodyPr>
          <a:lstStyle/>
          <a:p>
            <a:r>
              <a:rPr lang="bg-BG" dirty="0"/>
              <a:t>Задание </a:t>
            </a:r>
            <a:r>
              <a:rPr lang="bg-BG" i="1" dirty="0" smtClean="0"/>
              <a:t>Защита пред публика!</a:t>
            </a:r>
            <a:endParaRPr lang="bg-BG" i="1" dirty="0"/>
          </a:p>
        </p:txBody>
      </p:sp>
      <p:sp>
        <p:nvSpPr>
          <p:cNvPr id="4" name="TextBox 3"/>
          <p:cNvSpPr txBox="1"/>
          <p:nvPr/>
        </p:nvSpPr>
        <p:spPr>
          <a:xfrm>
            <a:off x="312420" y="1515654"/>
            <a:ext cx="11567160" cy="553998"/>
          </a:xfrm>
          <a:prstGeom prst="rect">
            <a:avLst/>
          </a:prstGeom>
          <a:noFill/>
        </p:spPr>
        <p:txBody>
          <a:bodyPr wrap="square" rtlCol="0">
            <a:spAutoFit/>
          </a:bodyPr>
          <a:lstStyle/>
          <a:p>
            <a:r>
              <a:rPr lang="ru-RU" sz="3000" b="1" dirty="0" smtClean="0"/>
              <a:t>Перфектната Подготовка Предотвратява Провала </a:t>
            </a:r>
            <a:r>
              <a:rPr lang="ru-RU" sz="3000" b="1" dirty="0"/>
              <a:t>на </a:t>
            </a:r>
            <a:r>
              <a:rPr lang="ru-RU" sz="3000" b="1" dirty="0" smtClean="0"/>
              <a:t>Представянето</a:t>
            </a:r>
            <a:endParaRPr lang="bg-BG" sz="30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63240" y="2329530"/>
            <a:ext cx="5620491" cy="3362610"/>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2890" y="2353197"/>
            <a:ext cx="5522177" cy="2424543"/>
          </a:xfrm>
          <a:prstGeom prst="rect">
            <a:avLst/>
          </a:prstGeom>
        </p:spPr>
      </p:pic>
      <p:sp>
        <p:nvSpPr>
          <p:cNvPr id="8" name="Rectangle 7"/>
          <p:cNvSpPr/>
          <p:nvPr/>
        </p:nvSpPr>
        <p:spPr>
          <a:xfrm>
            <a:off x="906514" y="5931566"/>
            <a:ext cx="10378973" cy="584775"/>
          </a:xfrm>
          <a:prstGeom prst="rect">
            <a:avLst/>
          </a:prstGeom>
        </p:spPr>
        <p:txBody>
          <a:bodyPr wrap="square">
            <a:spAutoFit/>
          </a:bodyPr>
          <a:lstStyle/>
          <a:p>
            <a:r>
              <a:rPr lang="ru-RU" sz="3200" b="1" dirty="0" smtClean="0"/>
              <a:t>Представете работата на вашия екип по вълнуващ начин</a:t>
            </a:r>
            <a:endParaRPr lang="en-US" sz="3200" b="1" dirty="0"/>
          </a:p>
        </p:txBody>
      </p:sp>
    </p:spTree>
    <p:extLst>
      <p:ext uri="{BB962C8B-B14F-4D97-AF65-F5344CB8AC3E}">
        <p14:creationId xmlns:p14="http://schemas.microsoft.com/office/powerpoint/2010/main" val="3235470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bg-BG"/>
          </a:p>
        </p:txBody>
      </p:sp>
      <p:sp>
        <p:nvSpPr>
          <p:cNvPr id="3" name="Title 2"/>
          <p:cNvSpPr>
            <a:spLocks noGrp="1"/>
          </p:cNvSpPr>
          <p:nvPr>
            <p:ph type="title"/>
          </p:nvPr>
        </p:nvSpPr>
        <p:spPr/>
        <p:txBody>
          <a:bodyPr/>
          <a:lstStyle/>
          <a:p>
            <a:r>
              <a:rPr lang="bg-BG" b="1" dirty="0" smtClean="0"/>
              <a:t>Учебно съдържание в </a:t>
            </a:r>
            <a:r>
              <a:rPr lang="bg-BG" b="1" dirty="0" smtClean="0"/>
              <a:t>10. </a:t>
            </a:r>
            <a:r>
              <a:rPr lang="bg-BG" b="1" dirty="0" smtClean="0"/>
              <a:t>клас</a:t>
            </a:r>
            <a:endParaRPr lang="bg-BG" b="1" dirty="0"/>
          </a:p>
        </p:txBody>
      </p:sp>
    </p:spTree>
    <p:extLst>
      <p:ext uri="{BB962C8B-B14F-4D97-AF65-F5344CB8AC3E}">
        <p14:creationId xmlns:p14="http://schemas.microsoft.com/office/powerpoint/2010/main" val="2239266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p:cNvSpPr>
            <a:spLocks noGrp="1"/>
          </p:cNvSpPr>
          <p:nvPr>
            <p:ph type="title"/>
          </p:nvPr>
        </p:nvSpPr>
        <p:spPr/>
        <p:txBody>
          <a:bodyPr/>
          <a:lstStyle/>
          <a:p>
            <a:r>
              <a:rPr lang="bg-BG" dirty="0" smtClean="0"/>
              <a:t>Акценти – самостоятелна работа</a:t>
            </a:r>
            <a:endParaRPr lang="bg-BG" dirty="0"/>
          </a:p>
        </p:txBody>
      </p:sp>
      <p:graphicFrame>
        <p:nvGraphicFramePr>
          <p:cNvPr id="4" name="Diagram 1"/>
          <p:cNvGraphicFramePr/>
          <p:nvPr>
            <p:extLst>
              <p:ext uri="{D42A27DB-BD31-4B8C-83A1-F6EECF244321}">
                <p14:modId xmlns:p14="http://schemas.microsoft.com/office/powerpoint/2010/main" val="765839377"/>
              </p:ext>
            </p:extLst>
          </p:nvPr>
        </p:nvGraphicFramePr>
        <p:xfrm>
          <a:off x="615590" y="1564844"/>
          <a:ext cx="10985860" cy="4783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03598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ов контейнер 4"/>
          <p:cNvSpPr>
            <a:spLocks noGrp="1"/>
          </p:cNvSpPr>
          <p:nvPr>
            <p:ph type="body" idx="1"/>
          </p:nvPr>
        </p:nvSpPr>
        <p:spPr/>
        <p:txBody>
          <a:bodyPr/>
          <a:lstStyle/>
          <a:p>
            <a:r>
              <a:rPr lang="bg-BG" dirty="0"/>
              <a:t> </a:t>
            </a:r>
          </a:p>
        </p:txBody>
      </p:sp>
      <p:sp>
        <p:nvSpPr>
          <p:cNvPr id="4" name="Заглавие 3"/>
          <p:cNvSpPr>
            <a:spLocks noGrp="1"/>
          </p:cNvSpPr>
          <p:nvPr>
            <p:ph type="title"/>
          </p:nvPr>
        </p:nvSpPr>
        <p:spPr/>
        <p:txBody>
          <a:bodyPr/>
          <a:lstStyle/>
          <a:p>
            <a:r>
              <a:rPr lang="bg-BG" b="1"/>
              <a:t>Методически </a:t>
            </a:r>
            <a:r>
              <a:rPr lang="bg-BG" b="1" dirty="0"/>
              <a:t>бележки</a:t>
            </a:r>
            <a:endParaRPr lang="bg-BG" dirty="0"/>
          </a:p>
        </p:txBody>
      </p:sp>
    </p:spTree>
    <p:extLst>
      <p:ext uri="{BB962C8B-B14F-4D97-AF65-F5344CB8AC3E}">
        <p14:creationId xmlns:p14="http://schemas.microsoft.com/office/powerpoint/2010/main" val="23671345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лавие 3"/>
          <p:cNvSpPr>
            <a:spLocks noGrp="1"/>
          </p:cNvSpPr>
          <p:nvPr>
            <p:ph type="title"/>
          </p:nvPr>
        </p:nvSpPr>
        <p:spPr/>
        <p:txBody>
          <a:bodyPr/>
          <a:lstStyle/>
          <a:p>
            <a:r>
              <a:rPr lang="bg-BG" dirty="0"/>
              <a:t>Предизвикателства и възможности</a:t>
            </a:r>
          </a:p>
        </p:txBody>
      </p:sp>
      <p:sp>
        <p:nvSpPr>
          <p:cNvPr id="6" name="Текстов контейнер 5"/>
          <p:cNvSpPr>
            <a:spLocks noGrp="1"/>
          </p:cNvSpPr>
          <p:nvPr>
            <p:ph type="body" idx="1"/>
          </p:nvPr>
        </p:nvSpPr>
        <p:spPr>
          <a:xfrm>
            <a:off x="827087" y="1050775"/>
            <a:ext cx="5157787" cy="823912"/>
          </a:xfrm>
        </p:spPr>
        <p:txBody>
          <a:bodyPr/>
          <a:lstStyle/>
          <a:p>
            <a:r>
              <a:rPr lang="bg-BG" dirty="0"/>
              <a:t>Предизвикателства</a:t>
            </a:r>
          </a:p>
        </p:txBody>
      </p:sp>
      <p:sp>
        <p:nvSpPr>
          <p:cNvPr id="5" name="Контейнер за съдържание 4"/>
          <p:cNvSpPr>
            <a:spLocks noGrp="1"/>
          </p:cNvSpPr>
          <p:nvPr>
            <p:ph sz="half" idx="2"/>
          </p:nvPr>
        </p:nvSpPr>
        <p:spPr>
          <a:xfrm>
            <a:off x="804014" y="1887044"/>
            <a:ext cx="5356756" cy="4399456"/>
          </a:xfrm>
        </p:spPr>
        <p:txBody>
          <a:bodyPr>
            <a:normAutofit fontScale="62500" lnSpcReduction="20000"/>
          </a:bodyPr>
          <a:lstStyle/>
          <a:p>
            <a:pPr>
              <a:lnSpc>
                <a:spcPct val="110000"/>
              </a:lnSpc>
            </a:pPr>
            <a:r>
              <a:rPr lang="bg-BG" dirty="0"/>
              <a:t>Нови понятия</a:t>
            </a:r>
          </a:p>
          <a:p>
            <a:pPr>
              <a:lnSpc>
                <a:spcPct val="110000"/>
              </a:lnSpc>
            </a:pPr>
            <a:r>
              <a:rPr lang="bg-BG" dirty="0"/>
              <a:t>Нови и актуални продукти</a:t>
            </a:r>
          </a:p>
          <a:p>
            <a:pPr>
              <a:lnSpc>
                <a:spcPct val="110000"/>
              </a:lnSpc>
            </a:pPr>
            <a:r>
              <a:rPr lang="bg-BG" dirty="0"/>
              <a:t>Проучване на съществуващи инструменти за съвместна работа</a:t>
            </a:r>
          </a:p>
          <a:p>
            <a:pPr>
              <a:lnSpc>
                <a:spcPct val="110000"/>
              </a:lnSpc>
            </a:pPr>
            <a:r>
              <a:rPr lang="bg-BG" dirty="0"/>
              <a:t>Формиране на екипи</a:t>
            </a:r>
          </a:p>
          <a:p>
            <a:pPr>
              <a:lnSpc>
                <a:spcPct val="110000"/>
              </a:lnSpc>
            </a:pPr>
            <a:r>
              <a:rPr lang="bg-BG" dirty="0"/>
              <a:t>Комуникация в екип</a:t>
            </a:r>
          </a:p>
          <a:p>
            <a:pPr>
              <a:lnSpc>
                <a:spcPct val="110000"/>
              </a:lnSpc>
            </a:pPr>
            <a:r>
              <a:rPr lang="bg-BG" dirty="0"/>
              <a:t>Планиране на </a:t>
            </a:r>
            <a:r>
              <a:rPr lang="bg-BG" dirty="0" smtClean="0"/>
              <a:t>дейности</a:t>
            </a:r>
          </a:p>
          <a:p>
            <a:pPr>
              <a:lnSpc>
                <a:spcPct val="110000"/>
              </a:lnSpc>
            </a:pPr>
            <a:r>
              <a:rPr lang="bg-BG" dirty="0" smtClean="0"/>
              <a:t>Разпределяне на работата</a:t>
            </a:r>
            <a:endParaRPr lang="bg-BG" dirty="0"/>
          </a:p>
          <a:p>
            <a:pPr>
              <a:lnSpc>
                <a:spcPct val="110000"/>
              </a:lnSpc>
            </a:pPr>
            <a:r>
              <a:rPr lang="bg-BG" dirty="0"/>
              <a:t>Планиране на представяне на работа по проект</a:t>
            </a:r>
          </a:p>
          <a:p>
            <a:pPr>
              <a:lnSpc>
                <a:spcPct val="110000"/>
              </a:lnSpc>
            </a:pPr>
            <a:r>
              <a:rPr lang="bg-BG" dirty="0"/>
              <a:t>Защита пред публика</a:t>
            </a:r>
          </a:p>
          <a:p>
            <a:pPr>
              <a:lnSpc>
                <a:spcPct val="110000"/>
              </a:lnSpc>
            </a:pPr>
            <a:r>
              <a:rPr lang="bg-BG" dirty="0"/>
              <a:t>Ограничено време за създаване и представяне на краен резултат</a:t>
            </a:r>
          </a:p>
        </p:txBody>
      </p:sp>
      <p:sp>
        <p:nvSpPr>
          <p:cNvPr id="7" name="Текстов контейнер 6"/>
          <p:cNvSpPr>
            <a:spLocks noGrp="1"/>
          </p:cNvSpPr>
          <p:nvPr>
            <p:ph type="body" sz="quarter" idx="3"/>
          </p:nvPr>
        </p:nvSpPr>
        <p:spPr>
          <a:xfrm>
            <a:off x="6163014" y="1050775"/>
            <a:ext cx="5183188" cy="823912"/>
          </a:xfrm>
        </p:spPr>
        <p:txBody>
          <a:bodyPr/>
          <a:lstStyle/>
          <a:p>
            <a:r>
              <a:rPr lang="bg-BG" dirty="0"/>
              <a:t>Възможности</a:t>
            </a:r>
          </a:p>
        </p:txBody>
      </p:sp>
      <p:sp>
        <p:nvSpPr>
          <p:cNvPr id="8" name="Контейнер за съдържание 7"/>
          <p:cNvSpPr>
            <a:spLocks noGrp="1"/>
          </p:cNvSpPr>
          <p:nvPr>
            <p:ph sz="quarter" idx="4"/>
          </p:nvPr>
        </p:nvSpPr>
        <p:spPr>
          <a:xfrm>
            <a:off x="6207126" y="1874687"/>
            <a:ext cx="5984873" cy="4847389"/>
          </a:xfrm>
        </p:spPr>
        <p:txBody>
          <a:bodyPr>
            <a:normAutofit/>
          </a:bodyPr>
          <a:lstStyle/>
          <a:p>
            <a:r>
              <a:rPr lang="bg-BG" sz="2400" dirty="0"/>
              <a:t>Интернет </a:t>
            </a:r>
            <a:r>
              <a:rPr lang="bg-BG" sz="2400" dirty="0" smtClean="0"/>
              <a:t>проучване</a:t>
            </a:r>
          </a:p>
          <a:p>
            <a:r>
              <a:rPr lang="bg-BG" sz="2400" dirty="0" smtClean="0"/>
              <a:t>Екипна работа</a:t>
            </a:r>
          </a:p>
          <a:p>
            <a:r>
              <a:rPr lang="bg-BG" sz="2400" dirty="0" smtClean="0"/>
              <a:t>Определяне на роли в екип</a:t>
            </a:r>
          </a:p>
          <a:p>
            <a:r>
              <a:rPr lang="bg-BG" sz="2400" dirty="0" smtClean="0"/>
              <a:t>Определяне на качества и компетенции</a:t>
            </a:r>
          </a:p>
          <a:p>
            <a:r>
              <a:rPr lang="bg-BG" sz="2400" dirty="0" smtClean="0"/>
              <a:t>Творческа изява</a:t>
            </a:r>
          </a:p>
          <a:p>
            <a:r>
              <a:rPr lang="bg-BG" sz="2400" dirty="0" smtClean="0"/>
              <a:t>Преценяване на собствени възможности</a:t>
            </a:r>
          </a:p>
          <a:p>
            <a:r>
              <a:rPr lang="bg-BG" sz="2400" dirty="0" smtClean="0"/>
              <a:t>Подобряване на организацията</a:t>
            </a:r>
            <a:endParaRPr lang="bg-BG" sz="2400" dirty="0"/>
          </a:p>
          <a:p>
            <a:r>
              <a:rPr lang="bg-BG" sz="2400" dirty="0" smtClean="0"/>
              <a:t>Оценка и самооценка на свършената работа</a:t>
            </a:r>
            <a:endParaRPr lang="bg-BG" sz="2400" dirty="0"/>
          </a:p>
          <a:p>
            <a:endParaRPr lang="bg-BG" sz="2400" dirty="0"/>
          </a:p>
        </p:txBody>
      </p:sp>
    </p:spTree>
    <p:extLst>
      <p:ext uri="{BB962C8B-B14F-4D97-AF65-F5344CB8AC3E}">
        <p14:creationId xmlns:p14="http://schemas.microsoft.com/office/powerpoint/2010/main" val="874562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ов контейнер 4"/>
          <p:cNvSpPr>
            <a:spLocks noGrp="1"/>
          </p:cNvSpPr>
          <p:nvPr>
            <p:ph type="body" idx="1"/>
          </p:nvPr>
        </p:nvSpPr>
        <p:spPr/>
        <p:txBody>
          <a:bodyPr>
            <a:normAutofit/>
          </a:bodyPr>
          <a:lstStyle/>
          <a:p>
            <a:pPr marL="342900" indent="-342900">
              <a:buFont typeface="Arial" panose="020B0604020202020204" pitchFamily="34" charset="0"/>
              <a:buChar char="•"/>
            </a:pPr>
            <a:r>
              <a:rPr lang="ru-RU" sz="2800" dirty="0" smtClean="0"/>
              <a:t>Резултати от работата по проект </a:t>
            </a:r>
            <a:endParaRPr lang="ru-RU" sz="2800" dirty="0"/>
          </a:p>
          <a:p>
            <a:pPr marL="342900" indent="-342900">
              <a:buFont typeface="Arial" panose="020B0604020202020204" pitchFamily="34" charset="0"/>
              <a:buChar char="•"/>
            </a:pPr>
            <a:r>
              <a:rPr lang="bg-BG" sz="2800" dirty="0" smtClean="0"/>
              <a:t>Представяне и защита на проект</a:t>
            </a:r>
          </a:p>
          <a:p>
            <a:pPr marL="342900" indent="-342900">
              <a:buFont typeface="Arial" panose="020B0604020202020204" pitchFamily="34" charset="0"/>
              <a:buChar char="•"/>
            </a:pPr>
            <a:r>
              <a:rPr lang="bg-BG" sz="2800" dirty="0" smtClean="0"/>
              <a:t>Оценяване на другите екипи</a:t>
            </a:r>
            <a:endParaRPr lang="ru-RU" sz="2800" dirty="0"/>
          </a:p>
        </p:txBody>
      </p:sp>
      <p:sp>
        <p:nvSpPr>
          <p:cNvPr id="4" name="Заглавие 3"/>
          <p:cNvSpPr>
            <a:spLocks noGrp="1"/>
          </p:cNvSpPr>
          <p:nvPr>
            <p:ph type="title"/>
          </p:nvPr>
        </p:nvSpPr>
        <p:spPr/>
        <p:txBody>
          <a:bodyPr/>
          <a:lstStyle/>
          <a:p>
            <a:r>
              <a:rPr lang="bg-BG" b="1" dirty="0"/>
              <a:t>Оценяване на постиженията </a:t>
            </a:r>
            <a:endParaRPr lang="bg-BG" dirty="0"/>
          </a:p>
        </p:txBody>
      </p:sp>
    </p:spTree>
    <p:extLst>
      <p:ext uri="{BB962C8B-B14F-4D97-AF65-F5344CB8AC3E}">
        <p14:creationId xmlns:p14="http://schemas.microsoft.com/office/powerpoint/2010/main" val="3706929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p:cNvSpPr>
            <a:spLocks noGrp="1"/>
          </p:cNvSpPr>
          <p:nvPr>
            <p:ph type="title"/>
          </p:nvPr>
        </p:nvSpPr>
        <p:spPr/>
        <p:txBody>
          <a:bodyPr/>
          <a:lstStyle/>
          <a:p>
            <a:r>
              <a:rPr lang="bg-BG" dirty="0"/>
              <a:t>Разпределение на съдържанието по </a:t>
            </a:r>
            <a:r>
              <a:rPr lang="bg-BG" dirty="0" smtClean="0"/>
              <a:t>уроци (2)</a:t>
            </a:r>
            <a:endParaRPr lang="bg-BG" dirty="0"/>
          </a:p>
        </p:txBody>
      </p:sp>
      <p:graphicFrame>
        <p:nvGraphicFramePr>
          <p:cNvPr id="4" name="Diagram 1"/>
          <p:cNvGraphicFramePr/>
          <p:nvPr>
            <p:extLst>
              <p:ext uri="{D42A27DB-BD31-4B8C-83A1-F6EECF244321}">
                <p14:modId xmlns:p14="http://schemas.microsoft.com/office/powerpoint/2010/main" val="1747250384"/>
              </p:ext>
            </p:extLst>
          </p:nvPr>
        </p:nvGraphicFramePr>
        <p:xfrm>
          <a:off x="615590" y="1564844"/>
          <a:ext cx="10985860" cy="4783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06671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p:cNvSpPr>
            <a:spLocks noGrp="1"/>
          </p:cNvSpPr>
          <p:nvPr>
            <p:ph type="title"/>
          </p:nvPr>
        </p:nvSpPr>
        <p:spPr/>
        <p:txBody>
          <a:bodyPr/>
          <a:lstStyle/>
          <a:p>
            <a:r>
              <a:rPr lang="bg-BG" dirty="0" smtClean="0"/>
              <a:t>Оценъчна карта за </a:t>
            </a:r>
            <a:r>
              <a:rPr lang="bg-BG" i="1" dirty="0" smtClean="0"/>
              <a:t>работа</a:t>
            </a:r>
            <a:r>
              <a:rPr lang="bg-BG" dirty="0" smtClean="0"/>
              <a:t> по проект на екип</a:t>
            </a:r>
            <a:endParaRPr lang="bg-BG" dirty="0"/>
          </a:p>
        </p:txBody>
      </p:sp>
      <p:pic>
        <p:nvPicPr>
          <p:cNvPr id="6" name="Content Placeholder 5"/>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b="41546"/>
          <a:stretch/>
        </p:blipFill>
        <p:spPr>
          <a:xfrm>
            <a:off x="471711" y="1678480"/>
            <a:ext cx="5697862" cy="3892505"/>
          </a:xfrm>
        </p:spPr>
      </p:pic>
      <p:pic>
        <p:nvPicPr>
          <p:cNvPr id="7" name="Content Placeholder 5"/>
          <p:cNvPicPr>
            <a:picLocks noChangeAspect="1"/>
          </p:cNvPicPr>
          <p:nvPr/>
        </p:nvPicPr>
        <p:blipFill rotWithShape="1">
          <a:blip r:embed="rId3" cstate="email">
            <a:extLst>
              <a:ext uri="{28A0092B-C50C-407E-A947-70E740481C1C}">
                <a14:useLocalDpi xmlns:a14="http://schemas.microsoft.com/office/drawing/2010/main" val="0"/>
              </a:ext>
            </a:extLst>
          </a:blip>
          <a:srcRect t="58453"/>
          <a:stretch/>
        </p:blipFill>
        <p:spPr>
          <a:xfrm>
            <a:off x="6283931" y="2879833"/>
            <a:ext cx="5649477" cy="2743201"/>
          </a:xfrm>
          <a:prstGeom prst="rect">
            <a:avLst/>
          </a:prstGeom>
        </p:spPr>
      </p:pic>
      <p:pic>
        <p:nvPicPr>
          <p:cNvPr id="8" name="Content Placeholder 5"/>
          <p:cNvPicPr>
            <a:picLocks noChangeAspect="1"/>
          </p:cNvPicPr>
          <p:nvPr/>
        </p:nvPicPr>
        <p:blipFill rotWithShape="1">
          <a:blip r:embed="rId3" cstate="email">
            <a:extLst>
              <a:ext uri="{28A0092B-C50C-407E-A947-70E740481C1C}">
                <a14:useLocalDpi xmlns:a14="http://schemas.microsoft.com/office/drawing/2010/main" val="0"/>
              </a:ext>
            </a:extLst>
          </a:blip>
          <a:srcRect b="83536"/>
          <a:stretch/>
        </p:blipFill>
        <p:spPr>
          <a:xfrm>
            <a:off x="6273421" y="1678482"/>
            <a:ext cx="5645309" cy="1086260"/>
          </a:xfrm>
          <a:prstGeom prst="rect">
            <a:avLst/>
          </a:prstGeom>
        </p:spPr>
      </p:pic>
    </p:spTree>
    <p:extLst>
      <p:ext uri="{BB962C8B-B14F-4D97-AF65-F5344CB8AC3E}">
        <p14:creationId xmlns:p14="http://schemas.microsoft.com/office/powerpoint/2010/main" val="33198287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p:cNvSpPr>
            <a:spLocks noGrp="1"/>
          </p:cNvSpPr>
          <p:nvPr>
            <p:ph type="title"/>
          </p:nvPr>
        </p:nvSpPr>
        <p:spPr/>
        <p:txBody>
          <a:bodyPr/>
          <a:lstStyle/>
          <a:p>
            <a:r>
              <a:rPr lang="bg-BG" dirty="0" smtClean="0"/>
              <a:t>Оценъчна карта за </a:t>
            </a:r>
            <a:r>
              <a:rPr lang="bg-BG" i="1" dirty="0" smtClean="0"/>
              <a:t>защита</a:t>
            </a:r>
            <a:r>
              <a:rPr lang="bg-BG" dirty="0" smtClean="0"/>
              <a:t> на проект на екип</a:t>
            </a:r>
            <a:endParaRPr lang="bg-BG"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524792596"/>
              </p:ext>
            </p:extLst>
          </p:nvPr>
        </p:nvGraphicFramePr>
        <p:xfrm>
          <a:off x="1802524" y="1839309"/>
          <a:ext cx="8586953" cy="3983422"/>
        </p:xfrm>
        <a:graphic>
          <a:graphicData uri="http://schemas.openxmlformats.org/drawingml/2006/table">
            <a:tbl>
              <a:tblPr>
                <a:tableStyleId>{BC89EF96-8CEA-46FF-86C4-4CE0E7609802}</a:tableStyleId>
              </a:tblPr>
              <a:tblGrid>
                <a:gridCol w="5453118">
                  <a:extLst>
                    <a:ext uri="{9D8B030D-6E8A-4147-A177-3AD203B41FA5}">
                      <a16:colId xmlns:a16="http://schemas.microsoft.com/office/drawing/2014/main" val="3939336645"/>
                    </a:ext>
                  </a:extLst>
                </a:gridCol>
                <a:gridCol w="690190">
                  <a:extLst>
                    <a:ext uri="{9D8B030D-6E8A-4147-A177-3AD203B41FA5}">
                      <a16:colId xmlns:a16="http://schemas.microsoft.com/office/drawing/2014/main" val="1184813947"/>
                    </a:ext>
                  </a:extLst>
                </a:gridCol>
                <a:gridCol w="578267">
                  <a:extLst>
                    <a:ext uri="{9D8B030D-6E8A-4147-A177-3AD203B41FA5}">
                      <a16:colId xmlns:a16="http://schemas.microsoft.com/office/drawing/2014/main" val="1480641613"/>
                    </a:ext>
                  </a:extLst>
                </a:gridCol>
                <a:gridCol w="522305">
                  <a:extLst>
                    <a:ext uri="{9D8B030D-6E8A-4147-A177-3AD203B41FA5}">
                      <a16:colId xmlns:a16="http://schemas.microsoft.com/office/drawing/2014/main" val="448611016"/>
                    </a:ext>
                  </a:extLst>
                </a:gridCol>
                <a:gridCol w="652883">
                  <a:extLst>
                    <a:ext uri="{9D8B030D-6E8A-4147-A177-3AD203B41FA5}">
                      <a16:colId xmlns:a16="http://schemas.microsoft.com/office/drawing/2014/main" val="1825303730"/>
                    </a:ext>
                  </a:extLst>
                </a:gridCol>
                <a:gridCol w="690190">
                  <a:extLst>
                    <a:ext uri="{9D8B030D-6E8A-4147-A177-3AD203B41FA5}">
                      <a16:colId xmlns:a16="http://schemas.microsoft.com/office/drawing/2014/main" val="1290583306"/>
                    </a:ext>
                  </a:extLst>
                </a:gridCol>
              </a:tblGrid>
              <a:tr h="601269">
                <a:tc>
                  <a:txBody>
                    <a:bodyPr/>
                    <a:lstStyle/>
                    <a:p>
                      <a:pPr indent="450215" algn="just">
                        <a:lnSpc>
                          <a:spcPct val="107000"/>
                        </a:lnSpc>
                        <a:spcBef>
                          <a:spcPts val="600"/>
                        </a:spcBef>
                        <a:spcAft>
                          <a:spcPts val="0"/>
                        </a:spcAft>
                      </a:pPr>
                      <a:r>
                        <a:rPr lang="bg-BG" sz="2200" b="1" dirty="0">
                          <a:effectLst/>
                        </a:rPr>
                        <a:t>Критерий </a:t>
                      </a:r>
                      <a:endParaRPr lang="en-US" sz="2200" b="1" dirty="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indent="0" algn="ctr">
                        <a:lnSpc>
                          <a:spcPct val="107000"/>
                        </a:lnSpc>
                        <a:spcBef>
                          <a:spcPts val="600"/>
                        </a:spcBef>
                        <a:spcAft>
                          <a:spcPts val="0"/>
                        </a:spcAft>
                      </a:pPr>
                      <a:r>
                        <a:rPr lang="bg-BG" sz="2200" b="1" dirty="0">
                          <a:effectLst/>
                        </a:rPr>
                        <a:t>1</a:t>
                      </a:r>
                      <a:endParaRPr lang="en-US" sz="2200" b="1" dirty="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indent="0" algn="ctr">
                        <a:lnSpc>
                          <a:spcPct val="107000"/>
                        </a:lnSpc>
                        <a:spcBef>
                          <a:spcPts val="600"/>
                        </a:spcBef>
                        <a:spcAft>
                          <a:spcPts val="0"/>
                        </a:spcAft>
                      </a:pPr>
                      <a:r>
                        <a:rPr lang="bg-BG" sz="2200" b="1" dirty="0">
                          <a:effectLst/>
                        </a:rPr>
                        <a:t>2</a:t>
                      </a:r>
                      <a:endParaRPr lang="en-US" sz="2200" b="1" dirty="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indent="0" algn="ctr">
                        <a:lnSpc>
                          <a:spcPct val="107000"/>
                        </a:lnSpc>
                        <a:spcBef>
                          <a:spcPts val="600"/>
                        </a:spcBef>
                        <a:spcAft>
                          <a:spcPts val="0"/>
                        </a:spcAft>
                      </a:pPr>
                      <a:r>
                        <a:rPr lang="bg-BG" sz="2200" b="1" dirty="0">
                          <a:effectLst/>
                        </a:rPr>
                        <a:t>3</a:t>
                      </a:r>
                      <a:endParaRPr lang="en-US" sz="2200" b="1" dirty="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indent="0" algn="ctr">
                        <a:lnSpc>
                          <a:spcPct val="107000"/>
                        </a:lnSpc>
                        <a:spcBef>
                          <a:spcPts val="600"/>
                        </a:spcBef>
                        <a:spcAft>
                          <a:spcPts val="0"/>
                        </a:spcAft>
                      </a:pPr>
                      <a:r>
                        <a:rPr lang="bg-BG" sz="2200" b="1" dirty="0">
                          <a:effectLst/>
                        </a:rPr>
                        <a:t>4</a:t>
                      </a:r>
                      <a:endParaRPr lang="en-US" sz="2200" b="1" dirty="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indent="0" algn="ctr">
                        <a:lnSpc>
                          <a:spcPct val="107000"/>
                        </a:lnSpc>
                        <a:spcBef>
                          <a:spcPts val="600"/>
                        </a:spcBef>
                        <a:spcAft>
                          <a:spcPts val="0"/>
                        </a:spcAft>
                      </a:pPr>
                      <a:r>
                        <a:rPr lang="bg-BG" sz="2200" b="1" dirty="0">
                          <a:effectLst/>
                        </a:rPr>
                        <a:t>5</a:t>
                      </a:r>
                      <a:endParaRPr lang="en-US" sz="2200" b="1" dirty="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1129210622"/>
                  </a:ext>
                </a:extLst>
              </a:tr>
              <a:tr h="601269">
                <a:tc>
                  <a:txBody>
                    <a:bodyPr/>
                    <a:lstStyle/>
                    <a:p>
                      <a:pPr indent="0" algn="just">
                        <a:lnSpc>
                          <a:spcPct val="107000"/>
                        </a:lnSpc>
                        <a:spcBef>
                          <a:spcPts val="600"/>
                        </a:spcBef>
                        <a:spcAft>
                          <a:spcPts val="0"/>
                        </a:spcAft>
                      </a:pPr>
                      <a:r>
                        <a:rPr lang="bg-BG" sz="2200" dirty="0">
                          <a:effectLst/>
                        </a:rPr>
                        <a:t>Степен на завършеност</a:t>
                      </a:r>
                      <a:endParaRPr lang="en-US" sz="2200" dirty="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indent="450215" algn="just">
                        <a:lnSpc>
                          <a:spcPct val="107000"/>
                        </a:lnSpc>
                        <a:spcBef>
                          <a:spcPts val="600"/>
                        </a:spcBef>
                        <a:spcAft>
                          <a:spcPts val="0"/>
                        </a:spcAft>
                      </a:pPr>
                      <a:r>
                        <a:rPr lang="bg-BG" sz="2200">
                          <a:effectLst/>
                        </a:rPr>
                        <a:t> </a:t>
                      </a:r>
                      <a:endParaRPr lang="en-US" sz="220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indent="450215" algn="just">
                        <a:lnSpc>
                          <a:spcPct val="107000"/>
                        </a:lnSpc>
                        <a:spcBef>
                          <a:spcPts val="600"/>
                        </a:spcBef>
                        <a:spcAft>
                          <a:spcPts val="0"/>
                        </a:spcAft>
                      </a:pPr>
                      <a:r>
                        <a:rPr lang="bg-BG" sz="2200">
                          <a:effectLst/>
                        </a:rPr>
                        <a:t> </a:t>
                      </a:r>
                      <a:endParaRPr lang="en-US" sz="220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indent="450215" algn="just">
                        <a:lnSpc>
                          <a:spcPct val="107000"/>
                        </a:lnSpc>
                        <a:spcBef>
                          <a:spcPts val="600"/>
                        </a:spcBef>
                        <a:spcAft>
                          <a:spcPts val="0"/>
                        </a:spcAft>
                      </a:pPr>
                      <a:r>
                        <a:rPr lang="bg-BG" sz="2200">
                          <a:effectLst/>
                        </a:rPr>
                        <a:t> </a:t>
                      </a:r>
                      <a:endParaRPr lang="en-US" sz="220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indent="450215" algn="just">
                        <a:lnSpc>
                          <a:spcPct val="107000"/>
                        </a:lnSpc>
                        <a:spcBef>
                          <a:spcPts val="600"/>
                        </a:spcBef>
                        <a:spcAft>
                          <a:spcPts val="0"/>
                        </a:spcAft>
                      </a:pPr>
                      <a:r>
                        <a:rPr lang="bg-BG" sz="2200">
                          <a:effectLst/>
                        </a:rPr>
                        <a:t> </a:t>
                      </a:r>
                      <a:endParaRPr lang="en-US" sz="220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indent="450215" algn="just">
                        <a:lnSpc>
                          <a:spcPct val="107000"/>
                        </a:lnSpc>
                        <a:spcBef>
                          <a:spcPts val="600"/>
                        </a:spcBef>
                        <a:spcAft>
                          <a:spcPts val="0"/>
                        </a:spcAft>
                      </a:pPr>
                      <a:r>
                        <a:rPr lang="bg-BG" sz="2200">
                          <a:effectLst/>
                        </a:rPr>
                        <a:t> </a:t>
                      </a:r>
                      <a:endParaRPr lang="en-US" sz="220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3701902059"/>
                  </a:ext>
                </a:extLst>
              </a:tr>
              <a:tr h="601269">
                <a:tc>
                  <a:txBody>
                    <a:bodyPr/>
                    <a:lstStyle/>
                    <a:p>
                      <a:pPr indent="0" algn="just">
                        <a:lnSpc>
                          <a:spcPct val="107000"/>
                        </a:lnSpc>
                        <a:spcBef>
                          <a:spcPts val="600"/>
                        </a:spcBef>
                        <a:spcAft>
                          <a:spcPts val="0"/>
                        </a:spcAft>
                      </a:pPr>
                      <a:r>
                        <a:rPr lang="bg-BG" sz="2200" dirty="0">
                          <a:effectLst/>
                        </a:rPr>
                        <a:t>Качество на изпълнение</a:t>
                      </a:r>
                      <a:endParaRPr lang="en-US" sz="2200" dirty="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indent="450215" algn="just">
                        <a:lnSpc>
                          <a:spcPct val="107000"/>
                        </a:lnSpc>
                        <a:spcBef>
                          <a:spcPts val="600"/>
                        </a:spcBef>
                        <a:spcAft>
                          <a:spcPts val="0"/>
                        </a:spcAft>
                      </a:pPr>
                      <a:r>
                        <a:rPr lang="bg-BG" sz="2200">
                          <a:effectLst/>
                        </a:rPr>
                        <a:t> </a:t>
                      </a:r>
                      <a:endParaRPr lang="en-US" sz="220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indent="450215" algn="just">
                        <a:lnSpc>
                          <a:spcPct val="107000"/>
                        </a:lnSpc>
                        <a:spcBef>
                          <a:spcPts val="600"/>
                        </a:spcBef>
                        <a:spcAft>
                          <a:spcPts val="0"/>
                        </a:spcAft>
                      </a:pPr>
                      <a:r>
                        <a:rPr lang="bg-BG" sz="2200">
                          <a:effectLst/>
                        </a:rPr>
                        <a:t> </a:t>
                      </a:r>
                      <a:endParaRPr lang="en-US" sz="220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indent="450215" algn="just">
                        <a:lnSpc>
                          <a:spcPct val="107000"/>
                        </a:lnSpc>
                        <a:spcBef>
                          <a:spcPts val="600"/>
                        </a:spcBef>
                        <a:spcAft>
                          <a:spcPts val="0"/>
                        </a:spcAft>
                      </a:pPr>
                      <a:r>
                        <a:rPr lang="bg-BG" sz="2200">
                          <a:effectLst/>
                        </a:rPr>
                        <a:t> </a:t>
                      </a:r>
                      <a:endParaRPr lang="en-US" sz="220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indent="450215" algn="just">
                        <a:lnSpc>
                          <a:spcPct val="107000"/>
                        </a:lnSpc>
                        <a:spcBef>
                          <a:spcPts val="600"/>
                        </a:spcBef>
                        <a:spcAft>
                          <a:spcPts val="0"/>
                        </a:spcAft>
                      </a:pPr>
                      <a:r>
                        <a:rPr lang="bg-BG" sz="2200">
                          <a:effectLst/>
                        </a:rPr>
                        <a:t> </a:t>
                      </a:r>
                      <a:endParaRPr lang="en-US" sz="220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indent="450215" algn="just">
                        <a:lnSpc>
                          <a:spcPct val="107000"/>
                        </a:lnSpc>
                        <a:spcBef>
                          <a:spcPts val="600"/>
                        </a:spcBef>
                        <a:spcAft>
                          <a:spcPts val="0"/>
                        </a:spcAft>
                      </a:pPr>
                      <a:r>
                        <a:rPr lang="bg-BG" sz="2200">
                          <a:effectLst/>
                        </a:rPr>
                        <a:t> </a:t>
                      </a:r>
                      <a:endParaRPr lang="en-US" sz="220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2570919334"/>
                  </a:ext>
                </a:extLst>
              </a:tr>
              <a:tr h="977077">
                <a:tc>
                  <a:txBody>
                    <a:bodyPr/>
                    <a:lstStyle/>
                    <a:p>
                      <a:pPr indent="0" algn="l">
                        <a:lnSpc>
                          <a:spcPct val="107000"/>
                        </a:lnSpc>
                        <a:spcBef>
                          <a:spcPts val="600"/>
                        </a:spcBef>
                        <a:spcAft>
                          <a:spcPts val="0"/>
                        </a:spcAft>
                      </a:pPr>
                      <a:r>
                        <a:rPr lang="bg-BG" sz="2200" dirty="0">
                          <a:effectLst/>
                        </a:rPr>
                        <a:t>Естетическо оформление на представянето</a:t>
                      </a:r>
                      <a:endParaRPr lang="en-US" sz="2200" dirty="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indent="450215" algn="just">
                        <a:lnSpc>
                          <a:spcPct val="107000"/>
                        </a:lnSpc>
                        <a:spcBef>
                          <a:spcPts val="600"/>
                        </a:spcBef>
                        <a:spcAft>
                          <a:spcPts val="0"/>
                        </a:spcAft>
                      </a:pPr>
                      <a:r>
                        <a:rPr lang="bg-BG" sz="2200" dirty="0">
                          <a:effectLst/>
                        </a:rPr>
                        <a:t> </a:t>
                      </a:r>
                      <a:endParaRPr lang="en-US" sz="2200" dirty="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indent="450215" algn="just">
                        <a:lnSpc>
                          <a:spcPct val="107000"/>
                        </a:lnSpc>
                        <a:spcBef>
                          <a:spcPts val="600"/>
                        </a:spcBef>
                        <a:spcAft>
                          <a:spcPts val="0"/>
                        </a:spcAft>
                      </a:pPr>
                      <a:r>
                        <a:rPr lang="bg-BG" sz="2200" dirty="0">
                          <a:effectLst/>
                        </a:rPr>
                        <a:t> </a:t>
                      </a:r>
                      <a:endParaRPr lang="en-US" sz="2200" dirty="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indent="450215" algn="just">
                        <a:lnSpc>
                          <a:spcPct val="107000"/>
                        </a:lnSpc>
                        <a:spcBef>
                          <a:spcPts val="600"/>
                        </a:spcBef>
                        <a:spcAft>
                          <a:spcPts val="0"/>
                        </a:spcAft>
                      </a:pPr>
                      <a:r>
                        <a:rPr lang="bg-BG" sz="2200" dirty="0">
                          <a:effectLst/>
                        </a:rPr>
                        <a:t> </a:t>
                      </a:r>
                      <a:endParaRPr lang="en-US" sz="2200" dirty="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indent="450215" algn="just">
                        <a:lnSpc>
                          <a:spcPct val="107000"/>
                        </a:lnSpc>
                        <a:spcBef>
                          <a:spcPts val="600"/>
                        </a:spcBef>
                        <a:spcAft>
                          <a:spcPts val="0"/>
                        </a:spcAft>
                      </a:pPr>
                      <a:r>
                        <a:rPr lang="bg-BG" sz="2200">
                          <a:effectLst/>
                        </a:rPr>
                        <a:t> </a:t>
                      </a:r>
                      <a:endParaRPr lang="en-US" sz="220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indent="450215" algn="just">
                        <a:lnSpc>
                          <a:spcPct val="107000"/>
                        </a:lnSpc>
                        <a:spcBef>
                          <a:spcPts val="600"/>
                        </a:spcBef>
                        <a:spcAft>
                          <a:spcPts val="0"/>
                        </a:spcAft>
                      </a:pPr>
                      <a:r>
                        <a:rPr lang="bg-BG" sz="2200">
                          <a:effectLst/>
                        </a:rPr>
                        <a:t> </a:t>
                      </a:r>
                      <a:endParaRPr lang="en-US" sz="220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3661521192"/>
                  </a:ext>
                </a:extLst>
              </a:tr>
              <a:tr h="601269">
                <a:tc>
                  <a:txBody>
                    <a:bodyPr/>
                    <a:lstStyle/>
                    <a:p>
                      <a:pPr indent="0" algn="just">
                        <a:lnSpc>
                          <a:spcPct val="107000"/>
                        </a:lnSpc>
                        <a:spcBef>
                          <a:spcPts val="600"/>
                        </a:spcBef>
                        <a:spcAft>
                          <a:spcPts val="0"/>
                        </a:spcAft>
                      </a:pPr>
                      <a:r>
                        <a:rPr lang="bg-BG" sz="2200" dirty="0">
                          <a:effectLst/>
                        </a:rPr>
                        <a:t>Документация на проекта</a:t>
                      </a:r>
                      <a:endParaRPr lang="en-US" sz="2200" dirty="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indent="450215" algn="just">
                        <a:lnSpc>
                          <a:spcPct val="107000"/>
                        </a:lnSpc>
                        <a:spcBef>
                          <a:spcPts val="600"/>
                        </a:spcBef>
                        <a:spcAft>
                          <a:spcPts val="0"/>
                        </a:spcAft>
                      </a:pPr>
                      <a:r>
                        <a:rPr lang="bg-BG" sz="2200" dirty="0">
                          <a:effectLst/>
                        </a:rPr>
                        <a:t> </a:t>
                      </a:r>
                      <a:endParaRPr lang="en-US" sz="2200" dirty="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indent="450215" algn="just">
                        <a:lnSpc>
                          <a:spcPct val="107000"/>
                        </a:lnSpc>
                        <a:spcBef>
                          <a:spcPts val="600"/>
                        </a:spcBef>
                        <a:spcAft>
                          <a:spcPts val="0"/>
                        </a:spcAft>
                      </a:pPr>
                      <a:r>
                        <a:rPr lang="bg-BG" sz="2200" dirty="0">
                          <a:effectLst/>
                        </a:rPr>
                        <a:t> </a:t>
                      </a:r>
                      <a:endParaRPr lang="en-US" sz="2200" dirty="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indent="450215" algn="just">
                        <a:lnSpc>
                          <a:spcPct val="107000"/>
                        </a:lnSpc>
                        <a:spcBef>
                          <a:spcPts val="600"/>
                        </a:spcBef>
                        <a:spcAft>
                          <a:spcPts val="0"/>
                        </a:spcAft>
                      </a:pPr>
                      <a:r>
                        <a:rPr lang="bg-BG" sz="2200" dirty="0">
                          <a:effectLst/>
                        </a:rPr>
                        <a:t> </a:t>
                      </a:r>
                      <a:endParaRPr lang="en-US" sz="2200" dirty="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indent="450215" algn="just">
                        <a:lnSpc>
                          <a:spcPct val="107000"/>
                        </a:lnSpc>
                        <a:spcBef>
                          <a:spcPts val="600"/>
                        </a:spcBef>
                        <a:spcAft>
                          <a:spcPts val="0"/>
                        </a:spcAft>
                      </a:pPr>
                      <a:r>
                        <a:rPr lang="bg-BG" sz="2200" dirty="0">
                          <a:effectLst/>
                        </a:rPr>
                        <a:t> </a:t>
                      </a:r>
                      <a:endParaRPr lang="en-US" sz="2200" dirty="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indent="450215" algn="just">
                        <a:lnSpc>
                          <a:spcPct val="107000"/>
                        </a:lnSpc>
                        <a:spcBef>
                          <a:spcPts val="600"/>
                        </a:spcBef>
                        <a:spcAft>
                          <a:spcPts val="0"/>
                        </a:spcAft>
                      </a:pPr>
                      <a:r>
                        <a:rPr lang="bg-BG" sz="2200">
                          <a:effectLst/>
                        </a:rPr>
                        <a:t> </a:t>
                      </a:r>
                      <a:endParaRPr lang="en-US" sz="220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3802807102"/>
                  </a:ext>
                </a:extLst>
              </a:tr>
              <a:tr h="601269">
                <a:tc>
                  <a:txBody>
                    <a:bodyPr/>
                    <a:lstStyle/>
                    <a:p>
                      <a:pPr indent="0" algn="just">
                        <a:lnSpc>
                          <a:spcPct val="107000"/>
                        </a:lnSpc>
                        <a:spcBef>
                          <a:spcPts val="600"/>
                        </a:spcBef>
                        <a:spcAft>
                          <a:spcPts val="0"/>
                        </a:spcAft>
                      </a:pPr>
                      <a:r>
                        <a:rPr lang="bg-BG" sz="2200" dirty="0">
                          <a:effectLst/>
                        </a:rPr>
                        <a:t>Представяне и защита</a:t>
                      </a:r>
                      <a:endParaRPr lang="en-US" sz="2200" dirty="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indent="450215" algn="just">
                        <a:lnSpc>
                          <a:spcPct val="107000"/>
                        </a:lnSpc>
                        <a:spcBef>
                          <a:spcPts val="600"/>
                        </a:spcBef>
                        <a:spcAft>
                          <a:spcPts val="0"/>
                        </a:spcAft>
                      </a:pPr>
                      <a:r>
                        <a:rPr lang="bg-BG" sz="2200">
                          <a:effectLst/>
                        </a:rPr>
                        <a:t> </a:t>
                      </a:r>
                      <a:endParaRPr lang="en-US" sz="220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indent="450215" algn="just">
                        <a:lnSpc>
                          <a:spcPct val="107000"/>
                        </a:lnSpc>
                        <a:spcBef>
                          <a:spcPts val="600"/>
                        </a:spcBef>
                        <a:spcAft>
                          <a:spcPts val="0"/>
                        </a:spcAft>
                      </a:pPr>
                      <a:r>
                        <a:rPr lang="bg-BG" sz="2200" dirty="0">
                          <a:effectLst/>
                        </a:rPr>
                        <a:t> </a:t>
                      </a:r>
                      <a:endParaRPr lang="en-US" sz="2200" dirty="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indent="450215" algn="just">
                        <a:lnSpc>
                          <a:spcPct val="107000"/>
                        </a:lnSpc>
                        <a:spcBef>
                          <a:spcPts val="600"/>
                        </a:spcBef>
                        <a:spcAft>
                          <a:spcPts val="0"/>
                        </a:spcAft>
                      </a:pPr>
                      <a:r>
                        <a:rPr lang="bg-BG" sz="2200" dirty="0">
                          <a:effectLst/>
                        </a:rPr>
                        <a:t> </a:t>
                      </a:r>
                      <a:endParaRPr lang="en-US" sz="2200" dirty="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indent="450215" algn="just">
                        <a:lnSpc>
                          <a:spcPct val="107000"/>
                        </a:lnSpc>
                        <a:spcBef>
                          <a:spcPts val="600"/>
                        </a:spcBef>
                        <a:spcAft>
                          <a:spcPts val="0"/>
                        </a:spcAft>
                      </a:pPr>
                      <a:r>
                        <a:rPr lang="bg-BG" sz="2200" dirty="0">
                          <a:effectLst/>
                        </a:rPr>
                        <a:t> </a:t>
                      </a:r>
                      <a:endParaRPr lang="en-US" sz="2200" dirty="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indent="450215" algn="just">
                        <a:lnSpc>
                          <a:spcPct val="107000"/>
                        </a:lnSpc>
                        <a:spcBef>
                          <a:spcPts val="600"/>
                        </a:spcBef>
                        <a:spcAft>
                          <a:spcPts val="0"/>
                        </a:spcAft>
                      </a:pPr>
                      <a:r>
                        <a:rPr lang="bg-BG" sz="2200" dirty="0">
                          <a:effectLst/>
                        </a:rPr>
                        <a:t> </a:t>
                      </a:r>
                      <a:endParaRPr lang="en-US" sz="2200" dirty="0">
                        <a:solidFill>
                          <a:srgbClr val="000000"/>
                        </a:solidFill>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1681262570"/>
                  </a:ext>
                </a:extLst>
              </a:tr>
            </a:tbl>
          </a:graphicData>
        </a:graphic>
      </p:graphicFrame>
      <p:sp>
        <p:nvSpPr>
          <p:cNvPr id="12" name="Rectangle 11"/>
          <p:cNvSpPr/>
          <p:nvPr/>
        </p:nvSpPr>
        <p:spPr>
          <a:xfrm>
            <a:off x="1639614" y="6080263"/>
            <a:ext cx="8912773" cy="369332"/>
          </a:xfrm>
          <a:prstGeom prst="rect">
            <a:avLst/>
          </a:prstGeom>
        </p:spPr>
        <p:txBody>
          <a:bodyPr wrap="square">
            <a:spAutoFit/>
          </a:bodyPr>
          <a:lstStyle/>
          <a:p>
            <a:r>
              <a:rPr lang="bg-BG" i="1" dirty="0">
                <a:latin typeface="Times New Roman" panose="02020603050405020304" pitchFamily="18" charset="0"/>
                <a:ea typeface="Times New Roman" panose="02020603050405020304" pitchFamily="18" charset="0"/>
              </a:rPr>
              <a:t>Моля оценете по скалата от 1 до 5, където най-високата оценка е 5, а най-ниската е 1.</a:t>
            </a:r>
            <a:endParaRPr lang="en-US" dirty="0"/>
          </a:p>
        </p:txBody>
      </p:sp>
    </p:spTree>
    <p:extLst>
      <p:ext uri="{BB962C8B-B14F-4D97-AF65-F5344CB8AC3E}">
        <p14:creationId xmlns:p14="http://schemas.microsoft.com/office/powerpoint/2010/main" val="21722535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655787" y="1321162"/>
            <a:ext cx="5321968" cy="5347652"/>
          </a:xfrm>
        </p:spPr>
        <p:txBody>
          <a:bodyPr>
            <a:normAutofit/>
          </a:bodyPr>
          <a:lstStyle/>
          <a:p>
            <a:r>
              <a:rPr lang="bg-BG" dirty="0"/>
              <a:t>Индивидуално или групово – според възможностите и предварителната подготовка на учениците</a:t>
            </a:r>
          </a:p>
          <a:p>
            <a:r>
              <a:rPr lang="bg-BG" dirty="0" smtClean="0"/>
              <a:t>Добавете задължителни елементи (продукти) от работата по проекта</a:t>
            </a:r>
          </a:p>
          <a:p>
            <a:r>
              <a:rPr lang="bg-BG" dirty="0" smtClean="0"/>
              <a:t>Предвидете допълнителни </a:t>
            </a:r>
            <a:r>
              <a:rPr lang="bg-BG" dirty="0"/>
              <a:t>задачи за </a:t>
            </a:r>
            <a:r>
              <a:rPr lang="bg-BG" dirty="0" smtClean="0"/>
              <a:t>напредналите</a:t>
            </a:r>
            <a:endParaRPr lang="bg-BG" dirty="0"/>
          </a:p>
          <a:p>
            <a:pPr lvl="2"/>
            <a:endParaRPr lang="en-US" dirty="0"/>
          </a:p>
        </p:txBody>
      </p:sp>
      <p:sp>
        <p:nvSpPr>
          <p:cNvPr id="3" name="Заглавие 2"/>
          <p:cNvSpPr>
            <a:spLocks noGrp="1"/>
          </p:cNvSpPr>
          <p:nvPr>
            <p:ph type="title"/>
          </p:nvPr>
        </p:nvSpPr>
        <p:spPr/>
        <p:txBody>
          <a:bodyPr/>
          <a:lstStyle/>
          <a:p>
            <a:r>
              <a:rPr lang="bg-BG" dirty="0"/>
              <a:t>Практически задачи</a:t>
            </a:r>
          </a:p>
        </p:txBody>
      </p:sp>
      <p:sp>
        <p:nvSpPr>
          <p:cNvPr id="4" name="Текстово поле 3"/>
          <p:cNvSpPr txBox="1"/>
          <p:nvPr/>
        </p:nvSpPr>
        <p:spPr>
          <a:xfrm>
            <a:off x="6556809" y="1964353"/>
            <a:ext cx="5005137" cy="4893647"/>
          </a:xfrm>
          <a:prstGeom prst="rect">
            <a:avLst/>
          </a:prstGeom>
          <a:noFill/>
        </p:spPr>
        <p:txBody>
          <a:bodyPr wrap="square" rtlCol="0">
            <a:spAutoFit/>
          </a:bodyPr>
          <a:lstStyle/>
          <a:p>
            <a:r>
              <a:rPr lang="bg-BG" sz="2400" b="1" dirty="0"/>
              <a:t>Съвет</a:t>
            </a:r>
            <a:r>
              <a:rPr lang="bg-BG" sz="2400" dirty="0"/>
              <a:t>:</a:t>
            </a:r>
          </a:p>
          <a:p>
            <a:r>
              <a:rPr lang="bg-BG" sz="2400" dirty="0"/>
              <a:t>При оценяване на групова работа може:</a:t>
            </a:r>
          </a:p>
          <a:p>
            <a:pPr marL="285750" indent="-285750">
              <a:buFont typeface="Arial" panose="020B0604020202020204" pitchFamily="34" charset="0"/>
              <a:buChar char="•"/>
            </a:pPr>
            <a:r>
              <a:rPr lang="bg-BG" sz="2400" dirty="0"/>
              <a:t>Да поставяте индивидуални оценки на всеки според неговата активност </a:t>
            </a:r>
          </a:p>
          <a:p>
            <a:pPr marL="285750" indent="-285750">
              <a:buFont typeface="Arial" panose="020B0604020202020204" pitchFamily="34" charset="0"/>
              <a:buChar char="•"/>
            </a:pPr>
            <a:r>
              <a:rPr lang="bg-BG" sz="2400" dirty="0"/>
              <a:t>Да оцените група от няколко ученици с обща сумарна оценка, която те да разпределят помежду </a:t>
            </a:r>
            <a:r>
              <a:rPr lang="bg-BG" sz="2400" dirty="0" smtClean="0"/>
              <a:t>си</a:t>
            </a:r>
          </a:p>
          <a:p>
            <a:pPr marL="285750" indent="-285750">
              <a:buFont typeface="Arial" panose="020B0604020202020204" pitchFamily="34" charset="0"/>
              <a:buChar char="•"/>
            </a:pPr>
            <a:r>
              <a:rPr lang="bg-BG" sz="2400" dirty="0" smtClean="0"/>
              <a:t>Да оцените аргументираното оценяване на всеки ученик за останалите екипи</a:t>
            </a:r>
            <a:endParaRPr lang="bg-BG" sz="2400" dirty="0"/>
          </a:p>
        </p:txBody>
      </p:sp>
    </p:spTree>
    <p:extLst>
      <p:ext uri="{BB962C8B-B14F-4D97-AF65-F5344CB8AC3E}">
        <p14:creationId xmlns:p14="http://schemas.microsoft.com/office/powerpoint/2010/main" val="12999299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a:t>Готови ли сте </a:t>
            </a:r>
            <a:r>
              <a:rPr lang="bg-BG" dirty="0" smtClean="0"/>
              <a:t>за следващи предизвикателства?</a:t>
            </a:r>
            <a:endParaRPr lang="bg-BG" dirty="0"/>
          </a:p>
        </p:txBody>
      </p:sp>
    </p:spTree>
    <p:extLst>
      <p:ext uri="{BB962C8B-B14F-4D97-AF65-F5344CB8AC3E}">
        <p14:creationId xmlns:p14="http://schemas.microsoft.com/office/powerpoint/2010/main" val="1140798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лавие 3"/>
          <p:cNvSpPr>
            <a:spLocks noGrp="1"/>
          </p:cNvSpPr>
          <p:nvPr>
            <p:ph type="title"/>
          </p:nvPr>
        </p:nvSpPr>
        <p:spPr/>
        <p:txBody>
          <a:bodyPr/>
          <a:lstStyle/>
          <a:p>
            <a:r>
              <a:rPr lang="bg-BG" dirty="0"/>
              <a:t>Н</a:t>
            </a:r>
            <a:r>
              <a:rPr lang="bg-BG" dirty="0" smtClean="0"/>
              <a:t>ови </a:t>
            </a:r>
            <a:r>
              <a:rPr lang="bg-BG" dirty="0" smtClean="0"/>
              <a:t>понятия</a:t>
            </a:r>
            <a:endParaRPr lang="bg-BG" dirty="0"/>
          </a:p>
        </p:txBody>
      </p:sp>
      <p:sp>
        <p:nvSpPr>
          <p:cNvPr id="2" name="Content Placeholder 1"/>
          <p:cNvSpPr>
            <a:spLocks noGrp="1"/>
          </p:cNvSpPr>
          <p:nvPr>
            <p:ph idx="1"/>
          </p:nvPr>
        </p:nvSpPr>
        <p:spPr/>
        <p:txBody>
          <a:bodyPr>
            <a:normAutofit/>
          </a:bodyPr>
          <a:lstStyle/>
          <a:p>
            <a:pPr lvl="1"/>
            <a:r>
              <a:rPr lang="bg-BG" sz="3600" dirty="0"/>
              <a:t>Ръководител на екип </a:t>
            </a:r>
            <a:endParaRPr lang="bg-BG" sz="3600" dirty="0" smtClean="0"/>
          </a:p>
          <a:p>
            <a:pPr lvl="1"/>
            <a:r>
              <a:rPr lang="bg-BG" sz="3600" dirty="0"/>
              <a:t>Външен </a:t>
            </a:r>
            <a:r>
              <a:rPr lang="bg-BG" sz="3600" dirty="0" smtClean="0"/>
              <a:t>консултант</a:t>
            </a:r>
          </a:p>
          <a:p>
            <a:pPr lvl="1"/>
            <a:r>
              <a:rPr lang="bg-BG" sz="3600" dirty="0"/>
              <a:t>Планиране на </a:t>
            </a:r>
            <a:r>
              <a:rPr lang="bg-BG" sz="3600" dirty="0" smtClean="0"/>
              <a:t>дейностите</a:t>
            </a:r>
          </a:p>
          <a:p>
            <a:pPr lvl="1"/>
            <a:r>
              <a:rPr lang="bg-BG" sz="3600" dirty="0"/>
              <a:t>Индивидуален </a:t>
            </a:r>
            <a:r>
              <a:rPr lang="bg-BG" sz="3600" dirty="0" smtClean="0"/>
              <a:t>план</a:t>
            </a:r>
          </a:p>
          <a:p>
            <a:pPr lvl="1"/>
            <a:r>
              <a:rPr lang="bg-BG" sz="3600" dirty="0" smtClean="0"/>
              <a:t>Документация на проект</a:t>
            </a:r>
            <a:endParaRPr lang="en-US" sz="3600" dirty="0"/>
          </a:p>
        </p:txBody>
      </p:sp>
    </p:spTree>
    <p:extLst>
      <p:ext uri="{BB962C8B-B14F-4D97-AF65-F5344CB8AC3E}">
        <p14:creationId xmlns:p14="http://schemas.microsoft.com/office/powerpoint/2010/main" val="2791896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bg-BG"/>
          </a:p>
        </p:txBody>
      </p:sp>
      <p:sp>
        <p:nvSpPr>
          <p:cNvPr id="3" name="Title 2"/>
          <p:cNvSpPr>
            <a:spLocks noGrp="1"/>
          </p:cNvSpPr>
          <p:nvPr>
            <p:ph type="title"/>
          </p:nvPr>
        </p:nvSpPr>
        <p:spPr/>
        <p:txBody>
          <a:bodyPr/>
          <a:lstStyle/>
          <a:p>
            <a:r>
              <a:rPr lang="bg-BG" b="1" dirty="0" smtClean="0"/>
              <a:t>Учебно съдържание в 9. клас</a:t>
            </a:r>
            <a:endParaRPr lang="bg-BG" b="1" dirty="0"/>
          </a:p>
        </p:txBody>
      </p:sp>
    </p:spTree>
    <p:extLst>
      <p:ext uri="{BB962C8B-B14F-4D97-AF65-F5344CB8AC3E}">
        <p14:creationId xmlns:p14="http://schemas.microsoft.com/office/powerpoint/2010/main" val="3089724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8FC1CD-2CEC-4BB7-A66C-F242ADFB8C21}"/>
              </a:ext>
            </a:extLst>
          </p:cNvPr>
          <p:cNvSpPr>
            <a:spLocks noGrp="1"/>
          </p:cNvSpPr>
          <p:nvPr>
            <p:ph type="title"/>
          </p:nvPr>
        </p:nvSpPr>
        <p:spPr/>
        <p:txBody>
          <a:bodyPr/>
          <a:lstStyle/>
          <a:p>
            <a:r>
              <a:rPr lang="bg-BG" dirty="0"/>
              <a:t>Акценти</a:t>
            </a:r>
            <a:endParaRPr lang="en-US" dirty="0"/>
          </a:p>
        </p:txBody>
      </p:sp>
      <p:graphicFrame>
        <p:nvGraphicFramePr>
          <p:cNvPr id="12" name="Diagram 11">
            <a:extLst>
              <a:ext uri="{FF2B5EF4-FFF2-40B4-BE49-F238E27FC236}">
                <a16:creationId xmlns:a16="http://schemas.microsoft.com/office/drawing/2014/main" id="{947EDCD1-08EB-4EA7-A58F-4BE5B81917CA}"/>
              </a:ext>
            </a:extLst>
          </p:cNvPr>
          <p:cNvGraphicFramePr/>
          <p:nvPr>
            <p:extLst>
              <p:ext uri="{D42A27DB-BD31-4B8C-83A1-F6EECF244321}">
                <p14:modId xmlns:p14="http://schemas.microsoft.com/office/powerpoint/2010/main" val="1054871130"/>
              </p:ext>
            </p:extLst>
          </p:nvPr>
        </p:nvGraphicFramePr>
        <p:xfrm>
          <a:off x="141756" y="1594022"/>
          <a:ext cx="11955510" cy="4812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a:extLst>
              <a:ext uri="{FF2B5EF4-FFF2-40B4-BE49-F238E27FC236}">
                <a16:creationId xmlns:a16="http://schemas.microsoft.com/office/drawing/2014/main" id="{DD560E1C-E92A-4CE9-89E2-4DB7F654A2C0}"/>
              </a:ext>
            </a:extLst>
          </p:cNvPr>
          <p:cNvSpPr/>
          <p:nvPr/>
        </p:nvSpPr>
        <p:spPr>
          <a:xfrm>
            <a:off x="9181067" y="2734257"/>
            <a:ext cx="2211863" cy="2350515"/>
          </a:xfrm>
          <a:prstGeom prst="rect">
            <a:avLst/>
          </a:prstGeom>
          <a:noFill/>
          <a:ln>
            <a:noFill/>
          </a:ln>
          <a:sp3d/>
        </p:spPr>
        <p:style>
          <a:lnRef idx="2">
            <a:scrgbClr r="0" g="0" b="0"/>
          </a:lnRef>
          <a:fillRef idx="1">
            <a:scrgbClr r="0" g="0" b="0"/>
          </a:fillRef>
          <a:effectRef idx="0">
            <a:schemeClr val="accent4">
              <a:hueOff val="0"/>
              <a:satOff val="0"/>
              <a:lumOff val="0"/>
              <a:alphaOff val="0"/>
            </a:schemeClr>
          </a:effectRef>
          <a:fontRef idx="minor">
            <a:schemeClr val="lt1"/>
          </a:fontRef>
        </p:style>
      </p:sp>
    </p:spTree>
    <p:extLst>
      <p:ext uri="{BB962C8B-B14F-4D97-AF65-F5344CB8AC3E}">
        <p14:creationId xmlns:p14="http://schemas.microsoft.com/office/powerpoint/2010/main" val="3014893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p:cNvSpPr>
            <a:spLocks noGrp="1"/>
          </p:cNvSpPr>
          <p:nvPr>
            <p:ph type="title"/>
          </p:nvPr>
        </p:nvSpPr>
        <p:spPr/>
        <p:txBody>
          <a:bodyPr/>
          <a:lstStyle/>
          <a:p>
            <a:r>
              <a:rPr lang="bg-BG" dirty="0"/>
              <a:t>Разпределение на съдържанието по </a:t>
            </a:r>
            <a:r>
              <a:rPr lang="bg-BG" dirty="0" smtClean="0"/>
              <a:t>уроци (1)</a:t>
            </a:r>
            <a:endParaRPr lang="bg-BG" dirty="0"/>
          </a:p>
        </p:txBody>
      </p:sp>
      <p:graphicFrame>
        <p:nvGraphicFramePr>
          <p:cNvPr id="4" name="Diagram 1"/>
          <p:cNvGraphicFramePr/>
          <p:nvPr>
            <p:extLst>
              <p:ext uri="{D42A27DB-BD31-4B8C-83A1-F6EECF244321}">
                <p14:modId xmlns:p14="http://schemas.microsoft.com/office/powerpoint/2010/main" val="2506897883"/>
              </p:ext>
            </p:extLst>
          </p:nvPr>
        </p:nvGraphicFramePr>
        <p:xfrm>
          <a:off x="615590" y="1564844"/>
          <a:ext cx="10985860" cy="4783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2644790"/>
      </p:ext>
    </p:extLst>
  </p:cSld>
  <p:clrMapOvr>
    <a:masterClrMapping/>
  </p:clrMapOvr>
</p:sld>
</file>

<file path=ppt/theme/theme1.xml><?xml version="1.0" encoding="utf-8"?>
<a:theme xmlns:a="http://schemas.openxmlformats.org/drawingml/2006/main" name="Office тема">
  <a:themeElements>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тема">
  <a:themeElements>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6457</TotalTime>
  <Words>2469</Words>
  <Application>Microsoft Office PowerPoint</Application>
  <PresentationFormat>Widescreen</PresentationFormat>
  <Paragraphs>370</Paragraphs>
  <Slides>53</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SPTime-Roman</vt:lpstr>
      <vt:lpstr>Times New Roman</vt:lpstr>
      <vt:lpstr>Office тема</vt:lpstr>
      <vt:lpstr>Тема:  Работа по проект</vt:lpstr>
      <vt:lpstr>PowerPoint Presentation</vt:lpstr>
      <vt:lpstr>Учебно съдържание в 8. клас</vt:lpstr>
      <vt:lpstr>Разпределение на съдържанието по уроци (1)</vt:lpstr>
      <vt:lpstr>Разпределение на съдържанието по уроци (2)</vt:lpstr>
      <vt:lpstr>Нови понятия</vt:lpstr>
      <vt:lpstr>Учебно съдържание в 9. клас</vt:lpstr>
      <vt:lpstr>Акценти</vt:lpstr>
      <vt:lpstr>Разпределение на съдържанието по уроци (1)</vt:lpstr>
      <vt:lpstr>Разпределение на съдържанието по уроци (2)</vt:lpstr>
      <vt:lpstr>4.1.1. Разработване на проект в екип за решаване на конкретен проблем. Избор на тема. Формиране на екип. </vt:lpstr>
      <vt:lpstr>Нови понятия – няма</vt:lpstr>
      <vt:lpstr>Проблемна ситуация</vt:lpstr>
      <vt:lpstr>Задание Автобиография</vt:lpstr>
      <vt:lpstr>Принципи за добра автобиография</vt:lpstr>
      <vt:lpstr>Задание Избор на роля в екипа</vt:lpstr>
      <vt:lpstr>Припомнете…</vt:lpstr>
      <vt:lpstr>Задание Избор на тема</vt:lpstr>
      <vt:lpstr>4.1.2. Разработване на проект в екип за решаване на конкретен проблем. Планиране на дейностите. Технологични средства за планиране и реализация на проекта</vt:lpstr>
      <vt:lpstr>Нови понятия</vt:lpstr>
      <vt:lpstr>Технологична система за съвместна работа</vt:lpstr>
      <vt:lpstr>Проблемна ситуация</vt:lpstr>
      <vt:lpstr>Задание Проучване на информационни системи</vt:lpstr>
      <vt:lpstr>Задание Инструменти за планиране</vt:lpstr>
      <vt:lpstr>4.1.3. Разработване на проект в екип за решаване на конкретен проблем. Реализация на проект в екип</vt:lpstr>
      <vt:lpstr>Работа по проект – цели, срокове и задачи</vt:lpstr>
      <vt:lpstr>Проблемна ситуация</vt:lpstr>
      <vt:lpstr>Мисия – възможна!</vt:lpstr>
      <vt:lpstr>4.2. Екипна работа по проект</vt:lpstr>
      <vt:lpstr>Нови понятия</vt:lpstr>
      <vt:lpstr>Задание Доброволци в действие!</vt:lpstr>
      <vt:lpstr>Проследяване на напредъка по проект</vt:lpstr>
      <vt:lpstr>Различни технологични решения</vt:lpstr>
      <vt:lpstr>Канбан табла</vt:lpstr>
      <vt:lpstr>Задание За подготовка на фестивала</vt:lpstr>
      <vt:lpstr>Задание За провеждане на фестивала</vt:lpstr>
      <vt:lpstr>Задание За анализ и отчитане на фестивала</vt:lpstr>
      <vt:lpstr>4.3. Екипна защита на проект</vt:lpstr>
      <vt:lpstr>Проблемна ситуация</vt:lpstr>
      <vt:lpstr>Създаване и работа по презентацията</vt:lpstr>
      <vt:lpstr> Разпределение на задачите по презентацията</vt:lpstr>
      <vt:lpstr>Задание Представяне</vt:lpstr>
      <vt:lpstr>Да няма изненади…</vt:lpstr>
      <vt:lpstr>Задание Защита пред публика!</vt:lpstr>
      <vt:lpstr>Учебно съдържание в 10. клас</vt:lpstr>
      <vt:lpstr>Акценти – самостоятелна работа</vt:lpstr>
      <vt:lpstr>Методически бележки</vt:lpstr>
      <vt:lpstr>Предизвикателства и възможности</vt:lpstr>
      <vt:lpstr>Оценяване на постиженията </vt:lpstr>
      <vt:lpstr>Оценъчна карта за работа по проект на екип</vt:lpstr>
      <vt:lpstr>Оценъчна карта за защита на проект на екип</vt:lpstr>
      <vt:lpstr>Практически задачи</vt:lpstr>
      <vt:lpstr>Готови ли сте за следващи предизвикателства?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PowerPoint</dc:title>
  <dc:creator>Miroslava Nikolova</dc:creator>
  <cp:lastModifiedBy>Диана П. Петрова</cp:lastModifiedBy>
  <cp:revision>382</cp:revision>
  <dcterms:created xsi:type="dcterms:W3CDTF">2017-07-05T08:00:02Z</dcterms:created>
  <dcterms:modified xsi:type="dcterms:W3CDTF">2024-02-15T00:04:40Z</dcterms:modified>
</cp:coreProperties>
</file>