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9" r:id="rId3"/>
    <p:sldId id="270" r:id="rId4"/>
    <p:sldId id="271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4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60AEB-FFBA-4890-B2A3-2CE9E95815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95E9EA-F826-422B-ABD4-4C028ADEB2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6D15A-F4E3-4F3B-8E02-0D83FEBC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C4FD-AE67-4ED6-A0CC-C7AE9ADC5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49994-80CB-44E5-91A2-A0AF22A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8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00D9-D41F-4A09-983C-F25BD7A0C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CF63F1-BC86-488A-870A-A1F59ED35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01372-27C4-4982-821B-AEBC11585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65277-4B9B-45AA-BD91-A6FB40809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77F1C-259F-48BA-A0EA-3A563EB9D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5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06DFEF-A6A0-4526-B127-39A027C96A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30115-5E4B-4252-B1DB-9B2DF18AB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C723C-583D-48A2-8C15-FB5B4514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B085E-6C96-4702-8E96-AA8DA90C4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29EFD-4C38-4A77-80E9-98A3762A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0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7A6B9-72BC-4207-9E47-395FC998E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5DC86-D096-40C8-AB2E-504C960A0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FC67A-533B-4439-B38E-C6C763EC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F9C82-F263-4C7D-AED3-618A10888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E92E3-03C5-4DEC-89E0-16454981A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0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B4D38-CC17-440A-847E-7FDFC088F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84BEF-8424-4880-8ECC-9AD82AFB7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32674-E15B-450B-ABC6-CF1D6300B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64C5F-6FD9-44E4-BA56-96A31C58F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4B407-0D8F-4054-A38E-0C5810FA8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81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72175-28CB-4CF3-BCDF-AF8E5E0FB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26C8D-4809-41F2-9049-50424BC441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FF46A-F622-499A-BED6-E3D5DB0DF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3B1C9D-9EC1-4C8B-B784-2B3D250F9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07BDD-DAB8-41CD-933E-B01581242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F1A3C-9A4F-43F1-ACD0-2A3400D5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A7D16-7657-4D2F-BBFA-356B2322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98515-49B6-4761-95AB-CCD237D45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24F21-8B3C-4F21-A1D5-6C1D5D5C2C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74BAA2-534F-4DBB-98C4-1B6D43B5F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4EC75-6B81-4A80-BF1E-2F9537B32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C9C48-9721-4EFE-8DD6-506F86F74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1D83F3-50D7-4E34-929F-447309906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7584F5-1A5B-41A7-9E04-36D130396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73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ACD24-05C9-46EF-9C7D-E2C7FF2CA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49C629-C1E7-4123-8387-7E252463D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AB445A-782D-42B4-89DB-B1F80A619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5EE10A-ABCC-4220-AEDA-3B97E6FC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7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65CCE-C204-4BAA-B4CF-6FE8DA062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8849C3-8166-4676-A5FF-DC2ADA9E5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14D8DA-A5BB-42B5-B30F-E6F68535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3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65424-368B-45B5-9FB0-51E7D49BE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0AAFA-F850-4788-B888-F7B698908F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C75C23-6EFD-45C5-A3C6-D0DE2CE95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2169E-CB3E-4520-959C-849B2FF39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A86EB-2A4D-4AF7-A63F-300103573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FD4FD-1D7B-4E1C-8470-5C59B87D5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98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F023E-EA70-4754-A7A7-9AEF6E567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A1E4C0-9FA8-4B2D-98D1-6D72C6E7EE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6D31E6-6E6B-49C0-9F7B-8BEDE5912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48ECD3-A5B4-49F3-A92F-17C8CAEF5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D2301-0521-416D-8942-A7147AB3A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99C04C-B024-497D-8AA6-BD4D9C864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2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3B5DB7-F0B4-4B2A-B8EB-E1618419D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0503B-3F4B-442F-B56B-6E4868AC4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73B62-51D5-44B7-97E3-3757CAF4B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19E68-B57F-49AA-A908-D626E63A2E51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759D1-B767-42A9-B983-5923119AC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941A4-4942-4DAB-BE9E-1F9D17F5E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B504D-77F7-4122-921B-052022C1A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4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channel/UC7RGuyAxm7Ym1mY73n6kYRA/video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509" y="337415"/>
            <a:ext cx="10515600" cy="5578476"/>
          </a:xfrm>
        </p:spPr>
        <p:txBody>
          <a:bodyPr>
            <a:normAutofit/>
          </a:bodyPr>
          <a:lstStyle/>
          <a:p>
            <a:pPr algn="ctr"/>
            <a:r>
              <a:rPr lang="bg-BG" sz="4000" u="sng" dirty="0">
                <a:latin typeface="Arial Black" panose="020B0A04020102020204" pitchFamily="34" charset="0"/>
              </a:rPr>
              <a:t>ЗАДАЧА</a:t>
            </a:r>
            <a:br>
              <a:rPr lang="bg-BG" sz="4000" dirty="0">
                <a:latin typeface="Arial Black" panose="020B0A04020102020204" pitchFamily="34" charset="0"/>
              </a:rPr>
            </a:br>
            <a:br>
              <a:rPr lang="bg-BG" sz="4000" dirty="0">
                <a:latin typeface="Arial Black" panose="020B0A04020102020204" pitchFamily="34" charset="0"/>
              </a:rPr>
            </a:br>
            <a:r>
              <a:rPr lang="bg-BG" sz="4000" dirty="0">
                <a:latin typeface="Arial Black" panose="020B0A04020102020204" pitchFamily="34" charset="0"/>
              </a:rPr>
              <a:t>ДА СЕ РАЗРАБОТИ УРОК ОТ РАЗДЕЛ „ИСТОРИЯ НА ИЗОБРАЗИТЕЛНОТО ИЗКУСТВО“ ПО ИЗБОР</a:t>
            </a:r>
          </a:p>
        </p:txBody>
      </p:sp>
    </p:spTree>
    <p:extLst>
      <p:ext uri="{BB962C8B-B14F-4D97-AF65-F5344CB8AC3E}">
        <p14:creationId xmlns:p14="http://schemas.microsoft.com/office/powerpoint/2010/main" val="2476640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2B4DB-B1E3-4C00-9BEB-AFA67276A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1946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Arial Black" panose="020B0A04020102020204" pitchFamily="34" charset="0"/>
              </a:rPr>
              <a:t>Тема: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Клас: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Цели (образователни, възпитателни, развиващи) на урока: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Задачи: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Учебно-творческа задача: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Област на умения и компетенции: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Междупредметни връзки: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Нови думи и понятия: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Необходимо време (брой учебни часа) за провеждане на урока: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Учебно-творческа задача: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endParaRPr lang="en-US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3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38F74-8D25-429D-A90C-FE6B1CB2B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82457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Arial Black" panose="020B0A04020102020204" pitchFamily="34" charset="0"/>
              </a:rPr>
              <a:t>Предварителна подготовка: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- да се определи обема на учебното съдържание съобразно възрастта на учениците;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- да се използват методи и похвати, които да бъдат приложени в учебния процес в съответствие с целта на урока;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- да се предвидят и напишат необходимите за провеждането на урока помощни средства, нагледни материали и др.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- да се определи изобразителната задача</a:t>
            </a:r>
            <a:br>
              <a:rPr lang="ru-RU" sz="2000" dirty="0">
                <a:latin typeface="Arial Black" panose="020B0A04020102020204" pitchFamily="34" charset="0"/>
              </a:rPr>
            </a:br>
            <a:endParaRPr lang="en-US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50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7CCB5-0680-4C2E-9504-B7C0C2245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7217361"/>
          </a:xfrm>
        </p:spPr>
        <p:txBody>
          <a:bodyPr>
            <a:normAutofit/>
          </a:bodyPr>
          <a:lstStyle/>
          <a:p>
            <a:r>
              <a:rPr lang="bg-BG" sz="2000" dirty="0">
                <a:latin typeface="Arial Black" panose="020B0A04020102020204" pitchFamily="34" charset="0"/>
              </a:rPr>
              <a:t>1. Организация на класа</a:t>
            </a:r>
            <a:br>
              <a:rPr lang="bg-BG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1.1.	</a:t>
            </a:r>
            <a:r>
              <a:rPr lang="ru-RU" sz="2000" b="1" dirty="0">
                <a:latin typeface="Arial Black" panose="020B0A04020102020204" pitchFamily="34" charset="0"/>
              </a:rPr>
              <a:t>Проверка на класа, дневник</a:t>
            </a:r>
            <a:br>
              <a:rPr lang="ru-RU" sz="2000" b="1" dirty="0">
                <a:latin typeface="Arial Black" panose="020B0A04020102020204" pitchFamily="34" charset="0"/>
              </a:rPr>
            </a:br>
            <a:r>
              <a:rPr lang="ru-RU" sz="2000" b="1" dirty="0">
                <a:latin typeface="Arial Black" panose="020B0A04020102020204" pitchFamily="34" charset="0"/>
              </a:rPr>
              <a:t>1.2.	Проверка на готовността на учениците за урока /проверка на материалите/</a:t>
            </a:r>
            <a:br>
              <a:rPr lang="ru-RU" sz="2000" b="1" dirty="0">
                <a:latin typeface="Arial Black" panose="020B0A04020102020204" pitchFamily="34" charset="0"/>
              </a:rPr>
            </a:br>
            <a:r>
              <a:rPr lang="ru-RU" sz="2000" b="1" dirty="0">
                <a:latin typeface="Arial Black" panose="020B0A04020102020204" pitchFamily="34" charset="0"/>
              </a:rPr>
              <a:t>1.3.	Обхващане на класа 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2. Въвеждане в темата на урока</a:t>
            </a: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(Преговор на изучен материал; проблемна ситуация; насочване чрез въпроси към темата и др.)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3. Обявяване на темата на урока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4. Анализ на изобразителната задача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5. Указания за работа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6. Практическа дейност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7. Конферанс</a:t>
            </a: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br>
              <a:rPr lang="ru-RU" sz="2000" dirty="0">
                <a:latin typeface="Arial Black" panose="020B0A04020102020204" pitchFamily="34" charset="0"/>
              </a:rPr>
            </a:br>
            <a:endParaRPr lang="en-US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3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DC68B-22C3-4088-8BB9-FF5FDF0B6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9915"/>
          </a:xfrm>
        </p:spPr>
        <p:txBody>
          <a:bodyPr>
            <a:normAutofit/>
          </a:bodyPr>
          <a:lstStyle/>
          <a:p>
            <a:br>
              <a:rPr lang="bg-BG" sz="3200">
                <a:latin typeface="Arial Black" panose="020B0A04020102020204" pitchFamily="34" charset="0"/>
              </a:rPr>
            </a:br>
            <a:r>
              <a:rPr lang="bg-BG" sz="3200">
                <a:latin typeface="Arial Black" panose="020B0A04020102020204" pitchFamily="34" charset="0"/>
              </a:rPr>
              <a:t>Може де използвате видеа от канала</a:t>
            </a:r>
            <a:br>
              <a:rPr lang="bg-BG" sz="3200">
                <a:latin typeface="Arial Black" panose="020B0A04020102020204" pitchFamily="34" charset="0"/>
              </a:rPr>
            </a:br>
            <a:br>
              <a:rPr lang="bg-BG" sz="3200">
                <a:latin typeface="Arial Black" panose="020B0A04020102020204" pitchFamily="34" charset="0"/>
              </a:rPr>
            </a:br>
            <a:r>
              <a:rPr lang="en-US" sz="3200" dirty="0">
                <a:latin typeface="Arial Black" panose="020B0A04020102020204" pitchFamily="34" charset="0"/>
              </a:rPr>
              <a:t>ART UNPLUGGED</a:t>
            </a:r>
            <a:br>
              <a:rPr lang="en-US" sz="3200" dirty="0">
                <a:latin typeface="Arial Black" panose="020B0A04020102020204" pitchFamily="34" charset="0"/>
              </a:rPr>
            </a:br>
            <a:r>
              <a:rPr lang="en-US" sz="3200" dirty="0">
                <a:latin typeface="Arial Black" panose="020B0A04020102020204" pitchFamily="34" charset="0"/>
                <a:hlinkClick r:id="rId2"/>
              </a:rPr>
              <a:t>https://www.youtube.com/channel/UC7RGuyAxm7Ym1mY73n6kYRA/videos</a:t>
            </a:r>
            <a:br>
              <a:rPr lang="en-US" sz="3200" dirty="0">
                <a:latin typeface="Arial Black" panose="020B0A04020102020204" pitchFamily="34" charset="0"/>
              </a:rPr>
            </a:br>
            <a:br>
              <a:rPr lang="en-US" sz="3200" dirty="0">
                <a:latin typeface="Arial Black" panose="020B0A04020102020204" pitchFamily="34" charset="0"/>
              </a:rPr>
            </a:br>
            <a:br>
              <a:rPr lang="en-US" sz="3200" dirty="0">
                <a:latin typeface="Arial Black" panose="020B0A04020102020204" pitchFamily="34" charset="0"/>
              </a:rPr>
            </a:br>
            <a:br>
              <a:rPr lang="en-US" sz="3200" dirty="0">
                <a:latin typeface="Arial Black" panose="020B0A04020102020204" pitchFamily="34" charset="0"/>
              </a:rPr>
            </a:br>
            <a:br>
              <a:rPr lang="en-US" sz="3200" dirty="0">
                <a:latin typeface="Arial Black" panose="020B0A04020102020204" pitchFamily="34" charset="0"/>
              </a:rPr>
            </a:br>
            <a:br>
              <a:rPr lang="en-US" sz="3200" dirty="0">
                <a:latin typeface="Arial Black" panose="020B0A04020102020204" pitchFamily="34" charset="0"/>
              </a:rPr>
            </a:br>
            <a:endParaRPr lang="en-US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276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</TotalTime>
  <Words>292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Office Theme</vt:lpstr>
      <vt:lpstr>ЗАДАЧА  ДА СЕ РАЗРАБОТИ УРОК ОТ РАЗДЕЛ „ИСТОРИЯ НА ИЗОБРАЗИТЕЛНОТО ИЗКУСТВО“ ПО ИЗБОР</vt:lpstr>
      <vt:lpstr>Тема:  Клас:  Цели (образователни, възпитателни, развиващи) на урока:  Задачи:  Учебно-творческа задача:  Област на умения и компетенции:  Междупредметни връзки:  Нови думи и понятия:  Необходимо време (брой учебни часа) за провеждане на урока:  Учебно-творческа задача:  </vt:lpstr>
      <vt:lpstr>Предварителна подготовка:  - да се определи обема на учебното съдържание съобразно възрастта на учениците;  - да се използват методи и похвати, които да бъдат приложени в учебния процес в съответствие с целта на урока;  - да се предвидят и напишат необходимите за провеждането на урока помощни средства, нагледни материали и др.  - да се определи изобразителната задача </vt:lpstr>
      <vt:lpstr>1. Организация на класа 1.1. Проверка на класа, дневник 1.2. Проверка на готовността на учениците за урока /проверка на материалите/ 1.3. Обхващане на класа   2. Въвеждане в темата на урока (Преговор на изучен материал; проблемна ситуация; насочване чрез въпроси към темата и др.)  3. Обявяване на темата на урока  4. Анализ на изобразителната задача  5. Указания за работа  6. Практическа дейност  7. Конферанс    </vt:lpstr>
      <vt:lpstr> Може де използвате видеа от канала  ART UNPLUGGED https://www.youtube.com/channel/UC7RGuyAxm7Ym1mY73n6kYRA/videos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Стефан Гърмидолов</dc:creator>
  <cp:lastModifiedBy>Mima</cp:lastModifiedBy>
  <cp:revision>25</cp:revision>
  <dcterms:created xsi:type="dcterms:W3CDTF">2021-02-19T14:36:27Z</dcterms:created>
  <dcterms:modified xsi:type="dcterms:W3CDTF">2024-02-25T15:41:56Z</dcterms:modified>
</cp:coreProperties>
</file>