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54"/>
  </p:notesMasterIdLst>
  <p:handoutMasterIdLst>
    <p:handoutMasterId r:id="rId55"/>
  </p:handoutMasterIdLst>
  <p:sldIdLst>
    <p:sldId id="256" r:id="rId2"/>
    <p:sldId id="258" r:id="rId3"/>
    <p:sldId id="259" r:id="rId4"/>
    <p:sldId id="303" r:id="rId5"/>
    <p:sldId id="307" r:id="rId6"/>
    <p:sldId id="328" r:id="rId7"/>
    <p:sldId id="327" r:id="rId8"/>
    <p:sldId id="308" r:id="rId9"/>
    <p:sldId id="257" r:id="rId10"/>
    <p:sldId id="260" r:id="rId11"/>
    <p:sldId id="261" r:id="rId12"/>
    <p:sldId id="280" r:id="rId13"/>
    <p:sldId id="281" r:id="rId14"/>
    <p:sldId id="262" r:id="rId15"/>
    <p:sldId id="282" r:id="rId16"/>
    <p:sldId id="263" r:id="rId17"/>
    <p:sldId id="266" r:id="rId18"/>
    <p:sldId id="268" r:id="rId19"/>
    <p:sldId id="269" r:id="rId20"/>
    <p:sldId id="270" r:id="rId21"/>
    <p:sldId id="271" r:id="rId22"/>
    <p:sldId id="272" r:id="rId23"/>
    <p:sldId id="274" r:id="rId24"/>
    <p:sldId id="275" r:id="rId25"/>
    <p:sldId id="276" r:id="rId26"/>
    <p:sldId id="279" r:id="rId27"/>
    <p:sldId id="283" r:id="rId28"/>
    <p:sldId id="284" r:id="rId29"/>
    <p:sldId id="297" r:id="rId30"/>
    <p:sldId id="285" r:id="rId31"/>
    <p:sldId id="286" r:id="rId32"/>
    <p:sldId id="320" r:id="rId33"/>
    <p:sldId id="304" r:id="rId34"/>
    <p:sldId id="302" r:id="rId35"/>
    <p:sldId id="321" r:id="rId36"/>
    <p:sldId id="322" r:id="rId37"/>
    <p:sldId id="305" r:id="rId38"/>
    <p:sldId id="301" r:id="rId39"/>
    <p:sldId id="289" r:id="rId40"/>
    <p:sldId id="315" r:id="rId41"/>
    <p:sldId id="291" r:id="rId42"/>
    <p:sldId id="296" r:id="rId43"/>
    <p:sldId id="312" r:id="rId44"/>
    <p:sldId id="314" r:id="rId45"/>
    <p:sldId id="313" r:id="rId46"/>
    <p:sldId id="329" r:id="rId47"/>
    <p:sldId id="330" r:id="rId48"/>
    <p:sldId id="323" r:id="rId49"/>
    <p:sldId id="317" r:id="rId50"/>
    <p:sldId id="300" r:id="rId51"/>
    <p:sldId id="324" r:id="rId52"/>
    <p:sldId id="325" r:id="rId53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4D0A"/>
    <a:srgbClr val="10AA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CD9AC9-5516-450B-A455-45E3B8A40867}" v="618" dt="2024-02-22T14:28:02.309"/>
    <p1510:client id="{C6DCDB61-3980-4FE9-AF16-B90720519827}" v="352" dt="2024-02-21T17:17:46.2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84" autoAdjust="0"/>
    <p:restoredTop sz="94679"/>
  </p:normalViewPr>
  <p:slideViewPr>
    <p:cSldViewPr snapToGrid="0">
      <p:cViewPr varScale="1">
        <p:scale>
          <a:sx n="204" d="100"/>
          <a:sy n="204" d="100"/>
        </p:scale>
        <p:origin x="208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senka Tchasovnikarova" userId="cd8d55dbf74cb02a" providerId="LiveId" clId="{5FCD9AC9-5516-450B-A455-45E3B8A40867}"/>
    <pc:docChg chg="undo redo custSel addSld delSld modSld sldOrd">
      <pc:chgData name="Tsenka Tchasovnikarova" userId="cd8d55dbf74cb02a" providerId="LiveId" clId="{5FCD9AC9-5516-450B-A455-45E3B8A40867}" dt="2024-02-22T14:28:02.293" v="1900" actId="20577"/>
      <pc:docMkLst>
        <pc:docMk/>
      </pc:docMkLst>
      <pc:sldChg chg="addSp delSp modSp mod modAnim">
        <pc:chgData name="Tsenka Tchasovnikarova" userId="cd8d55dbf74cb02a" providerId="LiveId" clId="{5FCD9AC9-5516-450B-A455-45E3B8A40867}" dt="2024-02-22T13:04:58.958" v="1185"/>
        <pc:sldMkLst>
          <pc:docMk/>
          <pc:sldMk cId="617406414" sldId="257"/>
        </pc:sldMkLst>
        <pc:spChg chg="mod">
          <ac:chgData name="Tsenka Tchasovnikarova" userId="cd8d55dbf74cb02a" providerId="LiveId" clId="{5FCD9AC9-5516-450B-A455-45E3B8A40867}" dt="2024-02-22T13:01:16.938" v="1158" actId="26606"/>
          <ac:spMkLst>
            <pc:docMk/>
            <pc:sldMk cId="617406414" sldId="257"/>
            <ac:spMk id="2" creationId="{C1C4F1DC-3B6D-67BD-9301-6AF9B7F7F7BF}"/>
          </ac:spMkLst>
        </pc:spChg>
        <pc:spChg chg="add del mod">
          <ac:chgData name="Tsenka Tchasovnikarova" userId="cd8d55dbf74cb02a" providerId="LiveId" clId="{5FCD9AC9-5516-450B-A455-45E3B8A40867}" dt="2024-02-22T12:51:32.990" v="1108" actId="478"/>
          <ac:spMkLst>
            <pc:docMk/>
            <pc:sldMk cId="617406414" sldId="257"/>
            <ac:spMk id="4" creationId="{D9FE7FE4-E45C-8F51-83E2-5894ECB514FD}"/>
          </ac:spMkLst>
        </pc:spChg>
        <pc:spChg chg="add del mod">
          <ac:chgData name="Tsenka Tchasovnikarova" userId="cd8d55dbf74cb02a" providerId="LiveId" clId="{5FCD9AC9-5516-450B-A455-45E3B8A40867}" dt="2024-02-22T12:55:53.352" v="1118" actId="478"/>
          <ac:spMkLst>
            <pc:docMk/>
            <pc:sldMk cId="617406414" sldId="257"/>
            <ac:spMk id="6" creationId="{7BE36197-FB80-A0FB-77EB-6FB5F52D5ECA}"/>
          </ac:spMkLst>
        </pc:spChg>
        <pc:spChg chg="add mod">
          <ac:chgData name="Tsenka Tchasovnikarova" userId="cd8d55dbf74cb02a" providerId="LiveId" clId="{5FCD9AC9-5516-450B-A455-45E3B8A40867}" dt="2024-02-22T13:03:50.361" v="1180" actId="14100"/>
          <ac:spMkLst>
            <pc:docMk/>
            <pc:sldMk cId="617406414" sldId="257"/>
            <ac:spMk id="7" creationId="{3BED9ECF-394D-00A4-2011-D2ECC0FB80DA}"/>
          </ac:spMkLst>
        </pc:spChg>
        <pc:spChg chg="add del mod">
          <ac:chgData name="Tsenka Tchasovnikarova" userId="cd8d55dbf74cb02a" providerId="LiveId" clId="{5FCD9AC9-5516-450B-A455-45E3B8A40867}" dt="2024-02-22T12:56:43.930" v="1124"/>
          <ac:spMkLst>
            <pc:docMk/>
            <pc:sldMk cId="617406414" sldId="257"/>
            <ac:spMk id="8" creationId="{494AC65C-7639-C0FA-59A6-2667F9B7BCC2}"/>
          </ac:spMkLst>
        </pc:spChg>
        <pc:spChg chg="add mod">
          <ac:chgData name="Tsenka Tchasovnikarova" userId="cd8d55dbf74cb02a" providerId="LiveId" clId="{5FCD9AC9-5516-450B-A455-45E3B8A40867}" dt="2024-02-22T13:02:48.188" v="1168" actId="14100"/>
          <ac:spMkLst>
            <pc:docMk/>
            <pc:sldMk cId="617406414" sldId="257"/>
            <ac:spMk id="9" creationId="{2865846E-A1B5-B324-2BAE-8B3AB5707B88}"/>
          </ac:spMkLst>
        </pc:spChg>
        <pc:spChg chg="add mod">
          <ac:chgData name="Tsenka Tchasovnikarova" userId="cd8d55dbf74cb02a" providerId="LiveId" clId="{5FCD9AC9-5516-450B-A455-45E3B8A40867}" dt="2024-02-22T13:03:06.107" v="1171" actId="14100"/>
          <ac:spMkLst>
            <pc:docMk/>
            <pc:sldMk cId="617406414" sldId="257"/>
            <ac:spMk id="10" creationId="{A4A97C4A-9750-5DC5-4A76-FB6F4AC74071}"/>
          </ac:spMkLst>
        </pc:spChg>
        <pc:spChg chg="add mod">
          <ac:chgData name="Tsenka Tchasovnikarova" userId="cd8d55dbf74cb02a" providerId="LiveId" clId="{5FCD9AC9-5516-450B-A455-45E3B8A40867}" dt="2024-02-22T13:03:20.844" v="1174" actId="14100"/>
          <ac:spMkLst>
            <pc:docMk/>
            <pc:sldMk cId="617406414" sldId="257"/>
            <ac:spMk id="11" creationId="{5DC5C18C-4EDA-A8B8-E444-BF767A25B1CA}"/>
          </ac:spMkLst>
        </pc:spChg>
        <pc:spChg chg="add mod">
          <ac:chgData name="Tsenka Tchasovnikarova" userId="cd8d55dbf74cb02a" providerId="LiveId" clId="{5FCD9AC9-5516-450B-A455-45E3B8A40867}" dt="2024-02-22T13:03:35.618" v="1177" actId="14100"/>
          <ac:spMkLst>
            <pc:docMk/>
            <pc:sldMk cId="617406414" sldId="257"/>
            <ac:spMk id="12" creationId="{70D6D16A-BC2B-E960-FCC6-A466E4F3EE5C}"/>
          </ac:spMkLst>
        </pc:spChg>
        <pc:spChg chg="add del">
          <ac:chgData name="Tsenka Tchasovnikarova" userId="cd8d55dbf74cb02a" providerId="LiveId" clId="{5FCD9AC9-5516-450B-A455-45E3B8A40867}" dt="2024-02-22T13:01:16.938" v="1158" actId="26606"/>
          <ac:spMkLst>
            <pc:docMk/>
            <pc:sldMk cId="617406414" sldId="257"/>
            <ac:spMk id="16" creationId="{8952EF87-C74F-4D3F-9CAD-EEA1733C9BD0}"/>
          </ac:spMkLst>
        </pc:spChg>
        <pc:spChg chg="add del">
          <ac:chgData name="Tsenka Tchasovnikarova" userId="cd8d55dbf74cb02a" providerId="LiveId" clId="{5FCD9AC9-5516-450B-A455-45E3B8A40867}" dt="2024-02-22T13:01:16.938" v="1158" actId="26606"/>
          <ac:spMkLst>
            <pc:docMk/>
            <pc:sldMk cId="617406414" sldId="257"/>
            <ac:spMk id="17" creationId="{F858DF7D-C2D0-4B03-A7A0-2F06B789EE35}"/>
          </ac:spMkLst>
        </pc:spChg>
        <pc:spChg chg="add del">
          <ac:chgData name="Tsenka Tchasovnikarova" userId="cd8d55dbf74cb02a" providerId="LiveId" clId="{5FCD9AC9-5516-450B-A455-45E3B8A40867}" dt="2024-02-22T13:01:16.938" v="1158" actId="26606"/>
          <ac:spMkLst>
            <pc:docMk/>
            <pc:sldMk cId="617406414" sldId="257"/>
            <ac:spMk id="18" creationId="{1B26B711-3121-40B0-8377-A64F3DC00C7A}"/>
          </ac:spMkLst>
        </pc:spChg>
        <pc:spChg chg="add del">
          <ac:chgData name="Tsenka Tchasovnikarova" userId="cd8d55dbf74cb02a" providerId="LiveId" clId="{5FCD9AC9-5516-450B-A455-45E3B8A40867}" dt="2024-02-22T13:01:16.938" v="1158" actId="26606"/>
          <ac:spMkLst>
            <pc:docMk/>
            <pc:sldMk cId="617406414" sldId="257"/>
            <ac:spMk id="19" creationId="{645C4D3D-ABBA-4B4E-93E5-01E343719849}"/>
          </ac:spMkLst>
        </pc:spChg>
        <pc:spChg chg="add del">
          <ac:chgData name="Tsenka Tchasovnikarova" userId="cd8d55dbf74cb02a" providerId="LiveId" clId="{5FCD9AC9-5516-450B-A455-45E3B8A40867}" dt="2024-02-22T13:01:16.938" v="1158" actId="26606"/>
          <ac:spMkLst>
            <pc:docMk/>
            <pc:sldMk cId="617406414" sldId="257"/>
            <ac:spMk id="20" creationId="{98DDD5E5-0097-4C6C-B266-5732EDA96CC4}"/>
          </ac:spMkLst>
        </pc:spChg>
        <pc:spChg chg="add del">
          <ac:chgData name="Tsenka Tchasovnikarova" userId="cd8d55dbf74cb02a" providerId="LiveId" clId="{5FCD9AC9-5516-450B-A455-45E3B8A40867}" dt="2024-02-22T13:00:59.556" v="1157" actId="26606"/>
          <ac:spMkLst>
            <pc:docMk/>
            <pc:sldMk cId="617406414" sldId="257"/>
            <ac:spMk id="23" creationId="{118310A3-1517-431E-A8FC-5E6F018BC69B}"/>
          </ac:spMkLst>
        </pc:spChg>
        <pc:spChg chg="add del">
          <ac:chgData name="Tsenka Tchasovnikarova" userId="cd8d55dbf74cb02a" providerId="LiveId" clId="{5FCD9AC9-5516-450B-A455-45E3B8A40867}" dt="2024-02-22T13:00:59.556" v="1157" actId="26606"/>
          <ac:spMkLst>
            <pc:docMk/>
            <pc:sldMk cId="617406414" sldId="257"/>
            <ac:spMk id="24" creationId="{7F23E396-BE04-4D91-89A5-24877C3E96D3}"/>
          </ac:spMkLst>
        </pc:spChg>
        <pc:spChg chg="add del">
          <ac:chgData name="Tsenka Tchasovnikarova" userId="cd8d55dbf74cb02a" providerId="LiveId" clId="{5FCD9AC9-5516-450B-A455-45E3B8A40867}" dt="2024-02-22T13:00:54.500" v="1155" actId="26606"/>
          <ac:spMkLst>
            <pc:docMk/>
            <pc:sldMk cId="617406414" sldId="257"/>
            <ac:spMk id="25" creationId="{36488705-FACC-4B3A-930C-DFCD0623085A}"/>
          </ac:spMkLst>
        </pc:spChg>
        <pc:spChg chg="add del">
          <ac:chgData name="Tsenka Tchasovnikarova" userId="cd8d55dbf74cb02a" providerId="LiveId" clId="{5FCD9AC9-5516-450B-A455-45E3B8A40867}" dt="2024-02-22T13:00:59.556" v="1157" actId="26606"/>
          <ac:spMkLst>
            <pc:docMk/>
            <pc:sldMk cId="617406414" sldId="257"/>
            <ac:spMk id="26" creationId="{3250CC05-D6B0-42F7-9792-8677B5394814}"/>
          </ac:spMkLst>
        </pc:spChg>
        <pc:spChg chg="add del">
          <ac:chgData name="Tsenka Tchasovnikarova" userId="cd8d55dbf74cb02a" providerId="LiveId" clId="{5FCD9AC9-5516-450B-A455-45E3B8A40867}" dt="2024-02-22T13:00:54.500" v="1155" actId="26606"/>
          <ac:spMkLst>
            <pc:docMk/>
            <pc:sldMk cId="617406414" sldId="257"/>
            <ac:spMk id="27" creationId="{2F92A693-C11D-4258-BD5A-51F263108C12}"/>
          </ac:spMkLst>
        </pc:spChg>
        <pc:spChg chg="add del">
          <ac:chgData name="Tsenka Tchasovnikarova" userId="cd8d55dbf74cb02a" providerId="LiveId" clId="{5FCD9AC9-5516-450B-A455-45E3B8A40867}" dt="2024-02-22T13:00:59.556" v="1157" actId="26606"/>
          <ac:spMkLst>
            <pc:docMk/>
            <pc:sldMk cId="617406414" sldId="257"/>
            <ac:spMk id="28" creationId="{B0704962-EC61-43A0-B8F5-F0E73686A3B5}"/>
          </ac:spMkLst>
        </pc:spChg>
        <pc:spChg chg="add del">
          <ac:chgData name="Tsenka Tchasovnikarova" userId="cd8d55dbf74cb02a" providerId="LiveId" clId="{5FCD9AC9-5516-450B-A455-45E3B8A40867}" dt="2024-02-22T13:00:54.500" v="1155" actId="26606"/>
          <ac:spMkLst>
            <pc:docMk/>
            <pc:sldMk cId="617406414" sldId="257"/>
            <ac:spMk id="29" creationId="{EC1A7C75-82D3-40B8-BB33-CF1FC3BBE121}"/>
          </ac:spMkLst>
        </pc:spChg>
        <pc:spChg chg="add del">
          <ac:chgData name="Tsenka Tchasovnikarova" userId="cd8d55dbf74cb02a" providerId="LiveId" clId="{5FCD9AC9-5516-450B-A455-45E3B8A40867}" dt="2024-02-22T13:00:59.556" v="1157" actId="26606"/>
          <ac:spMkLst>
            <pc:docMk/>
            <pc:sldMk cId="617406414" sldId="257"/>
            <ac:spMk id="30" creationId="{90DBC3A1-652F-4058-94C8-0F512D44281A}"/>
          </ac:spMkLst>
        </pc:spChg>
        <pc:spChg chg="add del">
          <ac:chgData name="Tsenka Tchasovnikarova" userId="cd8d55dbf74cb02a" providerId="LiveId" clId="{5FCD9AC9-5516-450B-A455-45E3B8A40867}" dt="2024-02-22T13:00:54.500" v="1155" actId="26606"/>
          <ac:spMkLst>
            <pc:docMk/>
            <pc:sldMk cId="617406414" sldId="257"/>
            <ac:spMk id="31" creationId="{96CAEEC9-2A71-4D1A-A998-D8831EC8C64E}"/>
          </ac:spMkLst>
        </pc:spChg>
        <pc:spChg chg="add del">
          <ac:chgData name="Tsenka Tchasovnikarova" userId="cd8d55dbf74cb02a" providerId="LiveId" clId="{5FCD9AC9-5516-450B-A455-45E3B8A40867}" dt="2024-02-22T13:00:59.556" v="1157" actId="26606"/>
          <ac:spMkLst>
            <pc:docMk/>
            <pc:sldMk cId="617406414" sldId="257"/>
            <ac:spMk id="32" creationId="{5A205CC8-8A08-4581-B9ED-683CF3A04470}"/>
          </ac:spMkLst>
        </pc:spChg>
        <pc:spChg chg="add del">
          <ac:chgData name="Tsenka Tchasovnikarova" userId="cd8d55dbf74cb02a" providerId="LiveId" clId="{5FCD9AC9-5516-450B-A455-45E3B8A40867}" dt="2024-02-22T13:00:54.500" v="1155" actId="26606"/>
          <ac:spMkLst>
            <pc:docMk/>
            <pc:sldMk cId="617406414" sldId="257"/>
            <ac:spMk id="33" creationId="{C592B42C-58FA-4A86-86F9-BA64DFB52839}"/>
          </ac:spMkLst>
        </pc:spChg>
        <pc:spChg chg="add del">
          <ac:chgData name="Tsenka Tchasovnikarova" userId="cd8d55dbf74cb02a" providerId="LiveId" clId="{5FCD9AC9-5516-450B-A455-45E3B8A40867}" dt="2024-02-22T13:00:59.556" v="1157" actId="26606"/>
          <ac:spMkLst>
            <pc:docMk/>
            <pc:sldMk cId="617406414" sldId="257"/>
            <ac:spMk id="34" creationId="{346213D2-D46D-4305-94F6-BD88087DD7D5}"/>
          </ac:spMkLst>
        </pc:spChg>
        <pc:spChg chg="add del">
          <ac:chgData name="Tsenka Tchasovnikarova" userId="cd8d55dbf74cb02a" providerId="LiveId" clId="{5FCD9AC9-5516-450B-A455-45E3B8A40867}" dt="2024-02-22T13:00:54.500" v="1155" actId="26606"/>
          <ac:spMkLst>
            <pc:docMk/>
            <pc:sldMk cId="617406414" sldId="257"/>
            <ac:spMk id="35" creationId="{49AE81AC-D16D-497C-95C0-16E491F119CE}"/>
          </ac:spMkLst>
        </pc:spChg>
        <pc:spChg chg="add del">
          <ac:chgData name="Tsenka Tchasovnikarova" userId="cd8d55dbf74cb02a" providerId="LiveId" clId="{5FCD9AC9-5516-450B-A455-45E3B8A40867}" dt="2024-02-22T13:00:59.556" v="1157" actId="26606"/>
          <ac:spMkLst>
            <pc:docMk/>
            <pc:sldMk cId="617406414" sldId="257"/>
            <ac:spMk id="36" creationId="{0D090A5C-3625-4701-8C21-52969B3A7BC9}"/>
          </ac:spMkLst>
        </pc:spChg>
        <pc:spChg chg="add del">
          <ac:chgData name="Tsenka Tchasovnikarova" userId="cd8d55dbf74cb02a" providerId="LiveId" clId="{5FCD9AC9-5516-450B-A455-45E3B8A40867}" dt="2024-02-22T13:00:54.500" v="1155" actId="26606"/>
          <ac:spMkLst>
            <pc:docMk/>
            <pc:sldMk cId="617406414" sldId="257"/>
            <ac:spMk id="37" creationId="{2465720C-012A-4C28-8AA5-75E0C7CC2AE8}"/>
          </ac:spMkLst>
        </pc:spChg>
        <pc:spChg chg="add">
          <ac:chgData name="Tsenka Tchasovnikarova" userId="cd8d55dbf74cb02a" providerId="LiveId" clId="{5FCD9AC9-5516-450B-A455-45E3B8A40867}" dt="2024-02-22T13:01:16.938" v="1158" actId="26606"/>
          <ac:spMkLst>
            <pc:docMk/>
            <pc:sldMk cId="617406414" sldId="257"/>
            <ac:spMk id="38" creationId="{36488705-FACC-4B3A-930C-DFCD0623085A}"/>
          </ac:spMkLst>
        </pc:spChg>
        <pc:spChg chg="add del">
          <ac:chgData name="Tsenka Tchasovnikarova" userId="cd8d55dbf74cb02a" providerId="LiveId" clId="{5FCD9AC9-5516-450B-A455-45E3B8A40867}" dt="2024-02-22T13:00:54.500" v="1155" actId="26606"/>
          <ac:spMkLst>
            <pc:docMk/>
            <pc:sldMk cId="617406414" sldId="257"/>
            <ac:spMk id="39" creationId="{F2137993-2819-4F0D-9767-4F7C41F33D97}"/>
          </ac:spMkLst>
        </pc:spChg>
        <pc:spChg chg="add">
          <ac:chgData name="Tsenka Tchasovnikarova" userId="cd8d55dbf74cb02a" providerId="LiveId" clId="{5FCD9AC9-5516-450B-A455-45E3B8A40867}" dt="2024-02-22T13:01:16.938" v="1158" actId="26606"/>
          <ac:spMkLst>
            <pc:docMk/>
            <pc:sldMk cId="617406414" sldId="257"/>
            <ac:spMk id="40" creationId="{2F92A693-C11D-4258-BD5A-51F263108C12}"/>
          </ac:spMkLst>
        </pc:spChg>
        <pc:spChg chg="add del">
          <ac:chgData name="Tsenka Tchasovnikarova" userId="cd8d55dbf74cb02a" providerId="LiveId" clId="{5FCD9AC9-5516-450B-A455-45E3B8A40867}" dt="2024-02-22T13:00:54.500" v="1155" actId="26606"/>
          <ac:spMkLst>
            <pc:docMk/>
            <pc:sldMk cId="617406414" sldId="257"/>
            <ac:spMk id="41" creationId="{153917F4-3B0C-428F-B276-171DCA31E3CC}"/>
          </ac:spMkLst>
        </pc:spChg>
        <pc:spChg chg="add">
          <ac:chgData name="Tsenka Tchasovnikarova" userId="cd8d55dbf74cb02a" providerId="LiveId" clId="{5FCD9AC9-5516-450B-A455-45E3B8A40867}" dt="2024-02-22T13:01:16.938" v="1158" actId="26606"/>
          <ac:spMkLst>
            <pc:docMk/>
            <pc:sldMk cId="617406414" sldId="257"/>
            <ac:spMk id="42" creationId="{EC1A7C75-82D3-40B8-BB33-CF1FC3BBE121}"/>
          </ac:spMkLst>
        </pc:spChg>
        <pc:spChg chg="add">
          <ac:chgData name="Tsenka Tchasovnikarova" userId="cd8d55dbf74cb02a" providerId="LiveId" clId="{5FCD9AC9-5516-450B-A455-45E3B8A40867}" dt="2024-02-22T13:01:16.938" v="1158" actId="26606"/>
          <ac:spMkLst>
            <pc:docMk/>
            <pc:sldMk cId="617406414" sldId="257"/>
            <ac:spMk id="43" creationId="{96CAEEC9-2A71-4D1A-A998-D8831EC8C64E}"/>
          </ac:spMkLst>
        </pc:spChg>
        <pc:spChg chg="add">
          <ac:chgData name="Tsenka Tchasovnikarova" userId="cd8d55dbf74cb02a" providerId="LiveId" clId="{5FCD9AC9-5516-450B-A455-45E3B8A40867}" dt="2024-02-22T13:01:16.938" v="1158" actId="26606"/>
          <ac:spMkLst>
            <pc:docMk/>
            <pc:sldMk cId="617406414" sldId="257"/>
            <ac:spMk id="44" creationId="{0FA69D9E-8740-49CA-BB0B-6F26D42CDC48}"/>
          </ac:spMkLst>
        </pc:spChg>
        <pc:spChg chg="add">
          <ac:chgData name="Tsenka Tchasovnikarova" userId="cd8d55dbf74cb02a" providerId="LiveId" clId="{5FCD9AC9-5516-450B-A455-45E3B8A40867}" dt="2024-02-22T13:01:16.938" v="1158" actId="26606"/>
          <ac:spMkLst>
            <pc:docMk/>
            <pc:sldMk cId="617406414" sldId="257"/>
            <ac:spMk id="45" creationId="{D60F3EE2-2BD4-4FB8-953E-F857E6CC4A15}"/>
          </ac:spMkLst>
        </pc:spChg>
        <pc:spChg chg="add">
          <ac:chgData name="Tsenka Tchasovnikarova" userId="cd8d55dbf74cb02a" providerId="LiveId" clId="{5FCD9AC9-5516-450B-A455-45E3B8A40867}" dt="2024-02-22T13:01:16.938" v="1158" actId="26606"/>
          <ac:spMkLst>
            <pc:docMk/>
            <pc:sldMk cId="617406414" sldId="257"/>
            <ac:spMk id="46" creationId="{7D2DFF97-37F0-4B79-AE93-D533C980F9A3}"/>
          </ac:spMkLst>
        </pc:spChg>
        <pc:graphicFrameChg chg="add del mod">
          <ac:chgData name="Tsenka Tchasovnikarova" userId="cd8d55dbf74cb02a" providerId="LiveId" clId="{5FCD9AC9-5516-450B-A455-45E3B8A40867}" dt="2024-02-22T12:55:47.806" v="1117" actId="478"/>
          <ac:graphicFrameMkLst>
            <pc:docMk/>
            <pc:sldMk cId="617406414" sldId="257"/>
            <ac:graphicFrameMk id="22" creationId="{528750CC-C3BE-6A16-A3A8-43C0D41889E1}"/>
          </ac:graphicFrameMkLst>
        </pc:graphicFrameChg>
      </pc:sldChg>
      <pc:sldChg chg="modSp mod">
        <pc:chgData name="Tsenka Tchasovnikarova" userId="cd8d55dbf74cb02a" providerId="LiveId" clId="{5FCD9AC9-5516-450B-A455-45E3B8A40867}" dt="2024-02-22T11:05:36.460" v="320" actId="207"/>
        <pc:sldMkLst>
          <pc:docMk/>
          <pc:sldMk cId="3196898825" sldId="258"/>
        </pc:sldMkLst>
        <pc:spChg chg="mod">
          <ac:chgData name="Tsenka Tchasovnikarova" userId="cd8d55dbf74cb02a" providerId="LiveId" clId="{5FCD9AC9-5516-450B-A455-45E3B8A40867}" dt="2024-02-22T11:05:36.460" v="320" actId="207"/>
          <ac:spMkLst>
            <pc:docMk/>
            <pc:sldMk cId="3196898825" sldId="258"/>
            <ac:spMk id="2" creationId="{3DEAE832-91F6-543C-8D69-2B4DB0535C3A}"/>
          </ac:spMkLst>
        </pc:spChg>
      </pc:sldChg>
      <pc:sldChg chg="modSp mod">
        <pc:chgData name="Tsenka Tchasovnikarova" userId="cd8d55dbf74cb02a" providerId="LiveId" clId="{5FCD9AC9-5516-450B-A455-45E3B8A40867}" dt="2024-02-22T11:05:42.312" v="321" actId="207"/>
        <pc:sldMkLst>
          <pc:docMk/>
          <pc:sldMk cId="1041393465" sldId="259"/>
        </pc:sldMkLst>
        <pc:spChg chg="mod">
          <ac:chgData name="Tsenka Tchasovnikarova" userId="cd8d55dbf74cb02a" providerId="LiveId" clId="{5FCD9AC9-5516-450B-A455-45E3B8A40867}" dt="2024-02-22T11:05:42.312" v="321" actId="207"/>
          <ac:spMkLst>
            <pc:docMk/>
            <pc:sldMk cId="1041393465" sldId="259"/>
            <ac:spMk id="3" creationId="{4CF535A4-D9BB-7DF6-5EE5-6C08805C71E6}"/>
          </ac:spMkLst>
        </pc:spChg>
      </pc:sldChg>
      <pc:sldChg chg="addSp delSp modSp mod">
        <pc:chgData name="Tsenka Tchasovnikarova" userId="cd8d55dbf74cb02a" providerId="LiveId" clId="{5FCD9AC9-5516-450B-A455-45E3B8A40867}" dt="2024-02-22T13:06:07.496" v="1192" actId="1076"/>
        <pc:sldMkLst>
          <pc:docMk/>
          <pc:sldMk cId="2957585262" sldId="260"/>
        </pc:sldMkLst>
        <pc:picChg chg="add mod">
          <ac:chgData name="Tsenka Tchasovnikarova" userId="cd8d55dbf74cb02a" providerId="LiveId" clId="{5FCD9AC9-5516-450B-A455-45E3B8A40867}" dt="2024-02-22T13:06:07.496" v="1192" actId="1076"/>
          <ac:picMkLst>
            <pc:docMk/>
            <pc:sldMk cId="2957585262" sldId="260"/>
            <ac:picMk id="3" creationId="{3A11EA01-463C-3BC7-88E1-F7FDF6AD495C}"/>
          </ac:picMkLst>
        </pc:picChg>
        <pc:picChg chg="del">
          <ac:chgData name="Tsenka Tchasovnikarova" userId="cd8d55dbf74cb02a" providerId="LiveId" clId="{5FCD9AC9-5516-450B-A455-45E3B8A40867}" dt="2024-02-22T13:05:47.862" v="1187" actId="478"/>
          <ac:picMkLst>
            <pc:docMk/>
            <pc:sldMk cId="2957585262" sldId="260"/>
            <ac:picMk id="4" creationId="{9AC4103B-6306-29D1-09E2-603F7C7042B4}"/>
          </ac:picMkLst>
        </pc:picChg>
      </pc:sldChg>
      <pc:sldChg chg="modSp mod setBg">
        <pc:chgData name="Tsenka Tchasovnikarova" userId="cd8d55dbf74cb02a" providerId="LiveId" clId="{5FCD9AC9-5516-450B-A455-45E3B8A40867}" dt="2024-02-22T13:07:35.248" v="1197"/>
        <pc:sldMkLst>
          <pc:docMk/>
          <pc:sldMk cId="1031603256" sldId="261"/>
        </pc:sldMkLst>
        <pc:spChg chg="mod">
          <ac:chgData name="Tsenka Tchasovnikarova" userId="cd8d55dbf74cb02a" providerId="LiveId" clId="{5FCD9AC9-5516-450B-A455-45E3B8A40867}" dt="2024-02-22T13:06:53.723" v="1195" actId="108"/>
          <ac:spMkLst>
            <pc:docMk/>
            <pc:sldMk cId="1031603256" sldId="261"/>
            <ac:spMk id="3" creationId="{6F295FE6-1D8F-987B-CD38-78573A92B556}"/>
          </ac:spMkLst>
        </pc:spChg>
        <pc:spChg chg="mod">
          <ac:chgData name="Tsenka Tchasovnikarova" userId="cd8d55dbf74cb02a" providerId="LiveId" clId="{5FCD9AC9-5516-450B-A455-45E3B8A40867}" dt="2024-02-22T13:07:08.551" v="1196" actId="207"/>
          <ac:spMkLst>
            <pc:docMk/>
            <pc:sldMk cId="1031603256" sldId="261"/>
            <ac:spMk id="4" creationId="{2F84D2F4-32C6-F72B-36A9-C2EFDA9B5842}"/>
          </ac:spMkLst>
        </pc:spChg>
      </pc:sldChg>
      <pc:sldChg chg="modSp mod">
        <pc:chgData name="Tsenka Tchasovnikarova" userId="cd8d55dbf74cb02a" providerId="LiveId" clId="{5FCD9AC9-5516-450B-A455-45E3B8A40867}" dt="2024-02-22T13:13:43.426" v="1284" actId="108"/>
        <pc:sldMkLst>
          <pc:docMk/>
          <pc:sldMk cId="3559885019" sldId="263"/>
        </pc:sldMkLst>
        <pc:spChg chg="mod">
          <ac:chgData name="Tsenka Tchasovnikarova" userId="cd8d55dbf74cb02a" providerId="LiveId" clId="{5FCD9AC9-5516-450B-A455-45E3B8A40867}" dt="2024-02-22T13:13:35.098" v="1283" actId="108"/>
          <ac:spMkLst>
            <pc:docMk/>
            <pc:sldMk cId="3559885019" sldId="263"/>
            <ac:spMk id="2" creationId="{ED35D8BC-6DBE-DAA1-5DFF-D84F242DCA43}"/>
          </ac:spMkLst>
        </pc:spChg>
        <pc:spChg chg="mod">
          <ac:chgData name="Tsenka Tchasovnikarova" userId="cd8d55dbf74cb02a" providerId="LiveId" clId="{5FCD9AC9-5516-450B-A455-45E3B8A40867}" dt="2024-02-22T13:13:43.426" v="1284" actId="108"/>
          <ac:spMkLst>
            <pc:docMk/>
            <pc:sldMk cId="3559885019" sldId="263"/>
            <ac:spMk id="6" creationId="{0F66742F-0524-A238-691F-CB34ECFC51CC}"/>
          </ac:spMkLst>
        </pc:spChg>
      </pc:sldChg>
      <pc:sldChg chg="modSp mod">
        <pc:chgData name="Tsenka Tchasovnikarova" userId="cd8d55dbf74cb02a" providerId="LiveId" clId="{5FCD9AC9-5516-450B-A455-45E3B8A40867}" dt="2024-02-22T13:14:01.802" v="1287" actId="1076"/>
        <pc:sldMkLst>
          <pc:docMk/>
          <pc:sldMk cId="3047646678" sldId="266"/>
        </pc:sldMkLst>
        <pc:spChg chg="mod">
          <ac:chgData name="Tsenka Tchasovnikarova" userId="cd8d55dbf74cb02a" providerId="LiveId" clId="{5FCD9AC9-5516-450B-A455-45E3B8A40867}" dt="2024-02-22T13:13:55.989" v="1285" actId="108"/>
          <ac:spMkLst>
            <pc:docMk/>
            <pc:sldMk cId="3047646678" sldId="266"/>
            <ac:spMk id="2" creationId="{67B7D6AD-73F7-56BE-038A-79E14315EACE}"/>
          </ac:spMkLst>
        </pc:spChg>
        <pc:spChg chg="mod">
          <ac:chgData name="Tsenka Tchasovnikarova" userId="cd8d55dbf74cb02a" providerId="LiveId" clId="{5FCD9AC9-5516-450B-A455-45E3B8A40867}" dt="2024-02-22T13:14:01.802" v="1287" actId="1076"/>
          <ac:spMkLst>
            <pc:docMk/>
            <pc:sldMk cId="3047646678" sldId="266"/>
            <ac:spMk id="7" creationId="{D1C8E73C-50A5-909B-7A2D-AFFA1CCE0C97}"/>
          </ac:spMkLst>
        </pc:spChg>
      </pc:sldChg>
      <pc:sldChg chg="modSp mod modAnim">
        <pc:chgData name="Tsenka Tchasovnikarova" userId="cd8d55dbf74cb02a" providerId="LiveId" clId="{5FCD9AC9-5516-450B-A455-45E3B8A40867}" dt="2024-02-22T14:22:27.894" v="1886" actId="1076"/>
        <pc:sldMkLst>
          <pc:docMk/>
          <pc:sldMk cId="3813246865" sldId="268"/>
        </pc:sldMkLst>
        <pc:spChg chg="mod">
          <ac:chgData name="Tsenka Tchasovnikarova" userId="cd8d55dbf74cb02a" providerId="LiveId" clId="{5FCD9AC9-5516-450B-A455-45E3B8A40867}" dt="2024-02-22T13:17:26.051" v="1311" actId="207"/>
          <ac:spMkLst>
            <pc:docMk/>
            <pc:sldMk cId="3813246865" sldId="268"/>
            <ac:spMk id="2" creationId="{C4B73C32-66BD-3775-D58E-2D21548D7918}"/>
          </ac:spMkLst>
        </pc:spChg>
        <pc:spChg chg="mod">
          <ac:chgData name="Tsenka Tchasovnikarova" userId="cd8d55dbf74cb02a" providerId="LiveId" clId="{5FCD9AC9-5516-450B-A455-45E3B8A40867}" dt="2024-02-22T14:22:27.894" v="1886" actId="1076"/>
          <ac:spMkLst>
            <pc:docMk/>
            <pc:sldMk cId="3813246865" sldId="268"/>
            <ac:spMk id="8" creationId="{A8104DFF-5CD5-C2B7-8586-4D32707A0216}"/>
          </ac:spMkLst>
        </pc:spChg>
      </pc:sldChg>
      <pc:sldChg chg="addSp delSp modSp mod">
        <pc:chgData name="Tsenka Tchasovnikarova" userId="cd8d55dbf74cb02a" providerId="LiveId" clId="{5FCD9AC9-5516-450B-A455-45E3B8A40867}" dt="2024-02-22T13:15:32.931" v="1308" actId="14100"/>
        <pc:sldMkLst>
          <pc:docMk/>
          <pc:sldMk cId="3411412111" sldId="269"/>
        </pc:sldMkLst>
        <pc:spChg chg="add del mod">
          <ac:chgData name="Tsenka Tchasovnikarova" userId="cd8d55dbf74cb02a" providerId="LiveId" clId="{5FCD9AC9-5516-450B-A455-45E3B8A40867}" dt="2024-02-22T13:14:57.831" v="1293" actId="478"/>
          <ac:spMkLst>
            <pc:docMk/>
            <pc:sldMk cId="3411412111" sldId="269"/>
            <ac:spMk id="2" creationId="{C17067E1-2870-0966-A471-B3965BDBA940}"/>
          </ac:spMkLst>
        </pc:spChg>
        <pc:spChg chg="add mod">
          <ac:chgData name="Tsenka Tchasovnikarova" userId="cd8d55dbf74cb02a" providerId="LiveId" clId="{5FCD9AC9-5516-450B-A455-45E3B8A40867}" dt="2024-02-22T13:14:57.831" v="1293" actId="478"/>
          <ac:spMkLst>
            <pc:docMk/>
            <pc:sldMk cId="3411412111" sldId="269"/>
            <ac:spMk id="4" creationId="{F2A10F65-D78B-71BC-C572-9548FA7D7AA1}"/>
          </ac:spMkLst>
        </pc:spChg>
        <pc:spChg chg="add mod">
          <ac:chgData name="Tsenka Tchasovnikarova" userId="cd8d55dbf74cb02a" providerId="LiveId" clId="{5FCD9AC9-5516-450B-A455-45E3B8A40867}" dt="2024-02-22T13:15:32.931" v="1308" actId="14100"/>
          <ac:spMkLst>
            <pc:docMk/>
            <pc:sldMk cId="3411412111" sldId="269"/>
            <ac:spMk id="5" creationId="{5A90201A-FC46-1D91-1786-B1EF9D8F02EF}"/>
          </ac:spMkLst>
        </pc:spChg>
      </pc:sldChg>
      <pc:sldChg chg="modSp mod">
        <pc:chgData name="Tsenka Tchasovnikarova" userId="cd8d55dbf74cb02a" providerId="LiveId" clId="{5FCD9AC9-5516-450B-A455-45E3B8A40867}" dt="2024-02-22T13:17:54.993" v="1312" actId="108"/>
        <pc:sldMkLst>
          <pc:docMk/>
          <pc:sldMk cId="4211187969" sldId="270"/>
        </pc:sldMkLst>
        <pc:spChg chg="mod">
          <ac:chgData name="Tsenka Tchasovnikarova" userId="cd8d55dbf74cb02a" providerId="LiveId" clId="{5FCD9AC9-5516-450B-A455-45E3B8A40867}" dt="2024-02-22T13:17:54.993" v="1312" actId="108"/>
          <ac:spMkLst>
            <pc:docMk/>
            <pc:sldMk cId="4211187969" sldId="270"/>
            <ac:spMk id="2" creationId="{3B385944-3E2C-DFD8-5A0E-840E35DD590B}"/>
          </ac:spMkLst>
        </pc:spChg>
      </pc:sldChg>
      <pc:sldChg chg="modSp mod">
        <pc:chgData name="Tsenka Tchasovnikarova" userId="cd8d55dbf74cb02a" providerId="LiveId" clId="{5FCD9AC9-5516-450B-A455-45E3B8A40867}" dt="2024-02-22T13:18:13.261" v="1314" actId="207"/>
        <pc:sldMkLst>
          <pc:docMk/>
          <pc:sldMk cId="772672184" sldId="271"/>
        </pc:sldMkLst>
        <pc:spChg chg="mod">
          <ac:chgData name="Tsenka Tchasovnikarova" userId="cd8d55dbf74cb02a" providerId="LiveId" clId="{5FCD9AC9-5516-450B-A455-45E3B8A40867}" dt="2024-02-22T13:18:13.261" v="1314" actId="207"/>
          <ac:spMkLst>
            <pc:docMk/>
            <pc:sldMk cId="772672184" sldId="271"/>
            <ac:spMk id="2" creationId="{01940EB7-84CD-B22F-E109-3BA641DE8353}"/>
          </ac:spMkLst>
        </pc:spChg>
      </pc:sldChg>
      <pc:sldChg chg="modSp mod">
        <pc:chgData name="Tsenka Tchasovnikarova" userId="cd8d55dbf74cb02a" providerId="LiveId" clId="{5FCD9AC9-5516-450B-A455-45E3B8A40867}" dt="2024-02-22T13:18:32.119" v="1315" actId="108"/>
        <pc:sldMkLst>
          <pc:docMk/>
          <pc:sldMk cId="1208440936" sldId="272"/>
        </pc:sldMkLst>
        <pc:spChg chg="mod">
          <ac:chgData name="Tsenka Tchasovnikarova" userId="cd8d55dbf74cb02a" providerId="LiveId" clId="{5FCD9AC9-5516-450B-A455-45E3B8A40867}" dt="2024-02-22T13:18:32.119" v="1315" actId="108"/>
          <ac:spMkLst>
            <pc:docMk/>
            <pc:sldMk cId="1208440936" sldId="272"/>
            <ac:spMk id="5" creationId="{43F9E585-CD15-D56B-8981-62E9C25C1671}"/>
          </ac:spMkLst>
        </pc:spChg>
      </pc:sldChg>
      <pc:sldChg chg="modSp mod">
        <pc:chgData name="Tsenka Tchasovnikarova" userId="cd8d55dbf74cb02a" providerId="LiveId" clId="{5FCD9AC9-5516-450B-A455-45E3B8A40867}" dt="2024-02-22T13:18:51.750" v="1319" actId="1076"/>
        <pc:sldMkLst>
          <pc:docMk/>
          <pc:sldMk cId="2232127010" sldId="274"/>
        </pc:sldMkLst>
        <pc:spChg chg="mod">
          <ac:chgData name="Tsenka Tchasovnikarova" userId="cd8d55dbf74cb02a" providerId="LiveId" clId="{5FCD9AC9-5516-450B-A455-45E3B8A40867}" dt="2024-02-22T13:18:51.750" v="1319" actId="1076"/>
          <ac:spMkLst>
            <pc:docMk/>
            <pc:sldMk cId="2232127010" sldId="274"/>
            <ac:spMk id="2" creationId="{002A2EA4-520C-889F-65B6-1A2A2B237591}"/>
          </ac:spMkLst>
        </pc:spChg>
      </pc:sldChg>
      <pc:sldChg chg="modSp mod">
        <pc:chgData name="Tsenka Tchasovnikarova" userId="cd8d55dbf74cb02a" providerId="LiveId" clId="{5FCD9AC9-5516-450B-A455-45E3B8A40867}" dt="2024-02-22T13:19:08.277" v="1321" actId="207"/>
        <pc:sldMkLst>
          <pc:docMk/>
          <pc:sldMk cId="2765787929" sldId="275"/>
        </pc:sldMkLst>
        <pc:spChg chg="mod">
          <ac:chgData name="Tsenka Tchasovnikarova" userId="cd8d55dbf74cb02a" providerId="LiveId" clId="{5FCD9AC9-5516-450B-A455-45E3B8A40867}" dt="2024-02-22T13:19:08.277" v="1321" actId="207"/>
          <ac:spMkLst>
            <pc:docMk/>
            <pc:sldMk cId="2765787929" sldId="275"/>
            <ac:spMk id="2" creationId="{6920160B-32A0-5BDB-4F05-C6B2780FE732}"/>
          </ac:spMkLst>
        </pc:spChg>
      </pc:sldChg>
      <pc:sldChg chg="modSp mod">
        <pc:chgData name="Tsenka Tchasovnikarova" userId="cd8d55dbf74cb02a" providerId="LiveId" clId="{5FCD9AC9-5516-450B-A455-45E3B8A40867}" dt="2024-02-22T13:19:22.914" v="1322" actId="108"/>
        <pc:sldMkLst>
          <pc:docMk/>
          <pc:sldMk cId="3335540399" sldId="276"/>
        </pc:sldMkLst>
        <pc:spChg chg="mod">
          <ac:chgData name="Tsenka Tchasovnikarova" userId="cd8d55dbf74cb02a" providerId="LiveId" clId="{5FCD9AC9-5516-450B-A455-45E3B8A40867}" dt="2024-02-22T13:19:22.914" v="1322" actId="108"/>
          <ac:spMkLst>
            <pc:docMk/>
            <pc:sldMk cId="3335540399" sldId="276"/>
            <ac:spMk id="2" creationId="{B44165A7-BAC2-394F-4130-3AB906D51045}"/>
          </ac:spMkLst>
        </pc:spChg>
      </pc:sldChg>
      <pc:sldChg chg="delSp modSp mod">
        <pc:chgData name="Tsenka Tchasovnikarova" userId="cd8d55dbf74cb02a" providerId="LiveId" clId="{5FCD9AC9-5516-450B-A455-45E3B8A40867}" dt="2024-02-22T13:22:59.915" v="1362" actId="14100"/>
        <pc:sldMkLst>
          <pc:docMk/>
          <pc:sldMk cId="3633895451" sldId="279"/>
        </pc:sldMkLst>
        <pc:spChg chg="mod">
          <ac:chgData name="Tsenka Tchasovnikarova" userId="cd8d55dbf74cb02a" providerId="LiveId" clId="{5FCD9AC9-5516-450B-A455-45E3B8A40867}" dt="2024-02-22T13:22:59.915" v="1362" actId="14100"/>
          <ac:spMkLst>
            <pc:docMk/>
            <pc:sldMk cId="3633895451" sldId="279"/>
            <ac:spMk id="2" creationId="{AB41273D-9CAA-428B-5F3A-42E9DF3CBF35}"/>
          </ac:spMkLst>
        </pc:spChg>
        <pc:spChg chg="del">
          <ac:chgData name="Tsenka Tchasovnikarova" userId="cd8d55dbf74cb02a" providerId="LiveId" clId="{5FCD9AC9-5516-450B-A455-45E3B8A40867}" dt="2024-02-22T13:20:28.023" v="1331" actId="478"/>
          <ac:spMkLst>
            <pc:docMk/>
            <pc:sldMk cId="3633895451" sldId="279"/>
            <ac:spMk id="11" creationId="{B79838F0-49E9-AC69-B618-BFF07A22FF87}"/>
          </ac:spMkLst>
        </pc:spChg>
      </pc:sldChg>
      <pc:sldChg chg="modSp mod">
        <pc:chgData name="Tsenka Tchasovnikarova" userId="cd8d55dbf74cb02a" providerId="LiveId" clId="{5FCD9AC9-5516-450B-A455-45E3B8A40867}" dt="2024-02-22T13:09:16.309" v="1204" actId="1076"/>
        <pc:sldMkLst>
          <pc:docMk/>
          <pc:sldMk cId="2143540662" sldId="280"/>
        </pc:sldMkLst>
        <pc:spChg chg="mod">
          <ac:chgData name="Tsenka Tchasovnikarova" userId="cd8d55dbf74cb02a" providerId="LiveId" clId="{5FCD9AC9-5516-450B-A455-45E3B8A40867}" dt="2024-02-22T13:08:04.234" v="1199" actId="2711"/>
          <ac:spMkLst>
            <pc:docMk/>
            <pc:sldMk cId="2143540662" sldId="280"/>
            <ac:spMk id="2" creationId="{FD7A8B7E-893C-E6F9-E127-F6FCAB0553D1}"/>
          </ac:spMkLst>
        </pc:spChg>
        <pc:spChg chg="mod">
          <ac:chgData name="Tsenka Tchasovnikarova" userId="cd8d55dbf74cb02a" providerId="LiveId" clId="{5FCD9AC9-5516-450B-A455-45E3B8A40867}" dt="2024-02-22T13:09:16.309" v="1204" actId="1076"/>
          <ac:spMkLst>
            <pc:docMk/>
            <pc:sldMk cId="2143540662" sldId="280"/>
            <ac:spMk id="3" creationId="{B66154BE-822F-27A9-8849-E65526B8F6AC}"/>
          </ac:spMkLst>
        </pc:spChg>
      </pc:sldChg>
      <pc:sldChg chg="modSp mod">
        <pc:chgData name="Tsenka Tchasovnikarova" userId="cd8d55dbf74cb02a" providerId="LiveId" clId="{5FCD9AC9-5516-450B-A455-45E3B8A40867}" dt="2024-02-22T13:09:46.023" v="1205" actId="108"/>
        <pc:sldMkLst>
          <pc:docMk/>
          <pc:sldMk cId="402288672" sldId="281"/>
        </pc:sldMkLst>
        <pc:spChg chg="mod">
          <ac:chgData name="Tsenka Tchasovnikarova" userId="cd8d55dbf74cb02a" providerId="LiveId" clId="{5FCD9AC9-5516-450B-A455-45E3B8A40867}" dt="2024-02-22T13:09:46.023" v="1205" actId="108"/>
          <ac:spMkLst>
            <pc:docMk/>
            <pc:sldMk cId="402288672" sldId="281"/>
            <ac:spMk id="2" creationId="{231453D9-5EC1-0D9C-971E-D66B155E626E}"/>
          </ac:spMkLst>
        </pc:spChg>
      </pc:sldChg>
      <pc:sldChg chg="modSp mod">
        <pc:chgData name="Tsenka Tchasovnikarova" userId="cd8d55dbf74cb02a" providerId="LiveId" clId="{5FCD9AC9-5516-450B-A455-45E3B8A40867}" dt="2024-02-22T13:13:17.698" v="1282" actId="1076"/>
        <pc:sldMkLst>
          <pc:docMk/>
          <pc:sldMk cId="1980303084" sldId="282"/>
        </pc:sldMkLst>
        <pc:spChg chg="mod">
          <ac:chgData name="Tsenka Tchasovnikarova" userId="cd8d55dbf74cb02a" providerId="LiveId" clId="{5FCD9AC9-5516-450B-A455-45E3B8A40867}" dt="2024-02-22T13:10:43.212" v="1212" actId="1076"/>
          <ac:spMkLst>
            <pc:docMk/>
            <pc:sldMk cId="1980303084" sldId="282"/>
            <ac:spMk id="4" creationId="{0F0875A2-DA82-CFAF-B578-85CB81DBBD71}"/>
          </ac:spMkLst>
        </pc:spChg>
        <pc:spChg chg="mod">
          <ac:chgData name="Tsenka Tchasovnikarova" userId="cd8d55dbf74cb02a" providerId="LiveId" clId="{5FCD9AC9-5516-450B-A455-45E3B8A40867}" dt="2024-02-22T13:13:17.698" v="1282" actId="1076"/>
          <ac:spMkLst>
            <pc:docMk/>
            <pc:sldMk cId="1980303084" sldId="282"/>
            <ac:spMk id="6" creationId="{BF79356C-0FDB-27F5-71B7-D11FBF688B1B}"/>
          </ac:spMkLst>
        </pc:spChg>
        <pc:graphicFrameChg chg="mod">
          <ac:chgData name="Tsenka Tchasovnikarova" userId="cd8d55dbf74cb02a" providerId="LiveId" clId="{5FCD9AC9-5516-450B-A455-45E3B8A40867}" dt="2024-02-22T13:10:46.973" v="1213" actId="1076"/>
          <ac:graphicFrameMkLst>
            <pc:docMk/>
            <pc:sldMk cId="1980303084" sldId="282"/>
            <ac:graphicFrameMk id="9" creationId="{BC841AC3-9CF2-8E0D-B6FB-E32785651490}"/>
          </ac:graphicFrameMkLst>
        </pc:graphicFrameChg>
      </pc:sldChg>
      <pc:sldChg chg="delSp modSp mod">
        <pc:chgData name="Tsenka Tchasovnikarova" userId="cd8d55dbf74cb02a" providerId="LiveId" clId="{5FCD9AC9-5516-450B-A455-45E3B8A40867}" dt="2024-02-22T13:23:42.711" v="1369" actId="20577"/>
        <pc:sldMkLst>
          <pc:docMk/>
          <pc:sldMk cId="3140281152" sldId="283"/>
        </pc:sldMkLst>
        <pc:spChg chg="mod">
          <ac:chgData name="Tsenka Tchasovnikarova" userId="cd8d55dbf74cb02a" providerId="LiveId" clId="{5FCD9AC9-5516-450B-A455-45E3B8A40867}" dt="2024-02-22T13:22:28.550" v="1354" actId="122"/>
          <ac:spMkLst>
            <pc:docMk/>
            <pc:sldMk cId="3140281152" sldId="283"/>
            <ac:spMk id="2" creationId="{FACB72D9-791C-3DCE-26DA-A337E0AD62B1}"/>
          </ac:spMkLst>
        </pc:spChg>
        <pc:spChg chg="del mod">
          <ac:chgData name="Tsenka Tchasovnikarova" userId="cd8d55dbf74cb02a" providerId="LiveId" clId="{5FCD9AC9-5516-450B-A455-45E3B8A40867}" dt="2024-02-22T13:20:45.296" v="1334" actId="478"/>
          <ac:spMkLst>
            <pc:docMk/>
            <pc:sldMk cId="3140281152" sldId="283"/>
            <ac:spMk id="11" creationId="{18E2031E-EB16-5379-6E5B-CFE3190AA7FF}"/>
          </ac:spMkLst>
        </pc:spChg>
        <pc:spChg chg="mod">
          <ac:chgData name="Tsenka Tchasovnikarova" userId="cd8d55dbf74cb02a" providerId="LiveId" clId="{5FCD9AC9-5516-450B-A455-45E3B8A40867}" dt="2024-02-22T13:23:42.711" v="1369" actId="20577"/>
          <ac:spMkLst>
            <pc:docMk/>
            <pc:sldMk cId="3140281152" sldId="283"/>
            <ac:spMk id="14" creationId="{637E5BA0-6055-1D82-3E3D-D3EE5EC6ED7C}"/>
          </ac:spMkLst>
        </pc:spChg>
      </pc:sldChg>
      <pc:sldChg chg="delSp modSp mod">
        <pc:chgData name="Tsenka Tchasovnikarova" userId="cd8d55dbf74cb02a" providerId="LiveId" clId="{5FCD9AC9-5516-450B-A455-45E3B8A40867}" dt="2024-02-22T13:24:48.005" v="1376" actId="207"/>
        <pc:sldMkLst>
          <pc:docMk/>
          <pc:sldMk cId="2640793946" sldId="284"/>
        </pc:sldMkLst>
        <pc:spChg chg="mod">
          <ac:chgData name="Tsenka Tchasovnikarova" userId="cd8d55dbf74cb02a" providerId="LiveId" clId="{5FCD9AC9-5516-450B-A455-45E3B8A40867}" dt="2024-02-22T13:23:59.527" v="1370" actId="122"/>
          <ac:spMkLst>
            <pc:docMk/>
            <pc:sldMk cId="2640793946" sldId="284"/>
            <ac:spMk id="2" creationId="{3D05596E-B6CB-62BF-7D92-5E880DAA534B}"/>
          </ac:spMkLst>
        </pc:spChg>
        <pc:spChg chg="del mod">
          <ac:chgData name="Tsenka Tchasovnikarova" userId="cd8d55dbf74cb02a" providerId="LiveId" clId="{5FCD9AC9-5516-450B-A455-45E3B8A40867}" dt="2024-02-22T13:21:25.170" v="1344" actId="478"/>
          <ac:spMkLst>
            <pc:docMk/>
            <pc:sldMk cId="2640793946" sldId="284"/>
            <ac:spMk id="5" creationId="{92AC35D2-D09F-6917-BB63-9F6BA81B3A89}"/>
          </ac:spMkLst>
        </pc:spChg>
        <pc:spChg chg="mod">
          <ac:chgData name="Tsenka Tchasovnikarova" userId="cd8d55dbf74cb02a" providerId="LiveId" clId="{5FCD9AC9-5516-450B-A455-45E3B8A40867}" dt="2024-02-22T13:24:48.005" v="1376" actId="207"/>
          <ac:spMkLst>
            <pc:docMk/>
            <pc:sldMk cId="2640793946" sldId="284"/>
            <ac:spMk id="7" creationId="{D715E33E-A133-62F8-E6D2-263E8E53E2CD}"/>
          </ac:spMkLst>
        </pc:spChg>
        <pc:spChg chg="mod">
          <ac:chgData name="Tsenka Tchasovnikarova" userId="cd8d55dbf74cb02a" providerId="LiveId" clId="{5FCD9AC9-5516-450B-A455-45E3B8A40867}" dt="2024-02-22T13:24:44.811" v="1375" actId="207"/>
          <ac:spMkLst>
            <pc:docMk/>
            <pc:sldMk cId="2640793946" sldId="284"/>
            <ac:spMk id="9" creationId="{EE5BE08B-18B6-F288-7CFF-2A0CD3A4C4C1}"/>
          </ac:spMkLst>
        </pc:spChg>
        <pc:spChg chg="mod">
          <ac:chgData name="Tsenka Tchasovnikarova" userId="cd8d55dbf74cb02a" providerId="LiveId" clId="{5FCD9AC9-5516-450B-A455-45E3B8A40867}" dt="2024-02-22T13:24:39.173" v="1373" actId="207"/>
          <ac:spMkLst>
            <pc:docMk/>
            <pc:sldMk cId="2640793946" sldId="284"/>
            <ac:spMk id="11" creationId="{99C686AE-D002-F1C9-AEFF-667D9BC0BFD3}"/>
          </ac:spMkLst>
        </pc:spChg>
        <pc:spChg chg="mod">
          <ac:chgData name="Tsenka Tchasovnikarova" userId="cd8d55dbf74cb02a" providerId="LiveId" clId="{5FCD9AC9-5516-450B-A455-45E3B8A40867}" dt="2024-02-22T13:24:35.836" v="1372" actId="207"/>
          <ac:spMkLst>
            <pc:docMk/>
            <pc:sldMk cId="2640793946" sldId="284"/>
            <ac:spMk id="12" creationId="{3DD85050-968E-50A6-22D7-125087270981}"/>
          </ac:spMkLst>
        </pc:spChg>
        <pc:spChg chg="mod">
          <ac:chgData name="Tsenka Tchasovnikarova" userId="cd8d55dbf74cb02a" providerId="LiveId" clId="{5FCD9AC9-5516-450B-A455-45E3B8A40867}" dt="2024-02-22T13:24:41.988" v="1374" actId="207"/>
          <ac:spMkLst>
            <pc:docMk/>
            <pc:sldMk cId="2640793946" sldId="284"/>
            <ac:spMk id="14" creationId="{5CC562F9-8340-22C1-E3CA-0D1C6E272B10}"/>
          </ac:spMkLst>
        </pc:spChg>
        <pc:graphicFrameChg chg="modGraphic">
          <ac:chgData name="Tsenka Tchasovnikarova" userId="cd8d55dbf74cb02a" providerId="LiveId" clId="{5FCD9AC9-5516-450B-A455-45E3B8A40867}" dt="2024-02-22T13:24:27.127" v="1371" actId="207"/>
          <ac:graphicFrameMkLst>
            <pc:docMk/>
            <pc:sldMk cId="2640793946" sldId="284"/>
            <ac:graphicFrameMk id="6" creationId="{1EFF226A-8298-6BB1-05F9-E3F5ADBA6E83}"/>
          </ac:graphicFrameMkLst>
        </pc:graphicFrameChg>
      </pc:sldChg>
      <pc:sldChg chg="delSp modSp mod">
        <pc:chgData name="Tsenka Tchasovnikarova" userId="cd8d55dbf74cb02a" providerId="LiveId" clId="{5FCD9AC9-5516-450B-A455-45E3B8A40867}" dt="2024-02-22T13:26:14.283" v="1385" actId="790"/>
        <pc:sldMkLst>
          <pc:docMk/>
          <pc:sldMk cId="1109731850" sldId="285"/>
        </pc:sldMkLst>
        <pc:spChg chg="mod">
          <ac:chgData name="Tsenka Tchasovnikarova" userId="cd8d55dbf74cb02a" providerId="LiveId" clId="{5FCD9AC9-5516-450B-A455-45E3B8A40867}" dt="2024-02-22T13:25:34.028" v="1382" actId="2711"/>
          <ac:spMkLst>
            <pc:docMk/>
            <pc:sldMk cId="1109731850" sldId="285"/>
            <ac:spMk id="3" creationId="{022314DE-BE77-E305-6FD6-1D3F3D1EA24D}"/>
          </ac:spMkLst>
        </pc:spChg>
        <pc:spChg chg="mod">
          <ac:chgData name="Tsenka Tchasovnikarova" userId="cd8d55dbf74cb02a" providerId="LiveId" clId="{5FCD9AC9-5516-450B-A455-45E3B8A40867}" dt="2024-02-22T13:25:47.593" v="1384" actId="14100"/>
          <ac:spMkLst>
            <pc:docMk/>
            <pc:sldMk cId="1109731850" sldId="285"/>
            <ac:spMk id="4" creationId="{DD7E0240-48F1-AF13-A888-F37C631FEE25}"/>
          </ac:spMkLst>
        </pc:spChg>
        <pc:spChg chg="mod">
          <ac:chgData name="Tsenka Tchasovnikarova" userId="cd8d55dbf74cb02a" providerId="LiveId" clId="{5FCD9AC9-5516-450B-A455-45E3B8A40867}" dt="2024-02-22T13:26:14.283" v="1385" actId="790"/>
          <ac:spMkLst>
            <pc:docMk/>
            <pc:sldMk cId="1109731850" sldId="285"/>
            <ac:spMk id="5" creationId="{0E45D49E-D8B4-30E2-4191-FB44D22C0894}"/>
          </ac:spMkLst>
        </pc:spChg>
        <pc:spChg chg="del mod">
          <ac:chgData name="Tsenka Tchasovnikarova" userId="cd8d55dbf74cb02a" providerId="LiveId" clId="{5FCD9AC9-5516-450B-A455-45E3B8A40867}" dt="2024-02-22T13:20:04.626" v="1324" actId="478"/>
          <ac:spMkLst>
            <pc:docMk/>
            <pc:sldMk cId="1109731850" sldId="285"/>
            <ac:spMk id="6" creationId="{70C1922F-50A3-CD19-FAE4-4B526AC8A124}"/>
          </ac:spMkLst>
        </pc:spChg>
      </pc:sldChg>
      <pc:sldChg chg="modSp mod">
        <pc:chgData name="Tsenka Tchasovnikarova" userId="cd8d55dbf74cb02a" providerId="LiveId" clId="{5FCD9AC9-5516-450B-A455-45E3B8A40867}" dt="2024-02-22T13:27:17.316" v="1396" actId="20577"/>
        <pc:sldMkLst>
          <pc:docMk/>
          <pc:sldMk cId="1876119038" sldId="286"/>
        </pc:sldMkLst>
        <pc:spChg chg="mod">
          <ac:chgData name="Tsenka Tchasovnikarova" userId="cd8d55dbf74cb02a" providerId="LiveId" clId="{5FCD9AC9-5516-450B-A455-45E3B8A40867}" dt="2024-02-22T13:26:31.739" v="1388" actId="207"/>
          <ac:spMkLst>
            <pc:docMk/>
            <pc:sldMk cId="1876119038" sldId="286"/>
            <ac:spMk id="2" creationId="{0DB2473B-9E82-E9DD-8931-D0631C069FA9}"/>
          </ac:spMkLst>
        </pc:spChg>
        <pc:graphicFrameChg chg="mod">
          <ac:chgData name="Tsenka Tchasovnikarova" userId="cd8d55dbf74cb02a" providerId="LiveId" clId="{5FCD9AC9-5516-450B-A455-45E3B8A40867}" dt="2024-02-22T13:27:17.316" v="1396" actId="20577"/>
          <ac:graphicFrameMkLst>
            <pc:docMk/>
            <pc:sldMk cId="1876119038" sldId="286"/>
            <ac:graphicFrameMk id="8" creationId="{AB499D0C-5902-01B0-3145-DAABFD5D8A1B}"/>
          </ac:graphicFrameMkLst>
        </pc:graphicFrameChg>
      </pc:sldChg>
      <pc:sldChg chg="modSp mod">
        <pc:chgData name="Tsenka Tchasovnikarova" userId="cd8d55dbf74cb02a" providerId="LiveId" clId="{5FCD9AC9-5516-450B-A455-45E3B8A40867}" dt="2024-02-22T13:49:13.909" v="1583" actId="6549"/>
        <pc:sldMkLst>
          <pc:docMk/>
          <pc:sldMk cId="813941789" sldId="289"/>
        </pc:sldMkLst>
        <pc:spChg chg="mod">
          <ac:chgData name="Tsenka Tchasovnikarova" userId="cd8d55dbf74cb02a" providerId="LiveId" clId="{5FCD9AC9-5516-450B-A455-45E3B8A40867}" dt="2024-02-22T13:30:18.103" v="1427" actId="790"/>
          <ac:spMkLst>
            <pc:docMk/>
            <pc:sldMk cId="813941789" sldId="289"/>
            <ac:spMk id="2" creationId="{05123AF0-504B-17EB-7BF1-A7C4E3CB7980}"/>
          </ac:spMkLst>
        </pc:spChg>
        <pc:spChg chg="mod">
          <ac:chgData name="Tsenka Tchasovnikarova" userId="cd8d55dbf74cb02a" providerId="LiveId" clId="{5FCD9AC9-5516-450B-A455-45E3B8A40867}" dt="2024-02-22T13:49:13.909" v="1583" actId="6549"/>
          <ac:spMkLst>
            <pc:docMk/>
            <pc:sldMk cId="813941789" sldId="289"/>
            <ac:spMk id="3" creationId="{0A73AAC2-43D0-3DB3-AB84-B05171689474}"/>
          </ac:spMkLst>
        </pc:spChg>
      </pc:sldChg>
      <pc:sldChg chg="modSp mod">
        <pc:chgData name="Tsenka Tchasovnikarova" userId="cd8d55dbf74cb02a" providerId="LiveId" clId="{5FCD9AC9-5516-450B-A455-45E3B8A40867}" dt="2024-02-22T13:40:03.641" v="1554"/>
        <pc:sldMkLst>
          <pc:docMk/>
          <pc:sldMk cId="3291038694" sldId="291"/>
        </pc:sldMkLst>
        <pc:spChg chg="mod">
          <ac:chgData name="Tsenka Tchasovnikarova" userId="cd8d55dbf74cb02a" providerId="LiveId" clId="{5FCD9AC9-5516-450B-A455-45E3B8A40867}" dt="2024-02-22T13:34:00.098" v="1444" actId="1076"/>
          <ac:spMkLst>
            <pc:docMk/>
            <pc:sldMk cId="3291038694" sldId="291"/>
            <ac:spMk id="2" creationId="{92E2F03D-9A01-0CB1-9842-C691F0BA220F}"/>
          </ac:spMkLst>
        </pc:spChg>
        <pc:spChg chg="mod">
          <ac:chgData name="Tsenka Tchasovnikarova" userId="cd8d55dbf74cb02a" providerId="LiveId" clId="{5FCD9AC9-5516-450B-A455-45E3B8A40867}" dt="2024-02-22T13:40:03.641" v="1554"/>
          <ac:spMkLst>
            <pc:docMk/>
            <pc:sldMk cId="3291038694" sldId="291"/>
            <ac:spMk id="3" creationId="{624BF344-7E5D-B761-9EC6-1B76B3E66615}"/>
          </ac:spMkLst>
        </pc:spChg>
        <pc:picChg chg="mod">
          <ac:chgData name="Tsenka Tchasovnikarova" userId="cd8d55dbf74cb02a" providerId="LiveId" clId="{5FCD9AC9-5516-450B-A455-45E3B8A40867}" dt="2024-02-22T13:33:48.787" v="1443" actId="14100"/>
          <ac:picMkLst>
            <pc:docMk/>
            <pc:sldMk cId="3291038694" sldId="291"/>
            <ac:picMk id="7" creationId="{7549809A-F976-C9CD-A8DA-682DA6520B4C}"/>
          </ac:picMkLst>
        </pc:picChg>
      </pc:sldChg>
      <pc:sldChg chg="modSp mod">
        <pc:chgData name="Tsenka Tchasovnikarova" userId="cd8d55dbf74cb02a" providerId="LiveId" clId="{5FCD9AC9-5516-450B-A455-45E3B8A40867}" dt="2024-02-22T13:39:47.750" v="1550"/>
        <pc:sldMkLst>
          <pc:docMk/>
          <pc:sldMk cId="2664532296" sldId="296"/>
        </pc:sldMkLst>
        <pc:spChg chg="mod">
          <ac:chgData name="Tsenka Tchasovnikarova" userId="cd8d55dbf74cb02a" providerId="LiveId" clId="{5FCD9AC9-5516-450B-A455-45E3B8A40867}" dt="2024-02-22T13:35:44.937" v="1476" actId="1076"/>
          <ac:spMkLst>
            <pc:docMk/>
            <pc:sldMk cId="2664532296" sldId="296"/>
            <ac:spMk id="2" creationId="{3A6F275C-5059-3486-78F1-B8FA09A10F85}"/>
          </ac:spMkLst>
        </pc:spChg>
        <pc:spChg chg="mod">
          <ac:chgData name="Tsenka Tchasovnikarova" userId="cd8d55dbf74cb02a" providerId="LiveId" clId="{5FCD9AC9-5516-450B-A455-45E3B8A40867}" dt="2024-02-22T13:39:47.750" v="1550"/>
          <ac:spMkLst>
            <pc:docMk/>
            <pc:sldMk cId="2664532296" sldId="296"/>
            <ac:spMk id="3" creationId="{A66D933E-9A08-A96D-0B81-D5F7914143FA}"/>
          </ac:spMkLst>
        </pc:spChg>
      </pc:sldChg>
      <pc:sldChg chg="delSp modSp mod">
        <pc:chgData name="Tsenka Tchasovnikarova" userId="cd8d55dbf74cb02a" providerId="LiveId" clId="{5FCD9AC9-5516-450B-A455-45E3B8A40867}" dt="2024-02-22T13:22:14.539" v="1353" actId="1076"/>
        <pc:sldMkLst>
          <pc:docMk/>
          <pc:sldMk cId="1050735508" sldId="297"/>
        </pc:sldMkLst>
        <pc:spChg chg="mod">
          <ac:chgData name="Tsenka Tchasovnikarova" userId="cd8d55dbf74cb02a" providerId="LiveId" clId="{5FCD9AC9-5516-450B-A455-45E3B8A40867}" dt="2024-02-22T13:22:10.244" v="1352" actId="1076"/>
          <ac:spMkLst>
            <pc:docMk/>
            <pc:sldMk cId="1050735508" sldId="297"/>
            <ac:spMk id="2" creationId="{356D743F-655A-3BA9-98A7-85F6CABEFC06}"/>
          </ac:spMkLst>
        </pc:spChg>
        <pc:spChg chg="del">
          <ac:chgData name="Tsenka Tchasovnikarova" userId="cd8d55dbf74cb02a" providerId="LiveId" clId="{5FCD9AC9-5516-450B-A455-45E3B8A40867}" dt="2024-02-22T13:21:44.806" v="1348" actId="478"/>
          <ac:spMkLst>
            <pc:docMk/>
            <pc:sldMk cId="1050735508" sldId="297"/>
            <ac:spMk id="5" creationId="{0178ADD1-C4C7-EA8F-46EC-F2F1A14E523A}"/>
          </ac:spMkLst>
        </pc:spChg>
        <pc:spChg chg="mod">
          <ac:chgData name="Tsenka Tchasovnikarova" userId="cd8d55dbf74cb02a" providerId="LiveId" clId="{5FCD9AC9-5516-450B-A455-45E3B8A40867}" dt="2024-02-22T13:22:14.539" v="1353" actId="1076"/>
          <ac:spMkLst>
            <pc:docMk/>
            <pc:sldMk cId="1050735508" sldId="297"/>
            <ac:spMk id="10" creationId="{B8165F6B-5AC9-8CA8-BA62-2E005D1E16B4}"/>
          </ac:spMkLst>
        </pc:spChg>
      </pc:sldChg>
      <pc:sldChg chg="modSp mod">
        <pc:chgData name="Tsenka Tchasovnikarova" userId="cd8d55dbf74cb02a" providerId="LiveId" clId="{5FCD9AC9-5516-450B-A455-45E3B8A40867}" dt="2024-02-22T14:21:06.740" v="1883" actId="12"/>
        <pc:sldMkLst>
          <pc:docMk/>
          <pc:sldMk cId="4137411452" sldId="300"/>
        </pc:sldMkLst>
        <pc:spChg chg="mod">
          <ac:chgData name="Tsenka Tchasovnikarova" userId="cd8d55dbf74cb02a" providerId="LiveId" clId="{5FCD9AC9-5516-450B-A455-45E3B8A40867}" dt="2024-02-22T14:20:53.741" v="1879" actId="255"/>
          <ac:spMkLst>
            <pc:docMk/>
            <pc:sldMk cId="4137411452" sldId="300"/>
            <ac:spMk id="2" creationId="{1EB5E5AE-0327-F0BE-725F-38EA7AECE02C}"/>
          </ac:spMkLst>
        </pc:spChg>
        <pc:spChg chg="mod">
          <ac:chgData name="Tsenka Tchasovnikarova" userId="cd8d55dbf74cb02a" providerId="LiveId" clId="{5FCD9AC9-5516-450B-A455-45E3B8A40867}" dt="2024-02-22T14:21:06.740" v="1883" actId="12"/>
          <ac:spMkLst>
            <pc:docMk/>
            <pc:sldMk cId="4137411452" sldId="300"/>
            <ac:spMk id="3" creationId="{3C4DB889-60A5-12F9-3B97-9A494AEE42A5}"/>
          </ac:spMkLst>
        </pc:spChg>
      </pc:sldChg>
      <pc:sldChg chg="setBg">
        <pc:chgData name="Tsenka Tchasovnikarova" userId="cd8d55dbf74cb02a" providerId="LiveId" clId="{5FCD9AC9-5516-450B-A455-45E3B8A40867}" dt="2024-02-22T12:47:20.599" v="1091"/>
        <pc:sldMkLst>
          <pc:docMk/>
          <pc:sldMk cId="2060655926" sldId="303"/>
        </pc:sldMkLst>
      </pc:sldChg>
      <pc:sldChg chg="addSp modSp mod">
        <pc:chgData name="Tsenka Tchasovnikarova" userId="cd8d55dbf74cb02a" providerId="LiveId" clId="{5FCD9AC9-5516-450B-A455-45E3B8A40867}" dt="2024-02-22T14:25:22.027" v="1892" actId="1076"/>
        <pc:sldMkLst>
          <pc:docMk/>
          <pc:sldMk cId="758609421" sldId="304"/>
        </pc:sldMkLst>
        <pc:spChg chg="add mod">
          <ac:chgData name="Tsenka Tchasovnikarova" userId="cd8d55dbf74cb02a" providerId="LiveId" clId="{5FCD9AC9-5516-450B-A455-45E3B8A40867}" dt="2024-02-22T14:25:22.027" v="1892" actId="1076"/>
          <ac:spMkLst>
            <pc:docMk/>
            <pc:sldMk cId="758609421" sldId="304"/>
            <ac:spMk id="3" creationId="{A2FC04AA-8BE5-9D97-8BB7-4AD2EA8AD555}"/>
          </ac:spMkLst>
        </pc:spChg>
        <pc:spChg chg="mod">
          <ac:chgData name="Tsenka Tchasovnikarova" userId="cd8d55dbf74cb02a" providerId="LiveId" clId="{5FCD9AC9-5516-450B-A455-45E3B8A40867}" dt="2024-02-22T13:29:32.694" v="1424"/>
          <ac:spMkLst>
            <pc:docMk/>
            <pc:sldMk cId="758609421" sldId="304"/>
            <ac:spMk id="7" creationId="{7F3A9598-3225-3CC0-E257-47D3B9312E8A}"/>
          </ac:spMkLst>
        </pc:spChg>
      </pc:sldChg>
      <pc:sldChg chg="modSp mod">
        <pc:chgData name="Tsenka Tchasovnikarova" userId="cd8d55dbf74cb02a" providerId="LiveId" clId="{5FCD9AC9-5516-450B-A455-45E3B8A40867}" dt="2024-02-22T12:44:49.585" v="1071" actId="207"/>
        <pc:sldMkLst>
          <pc:docMk/>
          <pc:sldMk cId="2771255487" sldId="307"/>
        </pc:sldMkLst>
        <pc:spChg chg="mod">
          <ac:chgData name="Tsenka Tchasovnikarova" userId="cd8d55dbf74cb02a" providerId="LiveId" clId="{5FCD9AC9-5516-450B-A455-45E3B8A40867}" dt="2024-02-22T12:44:49.585" v="1071" actId="207"/>
          <ac:spMkLst>
            <pc:docMk/>
            <pc:sldMk cId="2771255487" sldId="307"/>
            <ac:spMk id="5" creationId="{35CC30FF-B210-4C12-5525-48F5B53F96CE}"/>
          </ac:spMkLst>
        </pc:spChg>
      </pc:sldChg>
      <pc:sldChg chg="modSp modAnim">
        <pc:chgData name="Tsenka Tchasovnikarova" userId="cd8d55dbf74cb02a" providerId="LiveId" clId="{5FCD9AC9-5516-450B-A455-45E3B8A40867}" dt="2024-02-22T12:49:20.372" v="1101" actId="207"/>
        <pc:sldMkLst>
          <pc:docMk/>
          <pc:sldMk cId="245497041" sldId="308"/>
        </pc:sldMkLst>
        <pc:spChg chg="mod">
          <ac:chgData name="Tsenka Tchasovnikarova" userId="cd8d55dbf74cb02a" providerId="LiveId" clId="{5FCD9AC9-5516-450B-A455-45E3B8A40867}" dt="2024-02-22T12:48:38.969" v="1093" actId="122"/>
          <ac:spMkLst>
            <pc:docMk/>
            <pc:sldMk cId="245497041" sldId="308"/>
            <ac:spMk id="7" creationId="{C0FC99F1-25E9-0EB5-3E11-B47023DB427D}"/>
          </ac:spMkLst>
        </pc:spChg>
        <pc:graphicFrameChg chg="mod">
          <ac:chgData name="Tsenka Tchasovnikarova" userId="cd8d55dbf74cb02a" providerId="LiveId" clId="{5FCD9AC9-5516-450B-A455-45E3B8A40867}" dt="2024-02-22T12:49:20.372" v="1101" actId="207"/>
          <ac:graphicFrameMkLst>
            <pc:docMk/>
            <pc:sldMk cId="245497041" sldId="308"/>
            <ac:graphicFrameMk id="8" creationId="{7A9C83F4-DC77-7C6D-41B6-A3C6BAF54C67}"/>
          </ac:graphicFrameMkLst>
        </pc:graphicFrameChg>
      </pc:sldChg>
      <pc:sldChg chg="addSp delSp modSp del mod ord modAnim">
        <pc:chgData name="Tsenka Tchasovnikarova" userId="cd8d55dbf74cb02a" providerId="LiveId" clId="{5FCD9AC9-5516-450B-A455-45E3B8A40867}" dt="2024-02-22T11:33:56.103" v="473" actId="47"/>
        <pc:sldMkLst>
          <pc:docMk/>
          <pc:sldMk cId="3825732411" sldId="309"/>
        </pc:sldMkLst>
        <pc:spChg chg="mod">
          <ac:chgData name="Tsenka Tchasovnikarova" userId="cd8d55dbf74cb02a" providerId="LiveId" clId="{5FCD9AC9-5516-450B-A455-45E3B8A40867}" dt="2024-02-22T10:49:32.536" v="253" actId="26606"/>
          <ac:spMkLst>
            <pc:docMk/>
            <pc:sldMk cId="3825732411" sldId="309"/>
            <ac:spMk id="2" creationId="{71E59EE1-DBA8-DE97-40BD-5E5B3A25E862}"/>
          </ac:spMkLst>
        </pc:spChg>
        <pc:spChg chg="mod">
          <ac:chgData name="Tsenka Tchasovnikarova" userId="cd8d55dbf74cb02a" providerId="LiveId" clId="{5FCD9AC9-5516-450B-A455-45E3B8A40867}" dt="2024-02-22T10:57:55.043" v="277" actId="14100"/>
          <ac:spMkLst>
            <pc:docMk/>
            <pc:sldMk cId="3825732411" sldId="309"/>
            <ac:spMk id="3" creationId="{25B8A701-E1A1-D515-77BB-14C97661E49A}"/>
          </ac:spMkLst>
        </pc:spChg>
        <pc:spChg chg="del">
          <ac:chgData name="Tsenka Tchasovnikarova" userId="cd8d55dbf74cb02a" providerId="LiveId" clId="{5FCD9AC9-5516-450B-A455-45E3B8A40867}" dt="2024-02-22T10:49:32.536" v="253" actId="26606"/>
          <ac:spMkLst>
            <pc:docMk/>
            <pc:sldMk cId="3825732411" sldId="309"/>
            <ac:spMk id="33" creationId="{DD651B61-325E-4E73-8445-38B0DE8AAAB6}"/>
          </ac:spMkLst>
        </pc:spChg>
        <pc:spChg chg="del">
          <ac:chgData name="Tsenka Tchasovnikarova" userId="cd8d55dbf74cb02a" providerId="LiveId" clId="{5FCD9AC9-5516-450B-A455-45E3B8A40867}" dt="2024-02-22T10:49:32.536" v="253" actId="26606"/>
          <ac:spMkLst>
            <pc:docMk/>
            <pc:sldMk cId="3825732411" sldId="309"/>
            <ac:spMk id="35" creationId="{B42E5253-D3AC-4AC2-B766-8B34F13C2F5E}"/>
          </ac:spMkLst>
        </pc:spChg>
        <pc:spChg chg="del">
          <ac:chgData name="Tsenka Tchasovnikarova" userId="cd8d55dbf74cb02a" providerId="LiveId" clId="{5FCD9AC9-5516-450B-A455-45E3B8A40867}" dt="2024-02-22T10:49:32.536" v="253" actId="26606"/>
          <ac:spMkLst>
            <pc:docMk/>
            <pc:sldMk cId="3825732411" sldId="309"/>
            <ac:spMk id="37" creationId="{10AE8D57-436A-4073-9A75-15BB5949F8B4}"/>
          </ac:spMkLst>
        </pc:spChg>
        <pc:spChg chg="del">
          <ac:chgData name="Tsenka Tchasovnikarova" userId="cd8d55dbf74cb02a" providerId="LiveId" clId="{5FCD9AC9-5516-450B-A455-45E3B8A40867}" dt="2024-02-22T10:49:32.536" v="253" actId="26606"/>
          <ac:spMkLst>
            <pc:docMk/>
            <pc:sldMk cId="3825732411" sldId="309"/>
            <ac:spMk id="39" creationId="{88C97474-5879-4DB5-B4F3-F0357104BC8E}"/>
          </ac:spMkLst>
        </pc:spChg>
        <pc:spChg chg="del">
          <ac:chgData name="Tsenka Tchasovnikarova" userId="cd8d55dbf74cb02a" providerId="LiveId" clId="{5FCD9AC9-5516-450B-A455-45E3B8A40867}" dt="2024-02-22T10:49:32.536" v="253" actId="26606"/>
          <ac:spMkLst>
            <pc:docMk/>
            <pc:sldMk cId="3825732411" sldId="309"/>
            <ac:spMk id="41" creationId="{9831CBB7-4817-4B54-A7F9-0AE2D0C47870}"/>
          </ac:spMkLst>
        </pc:spChg>
        <pc:spChg chg="del">
          <ac:chgData name="Tsenka Tchasovnikarova" userId="cd8d55dbf74cb02a" providerId="LiveId" clId="{5FCD9AC9-5516-450B-A455-45E3B8A40867}" dt="2024-02-22T10:49:32.536" v="253" actId="26606"/>
          <ac:spMkLst>
            <pc:docMk/>
            <pc:sldMk cId="3825732411" sldId="309"/>
            <ac:spMk id="43" creationId="{96BC321D-B05F-4857-8880-97F61B9B7858}"/>
          </ac:spMkLst>
        </pc:spChg>
        <pc:spChg chg="add">
          <ac:chgData name="Tsenka Tchasovnikarova" userId="cd8d55dbf74cb02a" providerId="LiveId" clId="{5FCD9AC9-5516-450B-A455-45E3B8A40867}" dt="2024-02-22T10:49:32.536" v="253" actId="26606"/>
          <ac:spMkLst>
            <pc:docMk/>
            <pc:sldMk cId="3825732411" sldId="309"/>
            <ac:spMk id="48" creationId="{DD651B61-325E-4E73-8445-38B0DE8AAAB6}"/>
          </ac:spMkLst>
        </pc:spChg>
        <pc:spChg chg="add">
          <ac:chgData name="Tsenka Tchasovnikarova" userId="cd8d55dbf74cb02a" providerId="LiveId" clId="{5FCD9AC9-5516-450B-A455-45E3B8A40867}" dt="2024-02-22T10:49:32.536" v="253" actId="26606"/>
          <ac:spMkLst>
            <pc:docMk/>
            <pc:sldMk cId="3825732411" sldId="309"/>
            <ac:spMk id="50" creationId="{B42E5253-D3AC-4AC2-B766-8B34F13C2F5E}"/>
          </ac:spMkLst>
        </pc:spChg>
        <pc:spChg chg="add">
          <ac:chgData name="Tsenka Tchasovnikarova" userId="cd8d55dbf74cb02a" providerId="LiveId" clId="{5FCD9AC9-5516-450B-A455-45E3B8A40867}" dt="2024-02-22T10:49:32.536" v="253" actId="26606"/>
          <ac:spMkLst>
            <pc:docMk/>
            <pc:sldMk cId="3825732411" sldId="309"/>
            <ac:spMk id="52" creationId="{10AE8D57-436A-4073-9A75-15BB5949F8B4}"/>
          </ac:spMkLst>
        </pc:spChg>
        <pc:spChg chg="add">
          <ac:chgData name="Tsenka Tchasovnikarova" userId="cd8d55dbf74cb02a" providerId="LiveId" clId="{5FCD9AC9-5516-450B-A455-45E3B8A40867}" dt="2024-02-22T10:49:32.536" v="253" actId="26606"/>
          <ac:spMkLst>
            <pc:docMk/>
            <pc:sldMk cId="3825732411" sldId="309"/>
            <ac:spMk id="54" creationId="{88C97474-5879-4DB5-B4F3-F0357104BC8E}"/>
          </ac:spMkLst>
        </pc:spChg>
        <pc:spChg chg="add">
          <ac:chgData name="Tsenka Tchasovnikarova" userId="cd8d55dbf74cb02a" providerId="LiveId" clId="{5FCD9AC9-5516-450B-A455-45E3B8A40867}" dt="2024-02-22T10:49:32.536" v="253" actId="26606"/>
          <ac:spMkLst>
            <pc:docMk/>
            <pc:sldMk cId="3825732411" sldId="309"/>
            <ac:spMk id="56" creationId="{9831CBB7-4817-4B54-A7F9-0AE2D0C47870}"/>
          </ac:spMkLst>
        </pc:spChg>
        <pc:spChg chg="add">
          <ac:chgData name="Tsenka Tchasovnikarova" userId="cd8d55dbf74cb02a" providerId="LiveId" clId="{5FCD9AC9-5516-450B-A455-45E3B8A40867}" dt="2024-02-22T10:49:32.536" v="253" actId="26606"/>
          <ac:spMkLst>
            <pc:docMk/>
            <pc:sldMk cId="3825732411" sldId="309"/>
            <ac:spMk id="58" creationId="{96BC321D-B05F-4857-8880-97F61B9B7858}"/>
          </ac:spMkLst>
        </pc:spChg>
        <pc:graphicFrameChg chg="add del modGraphic">
          <ac:chgData name="Tsenka Tchasovnikarova" userId="cd8d55dbf74cb02a" providerId="LiveId" clId="{5FCD9AC9-5516-450B-A455-45E3B8A40867}" dt="2024-02-22T10:58:42.166" v="279" actId="1032"/>
          <ac:graphicFrameMkLst>
            <pc:docMk/>
            <pc:sldMk cId="3825732411" sldId="309"/>
            <ac:graphicFrameMk id="4" creationId="{CC407062-6918-387A-3924-C1ADB231F6E7}"/>
          </ac:graphicFrameMkLst>
        </pc:graphicFrameChg>
        <pc:graphicFrameChg chg="add del modGraphic">
          <ac:chgData name="Tsenka Tchasovnikarova" userId="cd8d55dbf74cb02a" providerId="LiveId" clId="{5FCD9AC9-5516-450B-A455-45E3B8A40867}" dt="2024-02-22T10:59:04.780" v="281" actId="1032"/>
          <ac:graphicFrameMkLst>
            <pc:docMk/>
            <pc:sldMk cId="3825732411" sldId="309"/>
            <ac:graphicFrameMk id="5" creationId="{129E987A-49BD-9B3B-F5A2-C48827CBD8EB}"/>
          </ac:graphicFrameMkLst>
        </pc:graphicFrameChg>
        <pc:graphicFrameChg chg="add del mod modGraphic">
          <ac:chgData name="Tsenka Tchasovnikarova" userId="cd8d55dbf74cb02a" providerId="LiveId" clId="{5FCD9AC9-5516-450B-A455-45E3B8A40867}" dt="2024-02-22T11:01:33.816" v="301" actId="1032"/>
          <ac:graphicFrameMkLst>
            <pc:docMk/>
            <pc:sldMk cId="3825732411" sldId="309"/>
            <ac:graphicFrameMk id="6" creationId="{497B1D02-97DA-9385-13D1-B4DFC198E640}"/>
          </ac:graphicFrameMkLst>
        </pc:graphicFrameChg>
      </pc:sldChg>
      <pc:sldChg chg="modSp del mod">
        <pc:chgData name="Tsenka Tchasovnikarova" userId="cd8d55dbf74cb02a" providerId="LiveId" clId="{5FCD9AC9-5516-450B-A455-45E3B8A40867}" dt="2024-02-22T10:53:19.182" v="257" actId="47"/>
        <pc:sldMkLst>
          <pc:docMk/>
          <pc:sldMk cId="3564052675" sldId="310"/>
        </pc:sldMkLst>
        <pc:spChg chg="mod">
          <ac:chgData name="Tsenka Tchasovnikarova" userId="cd8d55dbf74cb02a" providerId="LiveId" clId="{5FCD9AC9-5516-450B-A455-45E3B8A40867}" dt="2024-02-22T10:53:02.323" v="256" actId="21"/>
          <ac:spMkLst>
            <pc:docMk/>
            <pc:sldMk cId="3564052675" sldId="310"/>
            <ac:spMk id="3" creationId="{7BCFF155-30C2-0862-68CC-938085AC6415}"/>
          </ac:spMkLst>
        </pc:spChg>
      </pc:sldChg>
      <pc:sldChg chg="del">
        <pc:chgData name="Tsenka Tchasovnikarova" userId="cd8d55dbf74cb02a" providerId="LiveId" clId="{5FCD9AC9-5516-450B-A455-45E3B8A40867}" dt="2024-02-22T10:56:00.308" v="258" actId="47"/>
        <pc:sldMkLst>
          <pc:docMk/>
          <pc:sldMk cId="1640393709" sldId="311"/>
        </pc:sldMkLst>
      </pc:sldChg>
      <pc:sldChg chg="addSp delSp modSp mod">
        <pc:chgData name="Tsenka Tchasovnikarova" userId="cd8d55dbf74cb02a" providerId="LiveId" clId="{5FCD9AC9-5516-450B-A455-45E3B8A40867}" dt="2024-02-22T13:56:19.953" v="1631"/>
        <pc:sldMkLst>
          <pc:docMk/>
          <pc:sldMk cId="1001305035" sldId="312"/>
        </pc:sldMkLst>
        <pc:spChg chg="mod">
          <ac:chgData name="Tsenka Tchasovnikarova" userId="cd8d55dbf74cb02a" providerId="LiveId" clId="{5FCD9AC9-5516-450B-A455-45E3B8A40867}" dt="2024-02-22T13:55:17.894" v="1628" actId="1076"/>
          <ac:spMkLst>
            <pc:docMk/>
            <pc:sldMk cId="1001305035" sldId="312"/>
            <ac:spMk id="2" creationId="{826F9D3E-4A92-D0DB-EB79-2A6524F971FD}"/>
          </ac:spMkLst>
        </pc:spChg>
        <pc:spChg chg="mod">
          <ac:chgData name="Tsenka Tchasovnikarova" userId="cd8d55dbf74cb02a" providerId="LiveId" clId="{5FCD9AC9-5516-450B-A455-45E3B8A40867}" dt="2024-02-22T13:56:19.953" v="1631"/>
          <ac:spMkLst>
            <pc:docMk/>
            <pc:sldMk cId="1001305035" sldId="312"/>
            <ac:spMk id="3" creationId="{3282AED4-CEB4-E044-231B-D6008639EA7C}"/>
          </ac:spMkLst>
        </pc:spChg>
        <pc:spChg chg="add mod">
          <ac:chgData name="Tsenka Tchasovnikarova" userId="cd8d55dbf74cb02a" providerId="LiveId" clId="{5FCD9AC9-5516-450B-A455-45E3B8A40867}" dt="2024-02-22T13:50:56.909" v="1588" actId="207"/>
          <ac:spMkLst>
            <pc:docMk/>
            <pc:sldMk cId="1001305035" sldId="312"/>
            <ac:spMk id="5" creationId="{83BDE4C0-5893-2A70-BAF9-89A03097E41F}"/>
          </ac:spMkLst>
        </pc:spChg>
        <pc:spChg chg="add mod">
          <ac:chgData name="Tsenka Tchasovnikarova" userId="cd8d55dbf74cb02a" providerId="LiveId" clId="{5FCD9AC9-5516-450B-A455-45E3B8A40867}" dt="2024-02-22T13:51:15.619" v="1593" actId="255"/>
          <ac:spMkLst>
            <pc:docMk/>
            <pc:sldMk cId="1001305035" sldId="312"/>
            <ac:spMk id="8" creationId="{FB0B5627-6AC4-D555-C298-FEEAB4410AC8}"/>
          </ac:spMkLst>
        </pc:spChg>
        <pc:spChg chg="del mod">
          <ac:chgData name="Tsenka Tchasovnikarova" userId="cd8d55dbf74cb02a" providerId="LiveId" clId="{5FCD9AC9-5516-450B-A455-45E3B8A40867}" dt="2024-02-22T13:39:17.066" v="1541"/>
          <ac:spMkLst>
            <pc:docMk/>
            <pc:sldMk cId="1001305035" sldId="312"/>
            <ac:spMk id="9" creationId="{B2D61866-5D29-38E5-3CA4-205A24B933B9}"/>
          </ac:spMkLst>
        </pc:spChg>
        <pc:spChg chg="del mod">
          <ac:chgData name="Tsenka Tchasovnikarova" userId="cd8d55dbf74cb02a" providerId="LiveId" clId="{5FCD9AC9-5516-450B-A455-45E3B8A40867}" dt="2024-02-22T13:39:17.066" v="1543"/>
          <ac:spMkLst>
            <pc:docMk/>
            <pc:sldMk cId="1001305035" sldId="312"/>
            <ac:spMk id="11" creationId="{FEC3FB64-E836-4D1E-BF8E-91027C1581D4}"/>
          </ac:spMkLst>
        </pc:spChg>
        <pc:picChg chg="mod">
          <ac:chgData name="Tsenka Tchasovnikarova" userId="cd8d55dbf74cb02a" providerId="LiveId" clId="{5FCD9AC9-5516-450B-A455-45E3B8A40867}" dt="2024-02-22T13:39:22.566" v="1544" actId="1076"/>
          <ac:picMkLst>
            <pc:docMk/>
            <pc:sldMk cId="1001305035" sldId="312"/>
            <ac:picMk id="7" creationId="{32F4615D-5940-5546-5AA3-0EB159BCA7DA}"/>
          </ac:picMkLst>
        </pc:picChg>
      </pc:sldChg>
      <pc:sldChg chg="addSp modSp mod">
        <pc:chgData name="Tsenka Tchasovnikarova" userId="cd8d55dbf74cb02a" providerId="LiveId" clId="{5FCD9AC9-5516-450B-A455-45E3B8A40867}" dt="2024-02-22T14:28:02.293" v="1900" actId="20577"/>
        <pc:sldMkLst>
          <pc:docMk/>
          <pc:sldMk cId="2402837626" sldId="313"/>
        </pc:sldMkLst>
        <pc:spChg chg="mod">
          <ac:chgData name="Tsenka Tchasovnikarova" userId="cd8d55dbf74cb02a" providerId="LiveId" clId="{5FCD9AC9-5516-450B-A455-45E3B8A40867}" dt="2024-02-22T13:42:51.842" v="1563" actId="255"/>
          <ac:spMkLst>
            <pc:docMk/>
            <pc:sldMk cId="2402837626" sldId="313"/>
            <ac:spMk id="2" creationId="{FAA4214C-04FD-887D-EEEF-7E578F2DCE12}"/>
          </ac:spMkLst>
        </pc:spChg>
        <pc:spChg chg="add mod">
          <ac:chgData name="Tsenka Tchasovnikarova" userId="cd8d55dbf74cb02a" providerId="LiveId" clId="{5FCD9AC9-5516-450B-A455-45E3B8A40867}" dt="2024-02-22T14:28:02.293" v="1900" actId="20577"/>
          <ac:spMkLst>
            <pc:docMk/>
            <pc:sldMk cId="2402837626" sldId="313"/>
            <ac:spMk id="4" creationId="{C675F728-0BD6-5996-7E1E-334598284D73}"/>
          </ac:spMkLst>
        </pc:spChg>
      </pc:sldChg>
      <pc:sldChg chg="modSp mod">
        <pc:chgData name="Tsenka Tchasovnikarova" userId="cd8d55dbf74cb02a" providerId="LiveId" clId="{5FCD9AC9-5516-450B-A455-45E3B8A40867}" dt="2024-02-22T13:58:07.623" v="1637" actId="123"/>
        <pc:sldMkLst>
          <pc:docMk/>
          <pc:sldMk cId="3991592561" sldId="314"/>
        </pc:sldMkLst>
        <pc:spChg chg="mod">
          <ac:chgData name="Tsenka Tchasovnikarova" userId="cd8d55dbf74cb02a" providerId="LiveId" clId="{5FCD9AC9-5516-450B-A455-45E3B8A40867}" dt="2024-02-22T13:44:46.223" v="1574"/>
          <ac:spMkLst>
            <pc:docMk/>
            <pc:sldMk cId="3991592561" sldId="314"/>
            <ac:spMk id="2" creationId="{92E2F03D-9A01-0CB1-9842-C691F0BA220F}"/>
          </ac:spMkLst>
        </pc:spChg>
        <pc:spChg chg="mod">
          <ac:chgData name="Tsenka Tchasovnikarova" userId="cd8d55dbf74cb02a" providerId="LiveId" clId="{5FCD9AC9-5516-450B-A455-45E3B8A40867}" dt="2024-02-22T13:58:07.623" v="1637" actId="123"/>
          <ac:spMkLst>
            <pc:docMk/>
            <pc:sldMk cId="3991592561" sldId="314"/>
            <ac:spMk id="3" creationId="{624BF344-7E5D-B761-9EC6-1B76B3E66615}"/>
          </ac:spMkLst>
        </pc:spChg>
        <pc:spChg chg="mod">
          <ac:chgData name="Tsenka Tchasovnikarova" userId="cd8d55dbf74cb02a" providerId="LiveId" clId="{5FCD9AC9-5516-450B-A455-45E3B8A40867}" dt="2024-02-22T13:58:01.600" v="1636" actId="1076"/>
          <ac:spMkLst>
            <pc:docMk/>
            <pc:sldMk cId="3991592561" sldId="314"/>
            <ac:spMk id="8" creationId="{DDC9C99F-EA5E-785B-3169-63A47DBDD334}"/>
          </ac:spMkLst>
        </pc:spChg>
      </pc:sldChg>
      <pc:sldChg chg="addSp modSp mod">
        <pc:chgData name="Tsenka Tchasovnikarova" userId="cd8d55dbf74cb02a" providerId="LiveId" clId="{5FCD9AC9-5516-450B-A455-45E3B8A40867}" dt="2024-02-22T14:27:02.357" v="1897" actId="20577"/>
        <pc:sldMkLst>
          <pc:docMk/>
          <pc:sldMk cId="3671119195" sldId="315"/>
        </pc:sldMkLst>
        <pc:spChg chg="mod">
          <ac:chgData name="Tsenka Tchasovnikarova" userId="cd8d55dbf74cb02a" providerId="LiveId" clId="{5FCD9AC9-5516-450B-A455-45E3B8A40867}" dt="2024-02-22T14:27:02.357" v="1897" actId="20577"/>
          <ac:spMkLst>
            <pc:docMk/>
            <pc:sldMk cId="3671119195" sldId="315"/>
            <ac:spMk id="2" creationId="{C7298F78-CBE4-5F8E-4053-F692A07C3BE6}"/>
          </ac:spMkLst>
        </pc:spChg>
        <pc:spChg chg="add mod">
          <ac:chgData name="Tsenka Tchasovnikarova" userId="cd8d55dbf74cb02a" providerId="LiveId" clId="{5FCD9AC9-5516-450B-A455-45E3B8A40867}" dt="2024-02-22T14:26:56.931" v="1895" actId="20577"/>
          <ac:spMkLst>
            <pc:docMk/>
            <pc:sldMk cId="3671119195" sldId="315"/>
            <ac:spMk id="4" creationId="{795C3A7D-A658-8110-8594-3690A9F0DAF8}"/>
          </ac:spMkLst>
        </pc:spChg>
        <pc:spChg chg="mod">
          <ac:chgData name="Tsenka Tchasovnikarova" userId="cd8d55dbf74cb02a" providerId="LiveId" clId="{5FCD9AC9-5516-450B-A455-45E3B8A40867}" dt="2024-02-22T13:30:53.994" v="1434"/>
          <ac:spMkLst>
            <pc:docMk/>
            <pc:sldMk cId="3671119195" sldId="315"/>
            <ac:spMk id="14" creationId="{E055B81D-0CB9-75F9-F6F4-C2A6C1D72C4D}"/>
          </ac:spMkLst>
        </pc:spChg>
      </pc:sldChg>
      <pc:sldChg chg="modSp mod">
        <pc:chgData name="Tsenka Tchasovnikarova" userId="cd8d55dbf74cb02a" providerId="LiveId" clId="{5FCD9AC9-5516-450B-A455-45E3B8A40867}" dt="2024-02-22T14:23:29.173" v="1887" actId="1076"/>
        <pc:sldMkLst>
          <pc:docMk/>
          <pc:sldMk cId="1919911616" sldId="317"/>
        </pc:sldMkLst>
        <pc:spChg chg="mod">
          <ac:chgData name="Tsenka Tchasovnikarova" userId="cd8d55dbf74cb02a" providerId="LiveId" clId="{5FCD9AC9-5516-450B-A455-45E3B8A40867}" dt="2024-02-22T14:16:15.467" v="1787" actId="14100"/>
          <ac:spMkLst>
            <pc:docMk/>
            <pc:sldMk cId="1919911616" sldId="317"/>
            <ac:spMk id="2" creationId="{92E2F03D-9A01-0CB1-9842-C691F0BA220F}"/>
          </ac:spMkLst>
        </pc:spChg>
        <pc:spChg chg="mod">
          <ac:chgData name="Tsenka Tchasovnikarova" userId="cd8d55dbf74cb02a" providerId="LiveId" clId="{5FCD9AC9-5516-450B-A455-45E3B8A40867}" dt="2024-02-22T14:19:33.255" v="1875"/>
          <ac:spMkLst>
            <pc:docMk/>
            <pc:sldMk cId="1919911616" sldId="317"/>
            <ac:spMk id="3" creationId="{624BF344-7E5D-B761-9EC6-1B76B3E66615}"/>
          </ac:spMkLst>
        </pc:spChg>
        <pc:spChg chg="mod">
          <ac:chgData name="Tsenka Tchasovnikarova" userId="cd8d55dbf74cb02a" providerId="LiveId" clId="{5FCD9AC9-5516-450B-A455-45E3B8A40867}" dt="2024-02-22T14:23:29.173" v="1887" actId="1076"/>
          <ac:spMkLst>
            <pc:docMk/>
            <pc:sldMk cId="1919911616" sldId="317"/>
            <ac:spMk id="7" creationId="{AE62C460-8473-F2FE-CF13-C94FF67392DD}"/>
          </ac:spMkLst>
        </pc:spChg>
      </pc:sldChg>
      <pc:sldChg chg="modSp del mod">
        <pc:chgData name="Tsenka Tchasovnikarova" userId="cd8d55dbf74cb02a" providerId="LiveId" clId="{5FCD9AC9-5516-450B-A455-45E3B8A40867}" dt="2024-02-22T10:43:02.310" v="226" actId="47"/>
        <pc:sldMkLst>
          <pc:docMk/>
          <pc:sldMk cId="2952728232" sldId="319"/>
        </pc:sldMkLst>
        <pc:spChg chg="mod">
          <ac:chgData name="Tsenka Tchasovnikarova" userId="cd8d55dbf74cb02a" providerId="LiveId" clId="{5FCD9AC9-5516-450B-A455-45E3B8A40867}" dt="2024-02-22T10:29:43.383" v="79" actId="27636"/>
          <ac:spMkLst>
            <pc:docMk/>
            <pc:sldMk cId="2952728232" sldId="319"/>
            <ac:spMk id="9" creationId="{8878CCC5-F7A1-0213-1E57-B390392D1BCD}"/>
          </ac:spMkLst>
        </pc:spChg>
      </pc:sldChg>
      <pc:sldChg chg="modSp mod">
        <pc:chgData name="Tsenka Tchasovnikarova" userId="cd8d55dbf74cb02a" providerId="LiveId" clId="{5FCD9AC9-5516-450B-A455-45E3B8A40867}" dt="2024-02-22T13:29:03.465" v="1420" actId="207"/>
        <pc:sldMkLst>
          <pc:docMk/>
          <pc:sldMk cId="3557232265" sldId="320"/>
        </pc:sldMkLst>
        <pc:spChg chg="mod">
          <ac:chgData name="Tsenka Tchasovnikarova" userId="cd8d55dbf74cb02a" providerId="LiveId" clId="{5FCD9AC9-5516-450B-A455-45E3B8A40867}" dt="2024-02-22T13:28:27.172" v="1413" actId="2711"/>
          <ac:spMkLst>
            <pc:docMk/>
            <pc:sldMk cId="3557232265" sldId="320"/>
            <ac:spMk id="2" creationId="{9BB9075B-8034-F915-0461-9E22838F401C}"/>
          </ac:spMkLst>
        </pc:spChg>
        <pc:graphicFrameChg chg="mod">
          <ac:chgData name="Tsenka Tchasovnikarova" userId="cd8d55dbf74cb02a" providerId="LiveId" clId="{5FCD9AC9-5516-450B-A455-45E3B8A40867}" dt="2024-02-22T13:29:03.465" v="1420" actId="207"/>
          <ac:graphicFrameMkLst>
            <pc:docMk/>
            <pc:sldMk cId="3557232265" sldId="320"/>
            <ac:graphicFrameMk id="8" creationId="{5A23B593-29EF-8D81-C403-1829EFA483AC}"/>
          </ac:graphicFrameMkLst>
        </pc:graphicFrameChg>
      </pc:sldChg>
      <pc:sldChg chg="addSp delSp modSp mod setBg setClrOvrMap">
        <pc:chgData name="Tsenka Tchasovnikarova" userId="cd8d55dbf74cb02a" providerId="LiveId" clId="{5FCD9AC9-5516-450B-A455-45E3B8A40867}" dt="2024-02-22T14:14:53.682" v="1783" actId="1076"/>
        <pc:sldMkLst>
          <pc:docMk/>
          <pc:sldMk cId="2077895727" sldId="323"/>
        </pc:sldMkLst>
        <pc:spChg chg="mod">
          <ac:chgData name="Tsenka Tchasovnikarova" userId="cd8d55dbf74cb02a" providerId="LiveId" clId="{5FCD9AC9-5516-450B-A455-45E3B8A40867}" dt="2024-02-22T14:08:53.022" v="1722" actId="26606"/>
          <ac:spMkLst>
            <pc:docMk/>
            <pc:sldMk cId="2077895727" sldId="323"/>
            <ac:spMk id="2" creationId="{74C985F0-00F6-21EC-D257-6E821D329957}"/>
          </ac:spMkLst>
        </pc:spChg>
        <pc:spChg chg="add del mod">
          <ac:chgData name="Tsenka Tchasovnikarova" userId="cd8d55dbf74cb02a" providerId="LiveId" clId="{5FCD9AC9-5516-450B-A455-45E3B8A40867}" dt="2024-02-22T13:59:27.774" v="1648" actId="21"/>
          <ac:spMkLst>
            <pc:docMk/>
            <pc:sldMk cId="2077895727" sldId="323"/>
            <ac:spMk id="6" creationId="{6D4FB427-B664-D0EA-5167-7FCCB14D2619}"/>
          </ac:spMkLst>
        </pc:spChg>
        <pc:spChg chg="mod">
          <ac:chgData name="Tsenka Tchasovnikarova" userId="cd8d55dbf74cb02a" providerId="LiveId" clId="{5FCD9AC9-5516-450B-A455-45E3B8A40867}" dt="2024-02-22T14:13:54.099" v="1768" actId="207"/>
          <ac:spMkLst>
            <pc:docMk/>
            <pc:sldMk cId="2077895727" sldId="323"/>
            <ac:spMk id="7" creationId="{39D6DA10-EF65-536C-F775-5A18B8996ECD}"/>
          </ac:spMkLst>
        </pc:spChg>
        <pc:spChg chg="del mod">
          <ac:chgData name="Tsenka Tchasovnikarova" userId="cd8d55dbf74cb02a" providerId="LiveId" clId="{5FCD9AC9-5516-450B-A455-45E3B8A40867}" dt="2024-02-22T14:08:31.267" v="1718" actId="478"/>
          <ac:spMkLst>
            <pc:docMk/>
            <pc:sldMk cId="2077895727" sldId="323"/>
            <ac:spMk id="8" creationId="{5658FFFB-0C4E-96D4-D483-2C3E74C1FC50}"/>
          </ac:spMkLst>
        </pc:spChg>
        <pc:spChg chg="del">
          <ac:chgData name="Tsenka Tchasovnikarova" userId="cd8d55dbf74cb02a" providerId="LiveId" clId="{5FCD9AC9-5516-450B-A455-45E3B8A40867}" dt="2024-02-22T14:08:33.251" v="1719" actId="478"/>
          <ac:spMkLst>
            <pc:docMk/>
            <pc:sldMk cId="2077895727" sldId="323"/>
            <ac:spMk id="9" creationId="{7BBA9CDA-AA0A-6211-3911-89D96BEFAC85}"/>
          </ac:spMkLst>
        </pc:spChg>
        <pc:spChg chg="add del mod">
          <ac:chgData name="Tsenka Tchasovnikarova" userId="cd8d55dbf74cb02a" providerId="LiveId" clId="{5FCD9AC9-5516-450B-A455-45E3B8A40867}" dt="2024-02-22T14:11:15.419" v="1739" actId="6549"/>
          <ac:spMkLst>
            <pc:docMk/>
            <pc:sldMk cId="2077895727" sldId="323"/>
            <ac:spMk id="10" creationId="{D385B0D3-58AF-0AE1-2862-450A964A8179}"/>
          </ac:spMkLst>
        </pc:spChg>
        <pc:spChg chg="add del">
          <ac:chgData name="Tsenka Tchasovnikarova" userId="cd8d55dbf74cb02a" providerId="LiveId" clId="{5FCD9AC9-5516-450B-A455-45E3B8A40867}" dt="2024-02-22T14:08:52.975" v="1721" actId="26606"/>
          <ac:spMkLst>
            <pc:docMk/>
            <pc:sldMk cId="2077895727" sldId="323"/>
            <ac:spMk id="17" creationId="{BFABBCE0-E08C-4BBE-9FD2-E2B253D4D5F2}"/>
          </ac:spMkLst>
        </pc:spChg>
        <pc:spChg chg="add del">
          <ac:chgData name="Tsenka Tchasovnikarova" userId="cd8d55dbf74cb02a" providerId="LiveId" clId="{5FCD9AC9-5516-450B-A455-45E3B8A40867}" dt="2024-02-22T14:08:52.975" v="1721" actId="26606"/>
          <ac:spMkLst>
            <pc:docMk/>
            <pc:sldMk cId="2077895727" sldId="323"/>
            <ac:spMk id="19" creationId="{FF426BAC-43D6-468E-B6FF-167034D5CE43}"/>
          </ac:spMkLst>
        </pc:spChg>
        <pc:spChg chg="add del">
          <ac:chgData name="Tsenka Tchasovnikarova" userId="cd8d55dbf74cb02a" providerId="LiveId" clId="{5FCD9AC9-5516-450B-A455-45E3B8A40867}" dt="2024-02-22T14:08:52.975" v="1721" actId="26606"/>
          <ac:spMkLst>
            <pc:docMk/>
            <pc:sldMk cId="2077895727" sldId="323"/>
            <ac:spMk id="21" creationId="{FB02D80E-5995-4C54-8387-5893C2C89473}"/>
          </ac:spMkLst>
        </pc:spChg>
        <pc:spChg chg="add del">
          <ac:chgData name="Tsenka Tchasovnikarova" userId="cd8d55dbf74cb02a" providerId="LiveId" clId="{5FCD9AC9-5516-450B-A455-45E3B8A40867}" dt="2024-02-22T14:08:52.975" v="1721" actId="26606"/>
          <ac:spMkLst>
            <pc:docMk/>
            <pc:sldMk cId="2077895727" sldId="323"/>
            <ac:spMk id="23" creationId="{896083C8-1401-4950-AF56-E2FAFE42D656}"/>
          </ac:spMkLst>
        </pc:spChg>
        <pc:spChg chg="add">
          <ac:chgData name="Tsenka Tchasovnikarova" userId="cd8d55dbf74cb02a" providerId="LiveId" clId="{5FCD9AC9-5516-450B-A455-45E3B8A40867}" dt="2024-02-22T14:08:53.022" v="1722" actId="26606"/>
          <ac:spMkLst>
            <pc:docMk/>
            <pc:sldMk cId="2077895727" sldId="323"/>
            <ac:spMk id="25" creationId="{88062204-EE69-489C-87C1-C1958C334AD1}"/>
          </ac:spMkLst>
        </pc:spChg>
        <pc:spChg chg="add">
          <ac:chgData name="Tsenka Tchasovnikarova" userId="cd8d55dbf74cb02a" providerId="LiveId" clId="{5FCD9AC9-5516-450B-A455-45E3B8A40867}" dt="2024-02-22T14:08:53.022" v="1722" actId="26606"/>
          <ac:spMkLst>
            <pc:docMk/>
            <pc:sldMk cId="2077895727" sldId="323"/>
            <ac:spMk id="26" creationId="{F858DF7D-C2D0-4B03-A7A0-2F06B789EE35}"/>
          </ac:spMkLst>
        </pc:spChg>
        <pc:spChg chg="add">
          <ac:chgData name="Tsenka Tchasovnikarova" userId="cd8d55dbf74cb02a" providerId="LiveId" clId="{5FCD9AC9-5516-450B-A455-45E3B8A40867}" dt="2024-02-22T14:08:53.022" v="1722" actId="26606"/>
          <ac:spMkLst>
            <pc:docMk/>
            <pc:sldMk cId="2077895727" sldId="323"/>
            <ac:spMk id="27" creationId="{8952EF87-C74F-4D3F-9CAD-EEA1733C9BD0}"/>
          </ac:spMkLst>
        </pc:spChg>
        <pc:spChg chg="add">
          <ac:chgData name="Tsenka Tchasovnikarova" userId="cd8d55dbf74cb02a" providerId="LiveId" clId="{5FCD9AC9-5516-450B-A455-45E3B8A40867}" dt="2024-02-22T14:08:53.022" v="1722" actId="26606"/>
          <ac:spMkLst>
            <pc:docMk/>
            <pc:sldMk cId="2077895727" sldId="323"/>
            <ac:spMk id="28" creationId="{EC930E8B-CABB-49C6-9609-F872BC0437EC}"/>
          </ac:spMkLst>
        </pc:spChg>
        <pc:spChg chg="add">
          <ac:chgData name="Tsenka Tchasovnikarova" userId="cd8d55dbf74cb02a" providerId="LiveId" clId="{5FCD9AC9-5516-450B-A455-45E3B8A40867}" dt="2024-02-22T14:08:53.022" v="1722" actId="26606"/>
          <ac:spMkLst>
            <pc:docMk/>
            <pc:sldMk cId="2077895727" sldId="323"/>
            <ac:spMk id="29" creationId="{AFD211A8-7186-46C6-AC78-73F89CAA5EB7}"/>
          </ac:spMkLst>
        </pc:spChg>
        <pc:graphicFrameChg chg="add del mod modGraphic">
          <ac:chgData name="Tsenka Tchasovnikarova" userId="cd8d55dbf74cb02a" providerId="LiveId" clId="{5FCD9AC9-5516-450B-A455-45E3B8A40867}" dt="2024-02-22T14:13:44.988" v="1767" actId="14100"/>
          <ac:graphicFrameMkLst>
            <pc:docMk/>
            <pc:sldMk cId="2077895727" sldId="323"/>
            <ac:graphicFrameMk id="4" creationId="{16DBFA81-C9EE-EB5E-E507-477613E756F0}"/>
          </ac:graphicFrameMkLst>
        </pc:graphicFrameChg>
        <pc:graphicFrameChg chg="mod modGraphic">
          <ac:chgData name="Tsenka Tchasovnikarova" userId="cd8d55dbf74cb02a" providerId="LiveId" clId="{5FCD9AC9-5516-450B-A455-45E3B8A40867}" dt="2024-02-22T14:13:30.135" v="1764"/>
          <ac:graphicFrameMkLst>
            <pc:docMk/>
            <pc:sldMk cId="2077895727" sldId="323"/>
            <ac:graphicFrameMk id="5" creationId="{0EF7D451-9857-4EEE-0BB0-EEA4C09D14CD}"/>
          </ac:graphicFrameMkLst>
        </pc:graphicFrameChg>
        <pc:picChg chg="del">
          <ac:chgData name="Tsenka Tchasovnikarova" userId="cd8d55dbf74cb02a" providerId="LiveId" clId="{5FCD9AC9-5516-450B-A455-45E3B8A40867}" dt="2024-02-22T14:01:26.643" v="1665" actId="21"/>
          <ac:picMkLst>
            <pc:docMk/>
            <pc:sldMk cId="2077895727" sldId="323"/>
            <ac:picMk id="11" creationId="{11ADF291-BF21-C7E7-52E3-5AFD06935E10}"/>
          </ac:picMkLst>
        </pc:picChg>
        <pc:picChg chg="mod ord">
          <ac:chgData name="Tsenka Tchasovnikarova" userId="cd8d55dbf74cb02a" providerId="LiveId" clId="{5FCD9AC9-5516-450B-A455-45E3B8A40867}" dt="2024-02-22T14:14:53.682" v="1783" actId="1076"/>
          <ac:picMkLst>
            <pc:docMk/>
            <pc:sldMk cId="2077895727" sldId="323"/>
            <ac:picMk id="12" creationId="{286AE662-5515-609A-0028-0342FEA47DE7}"/>
          </ac:picMkLst>
        </pc:picChg>
      </pc:sldChg>
      <pc:sldChg chg="addSp delSp modSp new del mod modAnim">
        <pc:chgData name="Tsenka Tchasovnikarova" userId="cd8d55dbf74cb02a" providerId="LiveId" clId="{5FCD9AC9-5516-450B-A455-45E3B8A40867}" dt="2024-02-22T12:38:15.144" v="908" actId="47"/>
        <pc:sldMkLst>
          <pc:docMk/>
          <pc:sldMk cId="1305317291" sldId="326"/>
        </pc:sldMkLst>
        <pc:spChg chg="del mod">
          <ac:chgData name="Tsenka Tchasovnikarova" userId="cd8d55dbf74cb02a" providerId="LiveId" clId="{5FCD9AC9-5516-450B-A455-45E3B8A40867}" dt="2024-02-22T10:32:33.368" v="111" actId="478"/>
          <ac:spMkLst>
            <pc:docMk/>
            <pc:sldMk cId="1305317291" sldId="326"/>
            <ac:spMk id="2" creationId="{32DF68E3-513E-F228-EDAC-C91E8216DBAB}"/>
          </ac:spMkLst>
        </pc:spChg>
        <pc:spChg chg="mod">
          <ac:chgData name="Tsenka Tchasovnikarova" userId="cd8d55dbf74cb02a" providerId="LiveId" clId="{5FCD9AC9-5516-450B-A455-45E3B8A40867}" dt="2024-02-22T11:06:13.923" v="323" actId="207"/>
          <ac:spMkLst>
            <pc:docMk/>
            <pc:sldMk cId="1305317291" sldId="326"/>
            <ac:spMk id="3" creationId="{AE9AB69C-E815-E4C3-1596-1D2BF15EA5F2}"/>
          </ac:spMkLst>
        </pc:spChg>
        <pc:spChg chg="add del mod">
          <ac:chgData name="Tsenka Tchasovnikarova" userId="cd8d55dbf74cb02a" providerId="LiveId" clId="{5FCD9AC9-5516-450B-A455-45E3B8A40867}" dt="2024-02-22T11:12:29.653" v="395" actId="208"/>
          <ac:spMkLst>
            <pc:docMk/>
            <pc:sldMk cId="1305317291" sldId="326"/>
            <ac:spMk id="4" creationId="{3BABEA92-6CB7-4458-D7A0-F4976EA35F86}"/>
          </ac:spMkLst>
        </pc:spChg>
        <pc:spChg chg="mod">
          <ac:chgData name="Tsenka Tchasovnikarova" userId="cd8d55dbf74cb02a" providerId="LiveId" clId="{5FCD9AC9-5516-450B-A455-45E3B8A40867}" dt="2024-02-22T11:06:30.534" v="325" actId="207"/>
          <ac:spMkLst>
            <pc:docMk/>
            <pc:sldMk cId="1305317291" sldId="326"/>
            <ac:spMk id="5" creationId="{F18C9029-A6AD-1F34-2D15-8634B37EB6C6}"/>
          </ac:spMkLst>
        </pc:spChg>
        <pc:spChg chg="mod">
          <ac:chgData name="Tsenka Tchasovnikarova" userId="cd8d55dbf74cb02a" providerId="LiveId" clId="{5FCD9AC9-5516-450B-A455-45E3B8A40867}" dt="2024-02-22T11:12:32.861" v="396" actId="208"/>
          <ac:spMkLst>
            <pc:docMk/>
            <pc:sldMk cId="1305317291" sldId="326"/>
            <ac:spMk id="6" creationId="{FC7262DC-2749-7A85-17D1-1ECBEC0183D5}"/>
          </ac:spMkLst>
        </pc:spChg>
        <pc:spChg chg="add mod">
          <ac:chgData name="Tsenka Tchasovnikarova" userId="cd8d55dbf74cb02a" providerId="LiveId" clId="{5FCD9AC9-5516-450B-A455-45E3B8A40867}" dt="2024-02-22T11:06:26.111" v="324" actId="207"/>
          <ac:spMkLst>
            <pc:docMk/>
            <pc:sldMk cId="1305317291" sldId="326"/>
            <ac:spMk id="7" creationId="{016DB9DA-1FE0-D279-F036-6C3C7018EA31}"/>
          </ac:spMkLst>
        </pc:spChg>
        <pc:spChg chg="add del mod">
          <ac:chgData name="Tsenka Tchasovnikarova" userId="cd8d55dbf74cb02a" providerId="LiveId" clId="{5FCD9AC9-5516-450B-A455-45E3B8A40867}" dt="2024-02-22T10:32:38.725" v="112" actId="478"/>
          <ac:spMkLst>
            <pc:docMk/>
            <pc:sldMk cId="1305317291" sldId="326"/>
            <ac:spMk id="9" creationId="{2FCD925C-42BE-84EC-390B-BB9B2BD43D20}"/>
          </ac:spMkLst>
        </pc:spChg>
        <pc:spChg chg="add del mod">
          <ac:chgData name="Tsenka Tchasovnikarova" userId="cd8d55dbf74cb02a" providerId="LiveId" clId="{5FCD9AC9-5516-450B-A455-45E3B8A40867}" dt="2024-02-22T11:09:21.753" v="360" actId="478"/>
          <ac:spMkLst>
            <pc:docMk/>
            <pc:sldMk cId="1305317291" sldId="326"/>
            <ac:spMk id="20" creationId="{C1C68BB4-8600-C83B-C8A1-ED62AF7BFA8A}"/>
          </ac:spMkLst>
        </pc:spChg>
        <pc:picChg chg="add mod">
          <ac:chgData name="Tsenka Tchasovnikarova" userId="cd8d55dbf74cb02a" providerId="LiveId" clId="{5FCD9AC9-5516-450B-A455-45E3B8A40867}" dt="2024-02-22T10:36:27.525" v="174" actId="1076"/>
          <ac:picMkLst>
            <pc:docMk/>
            <pc:sldMk cId="1305317291" sldId="326"/>
            <ac:picMk id="10" creationId="{47974FB3-0950-1938-7276-44E7A62E6493}"/>
          </ac:picMkLst>
        </pc:picChg>
        <pc:picChg chg="add mod">
          <ac:chgData name="Tsenka Tchasovnikarova" userId="cd8d55dbf74cb02a" providerId="LiveId" clId="{5FCD9AC9-5516-450B-A455-45E3B8A40867}" dt="2024-02-22T11:07:20.856" v="333" actId="1076"/>
          <ac:picMkLst>
            <pc:docMk/>
            <pc:sldMk cId="1305317291" sldId="326"/>
            <ac:picMk id="11" creationId="{FD6AA104-11E5-503C-9E54-06FEDBD2C7E9}"/>
          </ac:picMkLst>
        </pc:picChg>
        <pc:picChg chg="add mod ord">
          <ac:chgData name="Tsenka Tchasovnikarova" userId="cd8d55dbf74cb02a" providerId="LiveId" clId="{5FCD9AC9-5516-450B-A455-45E3B8A40867}" dt="2024-02-22T10:37:07.490" v="180" actId="1076"/>
          <ac:picMkLst>
            <pc:docMk/>
            <pc:sldMk cId="1305317291" sldId="326"/>
            <ac:picMk id="12" creationId="{A9612C4D-F24D-6C15-8765-C3C0536794F9}"/>
          </ac:picMkLst>
        </pc:picChg>
        <pc:picChg chg="add mod">
          <ac:chgData name="Tsenka Tchasovnikarova" userId="cd8d55dbf74cb02a" providerId="LiveId" clId="{5FCD9AC9-5516-450B-A455-45E3B8A40867}" dt="2024-02-22T11:11:11.816" v="385" actId="1076"/>
          <ac:picMkLst>
            <pc:docMk/>
            <pc:sldMk cId="1305317291" sldId="326"/>
            <ac:picMk id="13" creationId="{94EBA46C-D785-8309-2B20-4A343338EC2D}"/>
          </ac:picMkLst>
        </pc:picChg>
        <pc:picChg chg="add mod ord">
          <ac:chgData name="Tsenka Tchasovnikarova" userId="cd8d55dbf74cb02a" providerId="LiveId" clId="{5FCD9AC9-5516-450B-A455-45E3B8A40867}" dt="2024-02-22T11:57:37.084" v="606" actId="688"/>
          <ac:picMkLst>
            <pc:docMk/>
            <pc:sldMk cId="1305317291" sldId="326"/>
            <ac:picMk id="14" creationId="{58DED76F-2693-1C59-00DE-6AC8DD316FBE}"/>
          </ac:picMkLst>
        </pc:picChg>
        <pc:picChg chg="add mod">
          <ac:chgData name="Tsenka Tchasovnikarova" userId="cd8d55dbf74cb02a" providerId="LiveId" clId="{5FCD9AC9-5516-450B-A455-45E3B8A40867}" dt="2024-02-22T11:12:04.280" v="393" actId="1076"/>
          <ac:picMkLst>
            <pc:docMk/>
            <pc:sldMk cId="1305317291" sldId="326"/>
            <ac:picMk id="15" creationId="{F1783E63-881E-06C7-C96E-3BAC2E97ADD6}"/>
          </ac:picMkLst>
        </pc:picChg>
        <pc:picChg chg="add mod ord">
          <ac:chgData name="Tsenka Tchasovnikarova" userId="cd8d55dbf74cb02a" providerId="LiveId" clId="{5FCD9AC9-5516-450B-A455-45E3B8A40867}" dt="2024-02-22T10:41:49.966" v="218" actId="1076"/>
          <ac:picMkLst>
            <pc:docMk/>
            <pc:sldMk cId="1305317291" sldId="326"/>
            <ac:picMk id="16" creationId="{20FC4D7F-714F-32A9-8208-9876C222B71C}"/>
          </ac:picMkLst>
        </pc:picChg>
        <pc:picChg chg="add mod ord">
          <ac:chgData name="Tsenka Tchasovnikarova" userId="cd8d55dbf74cb02a" providerId="LiveId" clId="{5FCD9AC9-5516-450B-A455-45E3B8A40867}" dt="2024-02-22T10:41:23.282" v="209" actId="1076"/>
          <ac:picMkLst>
            <pc:docMk/>
            <pc:sldMk cId="1305317291" sldId="326"/>
            <ac:picMk id="17" creationId="{61A6FB11-425B-6C88-92C1-3527FE2AF4A3}"/>
          </ac:picMkLst>
        </pc:picChg>
        <pc:picChg chg="add mod">
          <ac:chgData name="Tsenka Tchasovnikarova" userId="cd8d55dbf74cb02a" providerId="LiveId" clId="{5FCD9AC9-5516-450B-A455-45E3B8A40867}" dt="2024-02-22T11:12:06.904" v="394" actId="1076"/>
          <ac:picMkLst>
            <pc:docMk/>
            <pc:sldMk cId="1305317291" sldId="326"/>
            <ac:picMk id="18" creationId="{E287B233-0E0C-ED63-6AE6-535C7BB9841D}"/>
          </ac:picMkLst>
        </pc:picChg>
      </pc:sldChg>
      <pc:sldChg chg="addSp delSp modSp new mod modClrScheme modAnim chgLayout">
        <pc:chgData name="Tsenka Tchasovnikarova" userId="cd8d55dbf74cb02a" providerId="LiveId" clId="{5FCD9AC9-5516-450B-A455-45E3B8A40867}" dt="2024-02-22T12:48:44.777" v="1094" actId="122"/>
        <pc:sldMkLst>
          <pc:docMk/>
          <pc:sldMk cId="2419150829" sldId="327"/>
        </pc:sldMkLst>
        <pc:spChg chg="del">
          <ac:chgData name="Tsenka Tchasovnikarova" userId="cd8d55dbf74cb02a" providerId="LiveId" clId="{5FCD9AC9-5516-450B-A455-45E3B8A40867}" dt="2024-02-22T11:01:46.294" v="303" actId="700"/>
          <ac:spMkLst>
            <pc:docMk/>
            <pc:sldMk cId="2419150829" sldId="327"/>
            <ac:spMk id="2" creationId="{1298F583-7F84-FABB-0AD3-BBD731CC6626}"/>
          </ac:spMkLst>
        </pc:spChg>
        <pc:spChg chg="del">
          <ac:chgData name="Tsenka Tchasovnikarova" userId="cd8d55dbf74cb02a" providerId="LiveId" clId="{5FCD9AC9-5516-450B-A455-45E3B8A40867}" dt="2024-02-22T11:01:46.294" v="303" actId="700"/>
          <ac:spMkLst>
            <pc:docMk/>
            <pc:sldMk cId="2419150829" sldId="327"/>
            <ac:spMk id="3" creationId="{51EF072E-DE90-661F-E09D-E83FC92120D7}"/>
          </ac:spMkLst>
        </pc:spChg>
        <pc:spChg chg="del">
          <ac:chgData name="Tsenka Tchasovnikarova" userId="cd8d55dbf74cb02a" providerId="LiveId" clId="{5FCD9AC9-5516-450B-A455-45E3B8A40867}" dt="2024-02-22T11:01:46.294" v="303" actId="700"/>
          <ac:spMkLst>
            <pc:docMk/>
            <pc:sldMk cId="2419150829" sldId="327"/>
            <ac:spMk id="4" creationId="{ECAFE95F-D89E-87CA-C7A9-77930BA73A50}"/>
          </ac:spMkLst>
        </pc:spChg>
        <pc:spChg chg="add mod ord">
          <ac:chgData name="Tsenka Tchasovnikarova" userId="cd8d55dbf74cb02a" providerId="LiveId" clId="{5FCD9AC9-5516-450B-A455-45E3B8A40867}" dt="2024-02-22T12:48:44.777" v="1094" actId="122"/>
          <ac:spMkLst>
            <pc:docMk/>
            <pc:sldMk cId="2419150829" sldId="327"/>
            <ac:spMk id="6" creationId="{2D8AE3E3-162D-1CD7-55D2-A23FD0BA3715}"/>
          </ac:spMkLst>
        </pc:spChg>
        <pc:spChg chg="add del mod">
          <ac:chgData name="Tsenka Tchasovnikarova" userId="cd8d55dbf74cb02a" providerId="LiveId" clId="{5FCD9AC9-5516-450B-A455-45E3B8A40867}" dt="2024-02-22T11:14:49.549" v="402" actId="478"/>
          <ac:spMkLst>
            <pc:docMk/>
            <pc:sldMk cId="2419150829" sldId="327"/>
            <ac:spMk id="7" creationId="{3B7DF676-9407-1906-7D06-EC0743A74A4D}"/>
          </ac:spMkLst>
        </pc:spChg>
        <pc:graphicFrameChg chg="add mod modGraphic">
          <ac:chgData name="Tsenka Tchasovnikarova" userId="cd8d55dbf74cb02a" providerId="LiveId" clId="{5FCD9AC9-5516-450B-A455-45E3B8A40867}" dt="2024-02-22T11:34:18.941" v="476"/>
          <ac:graphicFrameMkLst>
            <pc:docMk/>
            <pc:sldMk cId="2419150829" sldId="327"/>
            <ac:graphicFrameMk id="5" creationId="{D6407B4B-4663-A6D3-0155-B2B1405A565F}"/>
          </ac:graphicFrameMkLst>
        </pc:graphicFrameChg>
      </pc:sldChg>
      <pc:sldChg chg="addSp delSp modSp new del mod setBg modClrScheme chgLayout">
        <pc:chgData name="Tsenka Tchasovnikarova" userId="cd8d55dbf74cb02a" providerId="LiveId" clId="{5FCD9AC9-5516-450B-A455-45E3B8A40867}" dt="2024-02-22T11:23:55.385" v="448" actId="47"/>
        <pc:sldMkLst>
          <pc:docMk/>
          <pc:sldMk cId="590720560" sldId="328"/>
        </pc:sldMkLst>
        <pc:spChg chg="del">
          <ac:chgData name="Tsenka Tchasovnikarova" userId="cd8d55dbf74cb02a" providerId="LiveId" clId="{5FCD9AC9-5516-450B-A455-45E3B8A40867}" dt="2024-02-22T11:23:00.645" v="441" actId="700"/>
          <ac:spMkLst>
            <pc:docMk/>
            <pc:sldMk cId="590720560" sldId="328"/>
            <ac:spMk id="2" creationId="{75EFBFAC-63DC-890C-B4AA-519C9B36C870}"/>
          </ac:spMkLst>
        </pc:spChg>
        <pc:spChg chg="del">
          <ac:chgData name="Tsenka Tchasovnikarova" userId="cd8d55dbf74cb02a" providerId="LiveId" clId="{5FCD9AC9-5516-450B-A455-45E3B8A40867}" dt="2024-02-22T11:23:00.645" v="441" actId="700"/>
          <ac:spMkLst>
            <pc:docMk/>
            <pc:sldMk cId="590720560" sldId="328"/>
            <ac:spMk id="3" creationId="{B75C1FE8-1FEF-C2E7-95F6-8F9F28A53C0C}"/>
          </ac:spMkLst>
        </pc:spChg>
        <pc:spChg chg="del">
          <ac:chgData name="Tsenka Tchasovnikarova" userId="cd8d55dbf74cb02a" providerId="LiveId" clId="{5FCD9AC9-5516-450B-A455-45E3B8A40867}" dt="2024-02-22T11:23:00.645" v="441" actId="700"/>
          <ac:spMkLst>
            <pc:docMk/>
            <pc:sldMk cId="590720560" sldId="328"/>
            <ac:spMk id="4" creationId="{4DFF3BD8-67B2-3CF8-AF3B-465C4AB89AF7}"/>
          </ac:spMkLst>
        </pc:spChg>
        <pc:spChg chg="del">
          <ac:chgData name="Tsenka Tchasovnikarova" userId="cd8d55dbf74cb02a" providerId="LiveId" clId="{5FCD9AC9-5516-450B-A455-45E3B8A40867}" dt="2024-02-22T11:23:00.645" v="441" actId="700"/>
          <ac:spMkLst>
            <pc:docMk/>
            <pc:sldMk cId="590720560" sldId="328"/>
            <ac:spMk id="5" creationId="{C8D5C10B-6B3C-C49B-BFD2-987403006081}"/>
          </ac:spMkLst>
        </pc:spChg>
        <pc:spChg chg="del">
          <ac:chgData name="Tsenka Tchasovnikarova" userId="cd8d55dbf74cb02a" providerId="LiveId" clId="{5FCD9AC9-5516-450B-A455-45E3B8A40867}" dt="2024-02-22T11:23:00.645" v="441" actId="700"/>
          <ac:spMkLst>
            <pc:docMk/>
            <pc:sldMk cId="590720560" sldId="328"/>
            <ac:spMk id="6" creationId="{303F6BF3-6545-6CF1-D4DC-0FCA7B36A83E}"/>
          </ac:spMkLst>
        </pc:spChg>
        <pc:picChg chg="add mod">
          <ac:chgData name="Tsenka Tchasovnikarova" userId="cd8d55dbf74cb02a" providerId="LiveId" clId="{5FCD9AC9-5516-450B-A455-45E3B8A40867}" dt="2024-02-22T11:23:42.881" v="447" actId="26606"/>
          <ac:picMkLst>
            <pc:docMk/>
            <pc:sldMk cId="590720560" sldId="328"/>
            <ac:picMk id="7" creationId="{0DAD609B-3FEC-217F-0E7D-008F94D17233}"/>
          </ac:picMkLst>
        </pc:picChg>
        <pc:picChg chg="add mod">
          <ac:chgData name="Tsenka Tchasovnikarova" userId="cd8d55dbf74cb02a" providerId="LiveId" clId="{5FCD9AC9-5516-450B-A455-45E3B8A40867}" dt="2024-02-22T11:23:38.821" v="446" actId="1076"/>
          <ac:picMkLst>
            <pc:docMk/>
            <pc:sldMk cId="590720560" sldId="328"/>
            <ac:picMk id="8" creationId="{C85F2C20-FAE1-2B2C-9ECB-55680D8274F1}"/>
          </ac:picMkLst>
        </pc:picChg>
      </pc:sldChg>
      <pc:sldChg chg="addSp delSp modSp new mod delAnim modAnim">
        <pc:chgData name="Tsenka Tchasovnikarova" userId="cd8d55dbf74cb02a" providerId="LiveId" clId="{5FCD9AC9-5516-450B-A455-45E3B8A40867}" dt="2024-02-22T12:48:50.346" v="1095" actId="122"/>
        <pc:sldMkLst>
          <pc:docMk/>
          <pc:sldMk cId="3049818242" sldId="328"/>
        </pc:sldMkLst>
        <pc:spChg chg="add del mod">
          <ac:chgData name="Tsenka Tchasovnikarova" userId="cd8d55dbf74cb02a" providerId="LiveId" clId="{5FCD9AC9-5516-450B-A455-45E3B8A40867}" dt="2024-02-22T12:38:30.409" v="910" actId="478"/>
          <ac:spMkLst>
            <pc:docMk/>
            <pc:sldMk cId="3049818242" sldId="328"/>
            <ac:spMk id="5" creationId="{5CDFC26F-3E5E-AC61-CB00-6E9F41294467}"/>
          </ac:spMkLst>
        </pc:spChg>
        <pc:spChg chg="add del">
          <ac:chgData name="Tsenka Tchasovnikarova" userId="cd8d55dbf74cb02a" providerId="LiveId" clId="{5FCD9AC9-5516-450B-A455-45E3B8A40867}" dt="2024-02-22T12:35:45.937" v="888" actId="22"/>
          <ac:spMkLst>
            <pc:docMk/>
            <pc:sldMk cId="3049818242" sldId="328"/>
            <ac:spMk id="7" creationId="{7EE50770-CD60-371C-28E8-4D5B8A3D7DFF}"/>
          </ac:spMkLst>
        </pc:spChg>
        <pc:spChg chg="add del">
          <ac:chgData name="Tsenka Tchasovnikarova" userId="cd8d55dbf74cb02a" providerId="LiveId" clId="{5FCD9AC9-5516-450B-A455-45E3B8A40867}" dt="2024-02-22T12:35:53.473" v="890" actId="22"/>
          <ac:spMkLst>
            <pc:docMk/>
            <pc:sldMk cId="3049818242" sldId="328"/>
            <ac:spMk id="9" creationId="{94F2CDE7-8C1C-C22A-BF61-E2E2BD6B3481}"/>
          </ac:spMkLst>
        </pc:spChg>
        <pc:spChg chg="add del mod">
          <ac:chgData name="Tsenka Tchasovnikarova" userId="cd8d55dbf74cb02a" providerId="LiveId" clId="{5FCD9AC9-5516-450B-A455-45E3B8A40867}" dt="2024-02-22T12:38:36.743" v="913" actId="478"/>
          <ac:spMkLst>
            <pc:docMk/>
            <pc:sldMk cId="3049818242" sldId="328"/>
            <ac:spMk id="15" creationId="{FE6F000E-659E-CD0E-BFC9-28E27826E1A8}"/>
          </ac:spMkLst>
        </pc:spChg>
        <pc:spChg chg="add mod">
          <ac:chgData name="Tsenka Tchasovnikarova" userId="cd8d55dbf74cb02a" providerId="LiveId" clId="{5FCD9AC9-5516-450B-A455-45E3B8A40867}" dt="2024-02-22T12:48:50.346" v="1095" actId="122"/>
          <ac:spMkLst>
            <pc:docMk/>
            <pc:sldMk cId="3049818242" sldId="328"/>
            <ac:spMk id="17" creationId="{63309384-F78F-2C75-B679-CD1E543113A4}"/>
          </ac:spMkLst>
        </pc:spChg>
        <pc:graphicFrameChg chg="add del mod modGraphic">
          <ac:chgData name="Tsenka Tchasovnikarova" userId="cd8d55dbf74cb02a" providerId="LiveId" clId="{5FCD9AC9-5516-450B-A455-45E3B8A40867}" dt="2024-02-22T12:23:47.939" v="834" actId="478"/>
          <ac:graphicFrameMkLst>
            <pc:docMk/>
            <pc:sldMk cId="3049818242" sldId="328"/>
            <ac:graphicFrameMk id="2" creationId="{6C9C15BF-5807-BC55-75F9-114D6ABE32FF}"/>
          </ac:graphicFrameMkLst>
        </pc:graphicFrameChg>
        <pc:graphicFrameChg chg="add mod modGraphic">
          <ac:chgData name="Tsenka Tchasovnikarova" userId="cd8d55dbf74cb02a" providerId="LiveId" clId="{5FCD9AC9-5516-450B-A455-45E3B8A40867}" dt="2024-02-22T12:46:08.590" v="1086" actId="207"/>
          <ac:graphicFrameMkLst>
            <pc:docMk/>
            <pc:sldMk cId="3049818242" sldId="328"/>
            <ac:graphicFrameMk id="3" creationId="{26290291-A607-1E40-8F90-B6DD4454CEE0}"/>
          </ac:graphicFrameMkLst>
        </pc:graphicFrameChg>
        <pc:graphicFrameChg chg="add mod modGraphic">
          <ac:chgData name="Tsenka Tchasovnikarova" userId="cd8d55dbf74cb02a" providerId="LiveId" clId="{5FCD9AC9-5516-450B-A455-45E3B8A40867}" dt="2024-02-22T12:45:41.401" v="1079" actId="207"/>
          <ac:graphicFrameMkLst>
            <pc:docMk/>
            <pc:sldMk cId="3049818242" sldId="328"/>
            <ac:graphicFrameMk id="4" creationId="{676A7204-A410-3C62-9EAA-27A991BCFA87}"/>
          </ac:graphicFrameMkLst>
        </pc:graphicFrameChg>
        <pc:picChg chg="add del mod">
          <ac:chgData name="Tsenka Tchasovnikarova" userId="cd8d55dbf74cb02a" providerId="LiveId" clId="{5FCD9AC9-5516-450B-A455-45E3B8A40867}" dt="2024-02-22T12:38:32.005" v="911" actId="478"/>
          <ac:picMkLst>
            <pc:docMk/>
            <pc:sldMk cId="3049818242" sldId="328"/>
            <ac:picMk id="11" creationId="{4DDF0F1C-39AA-D44A-6D76-8496D1294AE9}"/>
          </ac:picMkLst>
        </pc:picChg>
        <pc:picChg chg="add del mod">
          <ac:chgData name="Tsenka Tchasovnikarova" userId="cd8d55dbf74cb02a" providerId="LiveId" clId="{5FCD9AC9-5516-450B-A455-45E3B8A40867}" dt="2024-02-22T12:36:47.320" v="898" actId="478"/>
          <ac:picMkLst>
            <pc:docMk/>
            <pc:sldMk cId="3049818242" sldId="328"/>
            <ac:picMk id="13" creationId="{D618E5AE-135E-8212-2ED7-60A8E0CA66B4}"/>
          </ac:picMkLst>
        </pc:picChg>
      </pc:sldChg>
      <pc:sldChg chg="addSp delSp modSp new mod setBg modClrScheme setClrOvrMap chgLayout">
        <pc:chgData name="Tsenka Tchasovnikarova" userId="cd8d55dbf74cb02a" providerId="LiveId" clId="{5FCD9AC9-5516-450B-A455-45E3B8A40867}" dt="2024-02-22T14:08:09.538" v="1717"/>
        <pc:sldMkLst>
          <pc:docMk/>
          <pc:sldMk cId="505365069" sldId="329"/>
        </pc:sldMkLst>
        <pc:spChg chg="mod ord">
          <ac:chgData name="Tsenka Tchasovnikarova" userId="cd8d55dbf74cb02a" providerId="LiveId" clId="{5FCD9AC9-5516-450B-A455-45E3B8A40867}" dt="2024-02-22T14:05:53.090" v="1699" actId="790"/>
          <ac:spMkLst>
            <pc:docMk/>
            <pc:sldMk cId="505365069" sldId="329"/>
            <ac:spMk id="2" creationId="{821877EA-1A35-1A1E-56C9-6186A1A5AB5A}"/>
          </ac:spMkLst>
        </pc:spChg>
        <pc:spChg chg="add del">
          <ac:chgData name="Tsenka Tchasovnikarova" userId="cd8d55dbf74cb02a" providerId="LiveId" clId="{5FCD9AC9-5516-450B-A455-45E3B8A40867}" dt="2024-02-22T14:00:38.693" v="1657" actId="700"/>
          <ac:spMkLst>
            <pc:docMk/>
            <pc:sldMk cId="505365069" sldId="329"/>
            <ac:spMk id="3" creationId="{3230EE83-5941-9630-653E-3E27D5EB1038}"/>
          </ac:spMkLst>
        </pc:spChg>
        <pc:spChg chg="add mod">
          <ac:chgData name="Tsenka Tchasovnikarova" userId="cd8d55dbf74cb02a" providerId="LiveId" clId="{5FCD9AC9-5516-450B-A455-45E3B8A40867}" dt="2024-02-22T14:00:23.497" v="1655"/>
          <ac:spMkLst>
            <pc:docMk/>
            <pc:sldMk cId="505365069" sldId="329"/>
            <ac:spMk id="4" creationId="{2B3C0E59-6817-1F9E-D4F6-4CED7D5DCA46}"/>
          </ac:spMkLst>
        </pc:spChg>
        <pc:spChg chg="add del mod">
          <ac:chgData name="Tsenka Tchasovnikarova" userId="cd8d55dbf74cb02a" providerId="LiveId" clId="{5FCD9AC9-5516-450B-A455-45E3B8A40867}" dt="2024-02-22T14:00:52.185" v="1662"/>
          <ac:spMkLst>
            <pc:docMk/>
            <pc:sldMk cId="505365069" sldId="329"/>
            <ac:spMk id="5" creationId="{782659FE-C283-8F0F-9A93-B5A7F31AEFEC}"/>
          </ac:spMkLst>
        </pc:spChg>
        <pc:spChg chg="add mod">
          <ac:chgData name="Tsenka Tchasovnikarova" userId="cd8d55dbf74cb02a" providerId="LiveId" clId="{5FCD9AC9-5516-450B-A455-45E3B8A40867}" dt="2024-02-22T14:08:09.538" v="1717"/>
          <ac:spMkLst>
            <pc:docMk/>
            <pc:sldMk cId="505365069" sldId="329"/>
            <ac:spMk id="6" creationId="{99AC162C-BEBE-540F-1D46-705804772E8E}"/>
          </ac:spMkLst>
        </pc:spChg>
        <pc:spChg chg="add del mod ord">
          <ac:chgData name="Tsenka Tchasovnikarova" userId="cd8d55dbf74cb02a" providerId="LiveId" clId="{5FCD9AC9-5516-450B-A455-45E3B8A40867}" dt="2024-02-22T14:03:07.010" v="1677" actId="21"/>
          <ac:spMkLst>
            <pc:docMk/>
            <pc:sldMk cId="505365069" sldId="329"/>
            <ac:spMk id="7" creationId="{89B9375B-4179-7CED-61B4-32407ABC73A8}"/>
          </ac:spMkLst>
        </pc:spChg>
        <pc:spChg chg="add">
          <ac:chgData name="Tsenka Tchasovnikarova" userId="cd8d55dbf74cb02a" providerId="LiveId" clId="{5FCD9AC9-5516-450B-A455-45E3B8A40867}" dt="2024-02-22T14:01:38.524" v="1667" actId="26606"/>
          <ac:spMkLst>
            <pc:docMk/>
            <pc:sldMk cId="505365069" sldId="329"/>
            <ac:spMk id="13" creationId="{E6C8E6EB-4C59-429B-97E4-72A058CFC4FB}"/>
          </ac:spMkLst>
        </pc:spChg>
        <pc:spChg chg="add">
          <ac:chgData name="Tsenka Tchasovnikarova" userId="cd8d55dbf74cb02a" providerId="LiveId" clId="{5FCD9AC9-5516-450B-A455-45E3B8A40867}" dt="2024-02-22T14:01:38.524" v="1667" actId="26606"/>
          <ac:spMkLst>
            <pc:docMk/>
            <pc:sldMk cId="505365069" sldId="329"/>
            <ac:spMk id="15" creationId="{B5B90362-AFCC-46A9-B41C-A257A8C5B314}"/>
          </ac:spMkLst>
        </pc:spChg>
        <pc:spChg chg="add">
          <ac:chgData name="Tsenka Tchasovnikarova" userId="cd8d55dbf74cb02a" providerId="LiveId" clId="{5FCD9AC9-5516-450B-A455-45E3B8A40867}" dt="2024-02-22T14:01:38.524" v="1667" actId="26606"/>
          <ac:spMkLst>
            <pc:docMk/>
            <pc:sldMk cId="505365069" sldId="329"/>
            <ac:spMk id="17" creationId="{F71EF7F1-38BA-471D-8CD4-2A9AE8E35527}"/>
          </ac:spMkLst>
        </pc:spChg>
        <pc:spChg chg="add">
          <ac:chgData name="Tsenka Tchasovnikarova" userId="cd8d55dbf74cb02a" providerId="LiveId" clId="{5FCD9AC9-5516-450B-A455-45E3B8A40867}" dt="2024-02-22T14:01:38.524" v="1667" actId="26606"/>
          <ac:spMkLst>
            <pc:docMk/>
            <pc:sldMk cId="505365069" sldId="329"/>
            <ac:spMk id="19" creationId="{1BB56EB9-078F-4952-AC1F-149C7A0AE4D5}"/>
          </ac:spMkLst>
        </pc:spChg>
        <pc:spChg chg="add">
          <ac:chgData name="Tsenka Tchasovnikarova" userId="cd8d55dbf74cb02a" providerId="LiveId" clId="{5FCD9AC9-5516-450B-A455-45E3B8A40867}" dt="2024-02-22T14:01:38.524" v="1667" actId="26606"/>
          <ac:spMkLst>
            <pc:docMk/>
            <pc:sldMk cId="505365069" sldId="329"/>
            <ac:spMk id="21" creationId="{D3772EE4-ED5E-4D3A-A306-B22CF866786D}"/>
          </ac:spMkLst>
        </pc:spChg>
        <pc:spChg chg="add">
          <ac:chgData name="Tsenka Tchasovnikarova" userId="cd8d55dbf74cb02a" providerId="LiveId" clId="{5FCD9AC9-5516-450B-A455-45E3B8A40867}" dt="2024-02-22T14:01:38.524" v="1667" actId="26606"/>
          <ac:spMkLst>
            <pc:docMk/>
            <pc:sldMk cId="505365069" sldId="329"/>
            <ac:spMk id="23" creationId="{10058680-D07C-4893-B2B7-91543F18AB32}"/>
          </ac:spMkLst>
        </pc:spChg>
        <pc:spChg chg="add">
          <ac:chgData name="Tsenka Tchasovnikarova" userId="cd8d55dbf74cb02a" providerId="LiveId" clId="{5FCD9AC9-5516-450B-A455-45E3B8A40867}" dt="2024-02-22T14:01:38.524" v="1667" actId="26606"/>
          <ac:spMkLst>
            <pc:docMk/>
            <pc:sldMk cId="505365069" sldId="329"/>
            <ac:spMk id="25" creationId="{7B42427A-0A1F-4A55-8705-D9179F1E0CFB}"/>
          </ac:spMkLst>
        </pc:spChg>
        <pc:spChg chg="add">
          <ac:chgData name="Tsenka Tchasovnikarova" userId="cd8d55dbf74cb02a" providerId="LiveId" clId="{5FCD9AC9-5516-450B-A455-45E3B8A40867}" dt="2024-02-22T14:01:38.524" v="1667" actId="26606"/>
          <ac:spMkLst>
            <pc:docMk/>
            <pc:sldMk cId="505365069" sldId="329"/>
            <ac:spMk id="27" creationId="{EE54A6FE-D8CB-48A3-900B-053D4EBD3B85}"/>
          </ac:spMkLst>
        </pc:spChg>
        <pc:picChg chg="add mod">
          <ac:chgData name="Tsenka Tchasovnikarova" userId="cd8d55dbf74cb02a" providerId="LiveId" clId="{5FCD9AC9-5516-450B-A455-45E3B8A40867}" dt="2024-02-22T14:01:38.524" v="1667" actId="26606"/>
          <ac:picMkLst>
            <pc:docMk/>
            <pc:sldMk cId="505365069" sldId="329"/>
            <ac:picMk id="8" creationId="{8441ADB3-5DA2-3633-CAB6-4A7C2873B598}"/>
          </ac:picMkLst>
        </pc:picChg>
      </pc:sldChg>
      <pc:sldChg chg="addSp delSp modSp new del mod">
        <pc:chgData name="Tsenka Tchasovnikarova" userId="cd8d55dbf74cb02a" providerId="LiveId" clId="{5FCD9AC9-5516-450B-A455-45E3B8A40867}" dt="2024-02-22T13:59:33.662" v="1650" actId="680"/>
        <pc:sldMkLst>
          <pc:docMk/>
          <pc:sldMk cId="1117433026" sldId="329"/>
        </pc:sldMkLst>
        <pc:spChg chg="add del">
          <ac:chgData name="Tsenka Tchasovnikarova" userId="cd8d55dbf74cb02a" providerId="LiveId" clId="{5FCD9AC9-5516-450B-A455-45E3B8A40867}" dt="2024-02-22T13:59:27.063" v="1647"/>
          <ac:spMkLst>
            <pc:docMk/>
            <pc:sldMk cId="1117433026" sldId="329"/>
            <ac:spMk id="3" creationId="{56AC9906-077E-57CE-FEB8-21CA33C68977}"/>
          </ac:spMkLst>
        </pc:spChg>
        <pc:spChg chg="add mod">
          <ac:chgData name="Tsenka Tchasovnikarova" userId="cd8d55dbf74cb02a" providerId="LiveId" clId="{5FCD9AC9-5516-450B-A455-45E3B8A40867}" dt="2024-02-22T13:58:45.315" v="1640"/>
          <ac:spMkLst>
            <pc:docMk/>
            <pc:sldMk cId="1117433026" sldId="329"/>
            <ac:spMk id="10" creationId="{D385B0D3-58AF-0AE1-2862-450A964A8179}"/>
          </ac:spMkLst>
        </pc:spChg>
        <pc:graphicFrameChg chg="add mod">
          <ac:chgData name="Tsenka Tchasovnikarova" userId="cd8d55dbf74cb02a" providerId="LiveId" clId="{5FCD9AC9-5516-450B-A455-45E3B8A40867}" dt="2024-02-22T13:59:27.063" v="1647"/>
          <ac:graphicFrameMkLst>
            <pc:docMk/>
            <pc:sldMk cId="1117433026" sldId="329"/>
            <ac:graphicFrameMk id="4" creationId="{16DBFA81-C9EE-EB5E-E507-477613E756F0}"/>
          </ac:graphicFrameMkLst>
        </pc:graphicFrameChg>
      </pc:sldChg>
      <pc:sldChg chg="addSp modSp new mod setBg setClrOvrMap">
        <pc:chgData name="Tsenka Tchasovnikarova" userId="cd8d55dbf74cb02a" providerId="LiveId" clId="{5FCD9AC9-5516-450B-A455-45E3B8A40867}" dt="2024-02-22T14:09:30.979" v="1724" actId="113"/>
        <pc:sldMkLst>
          <pc:docMk/>
          <pc:sldMk cId="1018221069" sldId="330"/>
        </pc:sldMkLst>
        <pc:spChg chg="mod">
          <ac:chgData name="Tsenka Tchasovnikarova" userId="cd8d55dbf74cb02a" providerId="LiveId" clId="{5FCD9AC9-5516-450B-A455-45E3B8A40867}" dt="2024-02-22T14:09:30.979" v="1724" actId="113"/>
          <ac:spMkLst>
            <pc:docMk/>
            <pc:sldMk cId="1018221069" sldId="330"/>
            <ac:spMk id="2" creationId="{0115AEAA-DED0-5154-9C27-90275DE3436D}"/>
          </ac:spMkLst>
        </pc:spChg>
        <pc:spChg chg="add mod">
          <ac:chgData name="Tsenka Tchasovnikarova" userId="cd8d55dbf74cb02a" providerId="LiveId" clId="{5FCD9AC9-5516-450B-A455-45E3B8A40867}" dt="2024-02-22T14:08:01.248" v="1715"/>
          <ac:spMkLst>
            <pc:docMk/>
            <pc:sldMk cId="1018221069" sldId="330"/>
            <ac:spMk id="7" creationId="{89B9375B-4179-7CED-61B4-32407ABC73A8}"/>
          </ac:spMkLst>
        </pc:spChg>
        <pc:spChg chg="add">
          <ac:chgData name="Tsenka Tchasovnikarova" userId="cd8d55dbf74cb02a" providerId="LiveId" clId="{5FCD9AC9-5516-450B-A455-45E3B8A40867}" dt="2024-02-22T14:06:52.168" v="1704" actId="26606"/>
          <ac:spMkLst>
            <pc:docMk/>
            <pc:sldMk cId="1018221069" sldId="330"/>
            <ac:spMk id="12" creationId="{DD651B61-325E-4E73-8445-38B0DE8AAAB6}"/>
          </ac:spMkLst>
        </pc:spChg>
        <pc:spChg chg="add">
          <ac:chgData name="Tsenka Tchasovnikarova" userId="cd8d55dbf74cb02a" providerId="LiveId" clId="{5FCD9AC9-5516-450B-A455-45E3B8A40867}" dt="2024-02-22T14:06:52.168" v="1704" actId="26606"/>
          <ac:spMkLst>
            <pc:docMk/>
            <pc:sldMk cId="1018221069" sldId="330"/>
            <ac:spMk id="14" creationId="{B42E5253-D3AC-4AC2-B766-8B34F13C2F5E}"/>
          </ac:spMkLst>
        </pc:spChg>
        <pc:spChg chg="add">
          <ac:chgData name="Tsenka Tchasovnikarova" userId="cd8d55dbf74cb02a" providerId="LiveId" clId="{5FCD9AC9-5516-450B-A455-45E3B8A40867}" dt="2024-02-22T14:06:52.168" v="1704" actId="26606"/>
          <ac:spMkLst>
            <pc:docMk/>
            <pc:sldMk cId="1018221069" sldId="330"/>
            <ac:spMk id="16" creationId="{10AE8D57-436A-4073-9A75-15BB5949F8B4}"/>
          </ac:spMkLst>
        </pc:spChg>
        <pc:spChg chg="add">
          <ac:chgData name="Tsenka Tchasovnikarova" userId="cd8d55dbf74cb02a" providerId="LiveId" clId="{5FCD9AC9-5516-450B-A455-45E3B8A40867}" dt="2024-02-22T14:06:52.168" v="1704" actId="26606"/>
          <ac:spMkLst>
            <pc:docMk/>
            <pc:sldMk cId="1018221069" sldId="330"/>
            <ac:spMk id="18" creationId="{E9751CB9-7B25-4EB8-9A6F-82F822549F12}"/>
          </ac:spMkLst>
        </pc:spChg>
        <pc:spChg chg="add">
          <ac:chgData name="Tsenka Tchasovnikarova" userId="cd8d55dbf74cb02a" providerId="LiveId" clId="{5FCD9AC9-5516-450B-A455-45E3B8A40867}" dt="2024-02-22T14:06:52.168" v="1704" actId="26606"/>
          <ac:spMkLst>
            <pc:docMk/>
            <pc:sldMk cId="1018221069" sldId="330"/>
            <ac:spMk id="20" creationId="{E1317383-CF3B-4B02-9512-BECBEF6362A4}"/>
          </ac:spMkLst>
        </pc:spChg>
        <pc:spChg chg="add">
          <ac:chgData name="Tsenka Tchasovnikarova" userId="cd8d55dbf74cb02a" providerId="LiveId" clId="{5FCD9AC9-5516-450B-A455-45E3B8A40867}" dt="2024-02-22T14:06:52.168" v="1704" actId="26606"/>
          <ac:spMkLst>
            <pc:docMk/>
            <pc:sldMk cId="1018221069" sldId="330"/>
            <ac:spMk id="22" creationId="{B1D4C7A0-6DF2-4F2D-A45D-F111582974C7}"/>
          </ac:spMkLst>
        </pc:spChg>
        <pc:spChg chg="add">
          <ac:chgData name="Tsenka Tchasovnikarova" userId="cd8d55dbf74cb02a" providerId="LiveId" clId="{5FCD9AC9-5516-450B-A455-45E3B8A40867}" dt="2024-02-22T14:06:52.168" v="1704" actId="26606"/>
          <ac:spMkLst>
            <pc:docMk/>
            <pc:sldMk cId="1018221069" sldId="330"/>
            <ac:spMk id="24" creationId="{DBF3943D-BCB6-4B31-809D-A005686483B4}"/>
          </ac:spMkLst>
        </pc:spChg>
        <pc:spChg chg="add">
          <ac:chgData name="Tsenka Tchasovnikarova" userId="cd8d55dbf74cb02a" providerId="LiveId" clId="{5FCD9AC9-5516-450B-A455-45E3B8A40867}" dt="2024-02-22T14:06:52.168" v="1704" actId="26606"/>
          <ac:spMkLst>
            <pc:docMk/>
            <pc:sldMk cId="1018221069" sldId="330"/>
            <ac:spMk id="26" creationId="{39373A6F-2E1F-4613-8E1D-D68057D29F31}"/>
          </ac:spMkLst>
        </pc:spChg>
        <pc:picChg chg="add mod">
          <ac:chgData name="Tsenka Tchasovnikarova" userId="cd8d55dbf74cb02a" providerId="LiveId" clId="{5FCD9AC9-5516-450B-A455-45E3B8A40867}" dt="2024-02-22T14:06:55.305" v="1705" actId="1076"/>
          <ac:picMkLst>
            <pc:docMk/>
            <pc:sldMk cId="1018221069" sldId="330"/>
            <ac:picMk id="3" creationId="{D5A0547F-5DA8-DBDC-7703-9B54F07FE58F}"/>
          </ac:picMkLst>
        </pc:picChg>
      </pc:sldChg>
    </pc:docChg>
  </pc:docChgLst>
  <pc:docChgLst>
    <pc:chgData name="Tsenka Tchasovnikarova" userId="cd8d55dbf74cb02a" providerId="LiveId" clId="{C6DCDB61-3980-4FE9-AF16-B90720519827}"/>
    <pc:docChg chg="undo redo custSel addSld delSld modSld">
      <pc:chgData name="Tsenka Tchasovnikarova" userId="cd8d55dbf74cb02a" providerId="LiveId" clId="{C6DCDB61-3980-4FE9-AF16-B90720519827}" dt="2024-02-21T17:17:46.249" v="1790" actId="1076"/>
      <pc:docMkLst>
        <pc:docMk/>
      </pc:docMkLst>
      <pc:sldChg chg="modSp">
        <pc:chgData name="Tsenka Tchasovnikarova" userId="cd8d55dbf74cb02a" providerId="LiveId" clId="{C6DCDB61-3980-4FE9-AF16-B90720519827}" dt="2024-02-21T13:50:20.441" v="909"/>
        <pc:sldMkLst>
          <pc:docMk/>
          <pc:sldMk cId="617406414" sldId="257"/>
        </pc:sldMkLst>
        <pc:graphicFrameChg chg="mod">
          <ac:chgData name="Tsenka Tchasovnikarova" userId="cd8d55dbf74cb02a" providerId="LiveId" clId="{C6DCDB61-3980-4FE9-AF16-B90720519827}" dt="2024-02-21T13:50:20.441" v="909"/>
          <ac:graphicFrameMkLst>
            <pc:docMk/>
            <pc:sldMk cId="617406414" sldId="257"/>
            <ac:graphicFrameMk id="22" creationId="{528750CC-C3BE-6A16-A3A8-43C0D41889E1}"/>
          </ac:graphicFrameMkLst>
        </pc:graphicFrameChg>
      </pc:sldChg>
      <pc:sldChg chg="modSp mod">
        <pc:chgData name="Tsenka Tchasovnikarova" userId="cd8d55dbf74cb02a" providerId="LiveId" clId="{C6DCDB61-3980-4FE9-AF16-B90720519827}" dt="2024-02-21T13:52:00.300" v="912" actId="1076"/>
        <pc:sldMkLst>
          <pc:docMk/>
          <pc:sldMk cId="2957585262" sldId="260"/>
        </pc:sldMkLst>
        <pc:picChg chg="mod">
          <ac:chgData name="Tsenka Tchasovnikarova" userId="cd8d55dbf74cb02a" providerId="LiveId" clId="{C6DCDB61-3980-4FE9-AF16-B90720519827}" dt="2024-02-21T13:52:00.300" v="912" actId="1076"/>
          <ac:picMkLst>
            <pc:docMk/>
            <pc:sldMk cId="2957585262" sldId="260"/>
            <ac:picMk id="4" creationId="{9AC4103B-6306-29D1-09E2-603F7C7042B4}"/>
          </ac:picMkLst>
        </pc:picChg>
      </pc:sldChg>
      <pc:sldChg chg="modSp mod">
        <pc:chgData name="Tsenka Tchasovnikarova" userId="cd8d55dbf74cb02a" providerId="LiveId" clId="{C6DCDB61-3980-4FE9-AF16-B90720519827}" dt="2024-02-21T16:45:54.234" v="1683" actId="6549"/>
        <pc:sldMkLst>
          <pc:docMk/>
          <pc:sldMk cId="3633895451" sldId="279"/>
        </pc:sldMkLst>
        <pc:spChg chg="mod">
          <ac:chgData name="Tsenka Tchasovnikarova" userId="cd8d55dbf74cb02a" providerId="LiveId" clId="{C6DCDB61-3980-4FE9-AF16-B90720519827}" dt="2024-02-21T16:45:54.234" v="1683" actId="6549"/>
          <ac:spMkLst>
            <pc:docMk/>
            <pc:sldMk cId="3633895451" sldId="279"/>
            <ac:spMk id="3" creationId="{1CDB564E-AD9D-6140-7D21-B626CDFBD6AA}"/>
          </ac:spMkLst>
        </pc:spChg>
      </pc:sldChg>
      <pc:sldChg chg="modSp mod">
        <pc:chgData name="Tsenka Tchasovnikarova" userId="cd8d55dbf74cb02a" providerId="LiveId" clId="{C6DCDB61-3980-4FE9-AF16-B90720519827}" dt="2024-02-21T13:53:21.731" v="913" actId="14100"/>
        <pc:sldMkLst>
          <pc:docMk/>
          <pc:sldMk cId="2143540662" sldId="280"/>
        </pc:sldMkLst>
        <pc:picChg chg="mod">
          <ac:chgData name="Tsenka Tchasovnikarova" userId="cd8d55dbf74cb02a" providerId="LiveId" clId="{C6DCDB61-3980-4FE9-AF16-B90720519827}" dt="2024-02-21T13:53:21.731" v="913" actId="14100"/>
          <ac:picMkLst>
            <pc:docMk/>
            <pc:sldMk cId="2143540662" sldId="280"/>
            <ac:picMk id="5" creationId="{96CF5642-BED8-D669-9153-BEEC210A9BAC}"/>
          </ac:picMkLst>
        </pc:picChg>
      </pc:sldChg>
      <pc:sldChg chg="modSp mod">
        <pc:chgData name="Tsenka Tchasovnikarova" userId="cd8d55dbf74cb02a" providerId="LiveId" clId="{C6DCDB61-3980-4FE9-AF16-B90720519827}" dt="2024-02-21T16:47:25.589" v="1691" actId="113"/>
        <pc:sldMkLst>
          <pc:docMk/>
          <pc:sldMk cId="3140281152" sldId="283"/>
        </pc:sldMkLst>
        <pc:spChg chg="mod">
          <ac:chgData name="Tsenka Tchasovnikarova" userId="cd8d55dbf74cb02a" providerId="LiveId" clId="{C6DCDB61-3980-4FE9-AF16-B90720519827}" dt="2024-02-21T16:46:57.269" v="1687" actId="6549"/>
          <ac:spMkLst>
            <pc:docMk/>
            <pc:sldMk cId="3140281152" sldId="283"/>
            <ac:spMk id="14" creationId="{637E5BA0-6055-1D82-3E3D-D3EE5EC6ED7C}"/>
          </ac:spMkLst>
        </pc:spChg>
        <pc:graphicFrameChg chg="modGraphic">
          <ac:chgData name="Tsenka Tchasovnikarova" userId="cd8d55dbf74cb02a" providerId="LiveId" clId="{C6DCDB61-3980-4FE9-AF16-B90720519827}" dt="2024-02-21T16:47:25.589" v="1691" actId="113"/>
          <ac:graphicFrameMkLst>
            <pc:docMk/>
            <pc:sldMk cId="3140281152" sldId="283"/>
            <ac:graphicFrameMk id="13" creationId="{C759F8BA-6F51-4584-4553-D93E722A11D5}"/>
          </ac:graphicFrameMkLst>
        </pc:graphicFrameChg>
      </pc:sldChg>
      <pc:sldChg chg="modSp mod">
        <pc:chgData name="Tsenka Tchasovnikarova" userId="cd8d55dbf74cb02a" providerId="LiveId" clId="{C6DCDB61-3980-4FE9-AF16-B90720519827}" dt="2024-02-21T16:49:22.675" v="1698" actId="120"/>
        <pc:sldMkLst>
          <pc:docMk/>
          <pc:sldMk cId="1109731850" sldId="285"/>
        </pc:sldMkLst>
        <pc:spChg chg="mod">
          <ac:chgData name="Tsenka Tchasovnikarova" userId="cd8d55dbf74cb02a" providerId="LiveId" clId="{C6DCDB61-3980-4FE9-AF16-B90720519827}" dt="2024-02-21T16:49:22.675" v="1698" actId="120"/>
          <ac:spMkLst>
            <pc:docMk/>
            <pc:sldMk cId="1109731850" sldId="285"/>
            <ac:spMk id="3" creationId="{022314DE-BE77-E305-6FD6-1D3F3D1EA24D}"/>
          </ac:spMkLst>
        </pc:spChg>
        <pc:spChg chg="mod">
          <ac:chgData name="Tsenka Tchasovnikarova" userId="cd8d55dbf74cb02a" providerId="LiveId" clId="{C6DCDB61-3980-4FE9-AF16-B90720519827}" dt="2024-02-21T14:06:21.682" v="923" actId="1076"/>
          <ac:spMkLst>
            <pc:docMk/>
            <pc:sldMk cId="1109731850" sldId="285"/>
            <ac:spMk id="4" creationId="{DD7E0240-48F1-AF13-A888-F37C631FEE25}"/>
          </ac:spMkLst>
        </pc:spChg>
      </pc:sldChg>
      <pc:sldChg chg="modSp mod">
        <pc:chgData name="Tsenka Tchasovnikarova" userId="cd8d55dbf74cb02a" providerId="LiveId" clId="{C6DCDB61-3980-4FE9-AF16-B90720519827}" dt="2024-02-21T15:38:22.451" v="1124" actId="123"/>
        <pc:sldMkLst>
          <pc:docMk/>
          <pc:sldMk cId="813941789" sldId="289"/>
        </pc:sldMkLst>
        <pc:spChg chg="mod">
          <ac:chgData name="Tsenka Tchasovnikarova" userId="cd8d55dbf74cb02a" providerId="LiveId" clId="{C6DCDB61-3980-4FE9-AF16-B90720519827}" dt="2024-02-21T15:38:12.272" v="1123"/>
          <ac:spMkLst>
            <pc:docMk/>
            <pc:sldMk cId="813941789" sldId="289"/>
            <ac:spMk id="2" creationId="{05123AF0-504B-17EB-7BF1-A7C4E3CB7980}"/>
          </ac:spMkLst>
        </pc:spChg>
        <pc:spChg chg="mod">
          <ac:chgData name="Tsenka Tchasovnikarova" userId="cd8d55dbf74cb02a" providerId="LiveId" clId="{C6DCDB61-3980-4FE9-AF16-B90720519827}" dt="2024-02-21T15:38:22.451" v="1124" actId="123"/>
          <ac:spMkLst>
            <pc:docMk/>
            <pc:sldMk cId="813941789" sldId="289"/>
            <ac:spMk id="3" creationId="{0A73AAC2-43D0-3DB3-AB84-B05171689474}"/>
          </ac:spMkLst>
        </pc:spChg>
      </pc:sldChg>
      <pc:sldChg chg="modSp mod">
        <pc:chgData name="Tsenka Tchasovnikarova" userId="cd8d55dbf74cb02a" providerId="LiveId" clId="{C6DCDB61-3980-4FE9-AF16-B90720519827}" dt="2024-02-21T15:39:23.621" v="1127"/>
        <pc:sldMkLst>
          <pc:docMk/>
          <pc:sldMk cId="3291038694" sldId="291"/>
        </pc:sldMkLst>
        <pc:spChg chg="mod">
          <ac:chgData name="Tsenka Tchasovnikarova" userId="cd8d55dbf74cb02a" providerId="LiveId" clId="{C6DCDB61-3980-4FE9-AF16-B90720519827}" dt="2024-02-21T15:39:23.621" v="1127"/>
          <ac:spMkLst>
            <pc:docMk/>
            <pc:sldMk cId="3291038694" sldId="291"/>
            <ac:spMk id="2" creationId="{92E2F03D-9A01-0CB1-9842-C691F0BA220F}"/>
          </ac:spMkLst>
        </pc:spChg>
      </pc:sldChg>
      <pc:sldChg chg="del">
        <pc:chgData name="Tsenka Tchasovnikarova" userId="cd8d55dbf74cb02a" providerId="LiveId" clId="{C6DCDB61-3980-4FE9-AF16-B90720519827}" dt="2024-02-20T20:53:36.726" v="0" actId="47"/>
        <pc:sldMkLst>
          <pc:docMk/>
          <pc:sldMk cId="4269163019" sldId="294"/>
        </pc:sldMkLst>
      </pc:sldChg>
      <pc:sldChg chg="modSp mod">
        <pc:chgData name="Tsenka Tchasovnikarova" userId="cd8d55dbf74cb02a" providerId="LiveId" clId="{C6DCDB61-3980-4FE9-AF16-B90720519827}" dt="2024-02-21T16:58:05.482" v="1722" actId="20577"/>
        <pc:sldMkLst>
          <pc:docMk/>
          <pc:sldMk cId="2664532296" sldId="296"/>
        </pc:sldMkLst>
        <pc:spChg chg="mod">
          <ac:chgData name="Tsenka Tchasovnikarova" userId="cd8d55dbf74cb02a" providerId="LiveId" clId="{C6DCDB61-3980-4FE9-AF16-B90720519827}" dt="2024-02-21T15:39:54.792" v="1131" actId="255"/>
          <ac:spMkLst>
            <pc:docMk/>
            <pc:sldMk cId="2664532296" sldId="296"/>
            <ac:spMk id="2" creationId="{3A6F275C-5059-3486-78F1-B8FA09A10F85}"/>
          </ac:spMkLst>
        </pc:spChg>
        <pc:spChg chg="mod">
          <ac:chgData name="Tsenka Tchasovnikarova" userId="cd8d55dbf74cb02a" providerId="LiveId" clId="{C6DCDB61-3980-4FE9-AF16-B90720519827}" dt="2024-02-21T16:58:05.482" v="1722" actId="20577"/>
          <ac:spMkLst>
            <pc:docMk/>
            <pc:sldMk cId="2664532296" sldId="296"/>
            <ac:spMk id="3" creationId="{A66D933E-9A08-A96D-0B81-D5F7914143FA}"/>
          </ac:spMkLst>
        </pc:spChg>
      </pc:sldChg>
      <pc:sldChg chg="modSp mod">
        <pc:chgData name="Tsenka Tchasovnikarova" userId="cd8d55dbf74cb02a" providerId="LiveId" clId="{C6DCDB61-3980-4FE9-AF16-B90720519827}" dt="2024-02-21T17:00:57.774" v="1732" actId="6549"/>
        <pc:sldMkLst>
          <pc:docMk/>
          <pc:sldMk cId="4137411452" sldId="300"/>
        </pc:sldMkLst>
        <pc:spChg chg="mod">
          <ac:chgData name="Tsenka Tchasovnikarova" userId="cd8d55dbf74cb02a" providerId="LiveId" clId="{C6DCDB61-3980-4FE9-AF16-B90720519827}" dt="2024-02-21T16:04:25.645" v="1391" actId="108"/>
          <ac:spMkLst>
            <pc:docMk/>
            <pc:sldMk cId="4137411452" sldId="300"/>
            <ac:spMk id="2" creationId="{1EB5E5AE-0327-F0BE-725F-38EA7AECE02C}"/>
          </ac:spMkLst>
        </pc:spChg>
        <pc:spChg chg="mod">
          <ac:chgData name="Tsenka Tchasovnikarova" userId="cd8d55dbf74cb02a" providerId="LiveId" clId="{C6DCDB61-3980-4FE9-AF16-B90720519827}" dt="2024-02-21T17:00:57.774" v="1732" actId="6549"/>
          <ac:spMkLst>
            <pc:docMk/>
            <pc:sldMk cId="4137411452" sldId="300"/>
            <ac:spMk id="3" creationId="{3C4DB889-60A5-12F9-3B97-9A494AEE42A5}"/>
          </ac:spMkLst>
        </pc:spChg>
      </pc:sldChg>
      <pc:sldChg chg="delSp modSp mod">
        <pc:chgData name="Tsenka Tchasovnikarova" userId="cd8d55dbf74cb02a" providerId="LiveId" clId="{C6DCDB61-3980-4FE9-AF16-B90720519827}" dt="2024-02-21T16:55:25.071" v="1710" actId="27636"/>
        <pc:sldMkLst>
          <pc:docMk/>
          <pc:sldMk cId="146138619" sldId="301"/>
        </pc:sldMkLst>
        <pc:spChg chg="del">
          <ac:chgData name="Tsenka Tchasovnikarova" userId="cd8d55dbf74cb02a" providerId="LiveId" clId="{C6DCDB61-3980-4FE9-AF16-B90720519827}" dt="2024-02-21T15:36:10.504" v="1115" actId="478"/>
          <ac:spMkLst>
            <pc:docMk/>
            <pc:sldMk cId="146138619" sldId="301"/>
            <ac:spMk id="2" creationId="{E08040C7-9361-9875-0857-1BDCF46F972F}"/>
          </ac:spMkLst>
        </pc:spChg>
        <pc:spChg chg="mod">
          <ac:chgData name="Tsenka Tchasovnikarova" userId="cd8d55dbf74cb02a" providerId="LiveId" clId="{C6DCDB61-3980-4FE9-AF16-B90720519827}" dt="2024-02-21T16:55:25.071" v="1710" actId="27636"/>
          <ac:spMkLst>
            <pc:docMk/>
            <pc:sldMk cId="146138619" sldId="301"/>
            <ac:spMk id="8" creationId="{B7401391-1321-60F3-C917-D8AB02DB6628}"/>
          </ac:spMkLst>
        </pc:spChg>
      </pc:sldChg>
      <pc:sldChg chg="delSp mod">
        <pc:chgData name="Tsenka Tchasovnikarova" userId="cd8d55dbf74cb02a" providerId="LiveId" clId="{C6DCDB61-3980-4FE9-AF16-B90720519827}" dt="2024-02-21T16:53:33.634" v="1708" actId="478"/>
        <pc:sldMkLst>
          <pc:docMk/>
          <pc:sldMk cId="2056524299" sldId="302"/>
        </pc:sldMkLst>
        <pc:spChg chg="del">
          <ac:chgData name="Tsenka Tchasovnikarova" userId="cd8d55dbf74cb02a" providerId="LiveId" clId="{C6DCDB61-3980-4FE9-AF16-B90720519827}" dt="2024-02-21T16:53:33.634" v="1708" actId="478"/>
          <ac:spMkLst>
            <pc:docMk/>
            <pc:sldMk cId="2056524299" sldId="302"/>
            <ac:spMk id="9" creationId="{F91B8B51-AC32-A48A-DF2D-3E3297B6D20A}"/>
          </ac:spMkLst>
        </pc:spChg>
      </pc:sldChg>
      <pc:sldChg chg="addSp modSp">
        <pc:chgData name="Tsenka Tchasovnikarova" userId="cd8d55dbf74cb02a" providerId="LiveId" clId="{C6DCDB61-3980-4FE9-AF16-B90720519827}" dt="2024-02-21T13:39:31.061" v="781" actId="33987"/>
        <pc:sldMkLst>
          <pc:docMk/>
          <pc:sldMk cId="2771255487" sldId="307"/>
        </pc:sldMkLst>
        <pc:spChg chg="add mod">
          <ac:chgData name="Tsenka Tchasovnikarova" userId="cd8d55dbf74cb02a" providerId="LiveId" clId="{C6DCDB61-3980-4FE9-AF16-B90720519827}" dt="2024-02-21T13:39:31.061" v="781" actId="33987"/>
          <ac:spMkLst>
            <pc:docMk/>
            <pc:sldMk cId="2771255487" sldId="307"/>
            <ac:spMk id="2" creationId="{A4092C34-9788-9669-1939-26B58741F6E1}"/>
          </ac:spMkLst>
        </pc:spChg>
      </pc:sldChg>
      <pc:sldChg chg="delSp modSp mod modAnim">
        <pc:chgData name="Tsenka Tchasovnikarova" userId="cd8d55dbf74cb02a" providerId="LiveId" clId="{C6DCDB61-3980-4FE9-AF16-B90720519827}" dt="2024-02-21T17:15:04.096" v="1779"/>
        <pc:sldMkLst>
          <pc:docMk/>
          <pc:sldMk cId="245497041" sldId="308"/>
        </pc:sldMkLst>
        <pc:spChg chg="del">
          <ac:chgData name="Tsenka Tchasovnikarova" userId="cd8d55dbf74cb02a" providerId="LiveId" clId="{C6DCDB61-3980-4FE9-AF16-B90720519827}" dt="2024-02-21T12:47:48.502" v="1" actId="478"/>
          <ac:spMkLst>
            <pc:docMk/>
            <pc:sldMk cId="245497041" sldId="308"/>
            <ac:spMk id="17" creationId="{2AC7D17F-9E95-73CD-9E7F-D1AA1167C6C9}"/>
          </ac:spMkLst>
        </pc:spChg>
        <pc:graphicFrameChg chg="mod">
          <ac:chgData name="Tsenka Tchasovnikarova" userId="cd8d55dbf74cb02a" providerId="LiveId" clId="{C6DCDB61-3980-4FE9-AF16-B90720519827}" dt="2024-02-21T13:41:14.123" v="829" actId="20577"/>
          <ac:graphicFrameMkLst>
            <pc:docMk/>
            <pc:sldMk cId="245497041" sldId="308"/>
            <ac:graphicFrameMk id="8" creationId="{7A9C83F4-DC77-7C6D-41B6-A3C6BAF54C67}"/>
          </ac:graphicFrameMkLst>
        </pc:graphicFrameChg>
        <pc:picChg chg="mod">
          <ac:chgData name="Tsenka Tchasovnikarova" userId="cd8d55dbf74cb02a" providerId="LiveId" clId="{C6DCDB61-3980-4FE9-AF16-B90720519827}" dt="2024-02-21T12:48:54.898" v="24" actId="14100"/>
          <ac:picMkLst>
            <pc:docMk/>
            <pc:sldMk cId="245497041" sldId="308"/>
            <ac:picMk id="15" creationId="{C02CC9CD-08D3-7031-CBEB-2FBC321CA577}"/>
          </ac:picMkLst>
        </pc:picChg>
      </pc:sldChg>
      <pc:sldChg chg="modSp mod">
        <pc:chgData name="Tsenka Tchasovnikarova" userId="cd8d55dbf74cb02a" providerId="LiveId" clId="{C6DCDB61-3980-4FE9-AF16-B90720519827}" dt="2024-02-21T13:42:39.269" v="842" actId="123"/>
        <pc:sldMkLst>
          <pc:docMk/>
          <pc:sldMk cId="3825732411" sldId="309"/>
        </pc:sldMkLst>
        <pc:spChg chg="mod">
          <ac:chgData name="Tsenka Tchasovnikarova" userId="cd8d55dbf74cb02a" providerId="LiveId" clId="{C6DCDB61-3980-4FE9-AF16-B90720519827}" dt="2024-02-21T13:42:22.242" v="839" actId="1076"/>
          <ac:spMkLst>
            <pc:docMk/>
            <pc:sldMk cId="3825732411" sldId="309"/>
            <ac:spMk id="2" creationId="{71E59EE1-DBA8-DE97-40BD-5E5B3A25E862}"/>
          </ac:spMkLst>
        </pc:spChg>
        <pc:spChg chg="mod">
          <ac:chgData name="Tsenka Tchasovnikarova" userId="cd8d55dbf74cb02a" providerId="LiveId" clId="{C6DCDB61-3980-4FE9-AF16-B90720519827}" dt="2024-02-21T13:42:39.269" v="842" actId="123"/>
          <ac:spMkLst>
            <pc:docMk/>
            <pc:sldMk cId="3825732411" sldId="309"/>
            <ac:spMk id="3" creationId="{25B8A701-E1A1-D515-77BB-14C97661E49A}"/>
          </ac:spMkLst>
        </pc:spChg>
      </pc:sldChg>
      <pc:sldChg chg="modSp mod">
        <pc:chgData name="Tsenka Tchasovnikarova" userId="cd8d55dbf74cb02a" providerId="LiveId" clId="{C6DCDB61-3980-4FE9-AF16-B90720519827}" dt="2024-02-21T13:45:32.571" v="866"/>
        <pc:sldMkLst>
          <pc:docMk/>
          <pc:sldMk cId="3564052675" sldId="310"/>
        </pc:sldMkLst>
        <pc:spChg chg="mod">
          <ac:chgData name="Tsenka Tchasovnikarova" userId="cd8d55dbf74cb02a" providerId="LiveId" clId="{C6DCDB61-3980-4FE9-AF16-B90720519827}" dt="2024-02-21T13:43:48.880" v="843" actId="1076"/>
          <ac:spMkLst>
            <pc:docMk/>
            <pc:sldMk cId="3564052675" sldId="310"/>
            <ac:spMk id="2" creationId="{264E9667-C8BE-49F7-233C-E38DE95C83F6}"/>
          </ac:spMkLst>
        </pc:spChg>
        <pc:spChg chg="mod">
          <ac:chgData name="Tsenka Tchasovnikarova" userId="cd8d55dbf74cb02a" providerId="LiveId" clId="{C6DCDB61-3980-4FE9-AF16-B90720519827}" dt="2024-02-21T13:45:32.571" v="866"/>
          <ac:spMkLst>
            <pc:docMk/>
            <pc:sldMk cId="3564052675" sldId="310"/>
            <ac:spMk id="3" creationId="{7BCFF155-30C2-0862-68CC-938085AC6415}"/>
          </ac:spMkLst>
        </pc:spChg>
      </pc:sldChg>
      <pc:sldChg chg="modSp mod">
        <pc:chgData name="Tsenka Tchasovnikarova" userId="cd8d55dbf74cb02a" providerId="LiveId" clId="{C6DCDB61-3980-4FE9-AF16-B90720519827}" dt="2024-02-21T16:37:53.132" v="1657" actId="20577"/>
        <pc:sldMkLst>
          <pc:docMk/>
          <pc:sldMk cId="1640393709" sldId="311"/>
        </pc:sldMkLst>
        <pc:spChg chg="mod">
          <ac:chgData name="Tsenka Tchasovnikarova" userId="cd8d55dbf74cb02a" providerId="LiveId" clId="{C6DCDB61-3980-4FE9-AF16-B90720519827}" dt="2024-02-21T13:46:56.044" v="875" actId="1076"/>
          <ac:spMkLst>
            <pc:docMk/>
            <pc:sldMk cId="1640393709" sldId="311"/>
            <ac:spMk id="2" creationId="{BEAB2974-D7F1-9B3E-132F-09B641B216FC}"/>
          </ac:spMkLst>
        </pc:spChg>
        <pc:spChg chg="mod">
          <ac:chgData name="Tsenka Tchasovnikarova" userId="cd8d55dbf74cb02a" providerId="LiveId" clId="{C6DCDB61-3980-4FE9-AF16-B90720519827}" dt="2024-02-21T16:37:53.132" v="1657" actId="20577"/>
          <ac:spMkLst>
            <pc:docMk/>
            <pc:sldMk cId="1640393709" sldId="311"/>
            <ac:spMk id="3" creationId="{9782CC79-DC83-73D2-9641-52BFA0CA1CD0}"/>
          </ac:spMkLst>
        </pc:spChg>
      </pc:sldChg>
      <pc:sldChg chg="modSp mod">
        <pc:chgData name="Tsenka Tchasovnikarova" userId="cd8d55dbf74cb02a" providerId="LiveId" clId="{C6DCDB61-3980-4FE9-AF16-B90720519827}" dt="2024-02-21T15:40:11.104" v="1136" actId="113"/>
        <pc:sldMkLst>
          <pc:docMk/>
          <pc:sldMk cId="1001305035" sldId="312"/>
        </pc:sldMkLst>
        <pc:spChg chg="mod">
          <ac:chgData name="Tsenka Tchasovnikarova" userId="cd8d55dbf74cb02a" providerId="LiveId" clId="{C6DCDB61-3980-4FE9-AF16-B90720519827}" dt="2024-02-21T15:40:11.104" v="1136" actId="113"/>
          <ac:spMkLst>
            <pc:docMk/>
            <pc:sldMk cId="1001305035" sldId="312"/>
            <ac:spMk id="2" creationId="{826F9D3E-4A92-D0DB-EB79-2A6524F971FD}"/>
          </ac:spMkLst>
        </pc:spChg>
      </pc:sldChg>
      <pc:sldChg chg="addSp modSp new del mod modClrScheme chgLayout">
        <pc:chgData name="Tsenka Tchasovnikarova" userId="cd8d55dbf74cb02a" providerId="LiveId" clId="{C6DCDB61-3980-4FE9-AF16-B90720519827}" dt="2024-02-21T13:04:11.921" v="337" actId="47"/>
        <pc:sldMkLst>
          <pc:docMk/>
          <pc:sldMk cId="4112852236" sldId="318"/>
        </pc:sldMkLst>
        <pc:spChg chg="add mod">
          <ac:chgData name="Tsenka Tchasovnikarova" userId="cd8d55dbf74cb02a" providerId="LiveId" clId="{C6DCDB61-3980-4FE9-AF16-B90720519827}" dt="2024-02-21T12:51:18.178" v="58" actId="20577"/>
          <ac:spMkLst>
            <pc:docMk/>
            <pc:sldMk cId="4112852236" sldId="318"/>
            <ac:spMk id="2" creationId="{23BED46D-E39B-EDB1-92E1-1D7509D1F303}"/>
          </ac:spMkLst>
        </pc:spChg>
        <pc:spChg chg="add mod">
          <ac:chgData name="Tsenka Tchasovnikarova" userId="cd8d55dbf74cb02a" providerId="LiveId" clId="{C6DCDB61-3980-4FE9-AF16-B90720519827}" dt="2024-02-21T12:51:07.777" v="42" actId="700"/>
          <ac:spMkLst>
            <pc:docMk/>
            <pc:sldMk cId="4112852236" sldId="318"/>
            <ac:spMk id="3" creationId="{B18BA588-34E0-7784-ED39-D687767C9C7C}"/>
          </ac:spMkLst>
        </pc:spChg>
      </pc:sldChg>
      <pc:sldChg chg="addSp delSp modSp new mod setBg modClrScheme chgLayout">
        <pc:chgData name="Tsenka Tchasovnikarova" userId="cd8d55dbf74cb02a" providerId="LiveId" clId="{C6DCDB61-3980-4FE9-AF16-B90720519827}" dt="2024-02-21T13:37:16.251" v="779" actId="26606"/>
        <pc:sldMkLst>
          <pc:docMk/>
          <pc:sldMk cId="2952728232" sldId="319"/>
        </pc:sldMkLst>
        <pc:spChg chg="del mod">
          <ac:chgData name="Tsenka Tchasovnikarova" userId="cd8d55dbf74cb02a" providerId="LiveId" clId="{C6DCDB61-3980-4FE9-AF16-B90720519827}" dt="2024-02-21T12:52:58.567" v="118" actId="478"/>
          <ac:spMkLst>
            <pc:docMk/>
            <pc:sldMk cId="2952728232" sldId="319"/>
            <ac:spMk id="2" creationId="{94FE0499-B14C-5D6B-ABA6-0AF22C7E6D93}"/>
          </ac:spMkLst>
        </pc:spChg>
        <pc:spChg chg="del mod ord">
          <ac:chgData name="Tsenka Tchasovnikarova" userId="cd8d55dbf74cb02a" providerId="LiveId" clId="{C6DCDB61-3980-4FE9-AF16-B90720519827}" dt="2024-02-21T12:53:11.681" v="120" actId="700"/>
          <ac:spMkLst>
            <pc:docMk/>
            <pc:sldMk cId="2952728232" sldId="319"/>
            <ac:spMk id="3" creationId="{9FF4F44B-A922-6DDE-E31D-39C19CF6A43A}"/>
          </ac:spMkLst>
        </pc:spChg>
        <pc:spChg chg="add del mod">
          <ac:chgData name="Tsenka Tchasovnikarova" userId="cd8d55dbf74cb02a" providerId="LiveId" clId="{C6DCDB61-3980-4FE9-AF16-B90720519827}" dt="2024-02-21T12:54:56.715" v="165" actId="478"/>
          <ac:spMkLst>
            <pc:docMk/>
            <pc:sldMk cId="2952728232" sldId="319"/>
            <ac:spMk id="4" creationId="{F5060190-B39D-FD06-D335-5C49E64DD8A8}"/>
          </ac:spMkLst>
        </pc:spChg>
        <pc:spChg chg="add del mod ord">
          <ac:chgData name="Tsenka Tchasovnikarova" userId="cd8d55dbf74cb02a" providerId="LiveId" clId="{C6DCDB61-3980-4FE9-AF16-B90720519827}" dt="2024-02-21T12:53:17.067" v="121" actId="478"/>
          <ac:spMkLst>
            <pc:docMk/>
            <pc:sldMk cId="2952728232" sldId="319"/>
            <ac:spMk id="5" creationId="{9F75A6A3-46AB-5F72-5940-59149D3C1A0E}"/>
          </ac:spMkLst>
        </pc:spChg>
        <pc:spChg chg="add del mod ord">
          <ac:chgData name="Tsenka Tchasovnikarova" userId="cd8d55dbf74cb02a" providerId="LiveId" clId="{C6DCDB61-3980-4FE9-AF16-B90720519827}" dt="2024-02-21T12:54:40.738" v="164" actId="478"/>
          <ac:spMkLst>
            <pc:docMk/>
            <pc:sldMk cId="2952728232" sldId="319"/>
            <ac:spMk id="6" creationId="{0AC1616E-91AD-7B07-F154-3B51295F76FD}"/>
          </ac:spMkLst>
        </pc:spChg>
        <pc:spChg chg="add del mod ord">
          <ac:chgData name="Tsenka Tchasovnikarova" userId="cd8d55dbf74cb02a" providerId="LiveId" clId="{C6DCDB61-3980-4FE9-AF16-B90720519827}" dt="2024-02-21T13:37:16.251" v="779" actId="26606"/>
          <ac:spMkLst>
            <pc:docMk/>
            <pc:sldMk cId="2952728232" sldId="319"/>
            <ac:spMk id="7" creationId="{E98168B7-0B94-4B0E-57F5-FC6FFE906077}"/>
          </ac:spMkLst>
        </pc:spChg>
        <pc:spChg chg="add mod ord">
          <ac:chgData name="Tsenka Tchasovnikarova" userId="cd8d55dbf74cb02a" providerId="LiveId" clId="{C6DCDB61-3980-4FE9-AF16-B90720519827}" dt="2024-02-21T13:37:02.485" v="775" actId="26606"/>
          <ac:spMkLst>
            <pc:docMk/>
            <pc:sldMk cId="2952728232" sldId="319"/>
            <ac:spMk id="8" creationId="{68F6678B-B807-089E-AE73-FE1867D6A5EF}"/>
          </ac:spMkLst>
        </pc:spChg>
        <pc:spChg chg="add mod ord">
          <ac:chgData name="Tsenka Tchasovnikarova" userId="cd8d55dbf74cb02a" providerId="LiveId" clId="{C6DCDB61-3980-4FE9-AF16-B90720519827}" dt="2024-02-21T13:37:02.485" v="775" actId="26606"/>
          <ac:spMkLst>
            <pc:docMk/>
            <pc:sldMk cId="2952728232" sldId="319"/>
            <ac:spMk id="9" creationId="{8878CCC5-F7A1-0213-1E57-B390392D1BCD}"/>
          </ac:spMkLst>
        </pc:spChg>
        <pc:spChg chg="add mod">
          <ac:chgData name="Tsenka Tchasovnikarova" userId="cd8d55dbf74cb02a" providerId="LiveId" clId="{C6DCDB61-3980-4FE9-AF16-B90720519827}" dt="2024-02-21T12:53:43.874" v="123" actId="33987"/>
          <ac:spMkLst>
            <pc:docMk/>
            <pc:sldMk cId="2952728232" sldId="319"/>
            <ac:spMk id="10" creationId="{BA79840E-2A8B-F4F8-6C47-EF2C93B148DD}"/>
          </ac:spMkLst>
        </pc:spChg>
        <pc:spChg chg="add del mod">
          <ac:chgData name="Tsenka Tchasovnikarova" userId="cd8d55dbf74cb02a" providerId="LiveId" clId="{C6DCDB61-3980-4FE9-AF16-B90720519827}" dt="2024-02-21T13:04:31.148" v="340" actId="478"/>
          <ac:spMkLst>
            <pc:docMk/>
            <pc:sldMk cId="2952728232" sldId="319"/>
            <ac:spMk id="11" creationId="{9563E849-98D5-D477-E8C6-44E8ED819689}"/>
          </ac:spMkLst>
        </pc:spChg>
        <pc:spChg chg="add mod">
          <ac:chgData name="Tsenka Tchasovnikarova" userId="cd8d55dbf74cb02a" providerId="LiveId" clId="{C6DCDB61-3980-4FE9-AF16-B90720519827}" dt="2024-02-21T13:37:02.485" v="775" actId="26606"/>
          <ac:spMkLst>
            <pc:docMk/>
            <pc:sldMk cId="2952728232" sldId="319"/>
            <ac:spMk id="12" creationId="{A76E5FE7-0322-1352-77C6-D692F9ED3FBE}"/>
          </ac:spMkLst>
        </pc:spChg>
        <pc:spChg chg="add mod">
          <ac:chgData name="Tsenka Tchasovnikarova" userId="cd8d55dbf74cb02a" providerId="LiveId" clId="{C6DCDB61-3980-4FE9-AF16-B90720519827}" dt="2024-02-21T13:37:02.485" v="775" actId="26606"/>
          <ac:spMkLst>
            <pc:docMk/>
            <pc:sldMk cId="2952728232" sldId="319"/>
            <ac:spMk id="13" creationId="{4AE777DE-684A-DC85-FE6D-6837FB16AF17}"/>
          </ac:spMkLst>
        </pc:spChg>
        <pc:spChg chg="add mod">
          <ac:chgData name="Tsenka Tchasovnikarova" userId="cd8d55dbf74cb02a" providerId="LiveId" clId="{C6DCDB61-3980-4FE9-AF16-B90720519827}" dt="2024-02-21T13:37:02.485" v="775" actId="26606"/>
          <ac:spMkLst>
            <pc:docMk/>
            <pc:sldMk cId="2952728232" sldId="319"/>
            <ac:spMk id="14" creationId="{90FD7A1A-866E-EF3A-436A-E8C56290C00B}"/>
          </ac:spMkLst>
        </pc:spChg>
        <pc:spChg chg="add del">
          <ac:chgData name="Tsenka Tchasovnikarova" userId="cd8d55dbf74cb02a" providerId="LiveId" clId="{C6DCDB61-3980-4FE9-AF16-B90720519827}" dt="2024-02-21T13:37:02.485" v="775" actId="26606"/>
          <ac:spMkLst>
            <pc:docMk/>
            <pc:sldMk cId="2952728232" sldId="319"/>
            <ac:spMk id="29" creationId="{1DDC3EF6-2EA5-44B3-94C7-9DDA67A127D0}"/>
          </ac:spMkLst>
        </pc:spChg>
        <pc:spChg chg="add del">
          <ac:chgData name="Tsenka Tchasovnikarova" userId="cd8d55dbf74cb02a" providerId="LiveId" clId="{C6DCDB61-3980-4FE9-AF16-B90720519827}" dt="2024-02-21T13:37:02.485" v="775" actId="26606"/>
          <ac:spMkLst>
            <pc:docMk/>
            <pc:sldMk cId="2952728232" sldId="319"/>
            <ac:spMk id="31" creationId="{87925A9A-E9FA-496E-9C09-7C2845E0062B}"/>
          </ac:spMkLst>
        </pc:spChg>
        <pc:spChg chg="add del">
          <ac:chgData name="Tsenka Tchasovnikarova" userId="cd8d55dbf74cb02a" providerId="LiveId" clId="{C6DCDB61-3980-4FE9-AF16-B90720519827}" dt="2024-02-21T13:37:02.485" v="775" actId="26606"/>
          <ac:spMkLst>
            <pc:docMk/>
            <pc:sldMk cId="2952728232" sldId="319"/>
            <ac:spMk id="33" creationId="{2073ABB4-E164-4CBF-ADFF-25552BB7913B}"/>
          </ac:spMkLst>
        </pc:spChg>
        <pc:spChg chg="add del">
          <ac:chgData name="Tsenka Tchasovnikarova" userId="cd8d55dbf74cb02a" providerId="LiveId" clId="{C6DCDB61-3980-4FE9-AF16-B90720519827}" dt="2024-02-21T13:37:02.485" v="775" actId="26606"/>
          <ac:spMkLst>
            <pc:docMk/>
            <pc:sldMk cId="2952728232" sldId="319"/>
            <ac:spMk id="35" creationId="{8C266B9D-DC87-430A-8D3A-2E83639A1768}"/>
          </ac:spMkLst>
        </pc:spChg>
        <pc:spChg chg="add del">
          <ac:chgData name="Tsenka Tchasovnikarova" userId="cd8d55dbf74cb02a" providerId="LiveId" clId="{C6DCDB61-3980-4FE9-AF16-B90720519827}" dt="2024-02-21T13:37:02.485" v="775" actId="26606"/>
          <ac:spMkLst>
            <pc:docMk/>
            <pc:sldMk cId="2952728232" sldId="319"/>
            <ac:spMk id="37" creationId="{254B162D-1BD7-41E0-844F-F94AE2CE2B87}"/>
          </ac:spMkLst>
        </pc:spChg>
        <pc:spChg chg="add del">
          <ac:chgData name="Tsenka Tchasovnikarova" userId="cd8d55dbf74cb02a" providerId="LiveId" clId="{C6DCDB61-3980-4FE9-AF16-B90720519827}" dt="2024-02-21T13:37:02.485" v="775" actId="26606"/>
          <ac:spMkLst>
            <pc:docMk/>
            <pc:sldMk cId="2952728232" sldId="319"/>
            <ac:spMk id="39" creationId="{1264404B-1C0F-4383-8FC3-A3E3264AA4C3}"/>
          </ac:spMkLst>
        </pc:spChg>
        <pc:spChg chg="add del">
          <ac:chgData name="Tsenka Tchasovnikarova" userId="cd8d55dbf74cb02a" providerId="LiveId" clId="{C6DCDB61-3980-4FE9-AF16-B90720519827}" dt="2024-02-21T13:37:02.485" v="775" actId="26606"/>
          <ac:spMkLst>
            <pc:docMk/>
            <pc:sldMk cId="2952728232" sldId="319"/>
            <ac:spMk id="41" creationId="{619F5C88-C232-4D01-8DB1-8A0C673DDBC3}"/>
          </ac:spMkLst>
        </pc:spChg>
        <pc:spChg chg="add del">
          <ac:chgData name="Tsenka Tchasovnikarova" userId="cd8d55dbf74cb02a" providerId="LiveId" clId="{C6DCDB61-3980-4FE9-AF16-B90720519827}" dt="2024-02-21T13:37:02.485" v="775" actId="26606"/>
          <ac:spMkLst>
            <pc:docMk/>
            <pc:sldMk cId="2952728232" sldId="319"/>
            <ac:spMk id="43" creationId="{1EEE7F17-8E08-4C69-8E22-661908E6DF72}"/>
          </ac:spMkLst>
        </pc:spChg>
        <pc:graphicFrameChg chg="add del">
          <ac:chgData name="Tsenka Tchasovnikarova" userId="cd8d55dbf74cb02a" providerId="LiveId" clId="{C6DCDB61-3980-4FE9-AF16-B90720519827}" dt="2024-02-21T13:37:05.844" v="777" actId="26606"/>
          <ac:graphicFrameMkLst>
            <pc:docMk/>
            <pc:sldMk cId="2952728232" sldId="319"/>
            <ac:graphicFrameMk id="26" creationId="{56B30A00-1DA9-8EEB-83D4-38FAFDD65594}"/>
          </ac:graphicFrameMkLst>
        </pc:graphicFrameChg>
        <pc:graphicFrameChg chg="add del">
          <ac:chgData name="Tsenka Tchasovnikarova" userId="cd8d55dbf74cb02a" providerId="LiveId" clId="{C6DCDB61-3980-4FE9-AF16-B90720519827}" dt="2024-02-21T13:37:16.251" v="779" actId="26606"/>
          <ac:graphicFrameMkLst>
            <pc:docMk/>
            <pc:sldMk cId="2952728232" sldId="319"/>
            <ac:graphicFrameMk id="28" creationId="{61F0E3C4-CE8F-4EB4-C72B-95425B075DAD}"/>
          </ac:graphicFrameMkLst>
        </pc:graphicFrameChg>
        <pc:picChg chg="add mod">
          <ac:chgData name="Tsenka Tchasovnikarova" userId="cd8d55dbf74cb02a" providerId="LiveId" clId="{C6DCDB61-3980-4FE9-AF16-B90720519827}" dt="2024-02-21T13:37:02.485" v="775" actId="26606"/>
          <ac:picMkLst>
            <pc:docMk/>
            <pc:sldMk cId="2952728232" sldId="319"/>
            <ac:picMk id="15" creationId="{1EBB00A2-9E5C-8BD9-69F2-264C512A7C2D}"/>
          </ac:picMkLst>
        </pc:picChg>
        <pc:picChg chg="add mod">
          <ac:chgData name="Tsenka Tchasovnikarova" userId="cd8d55dbf74cb02a" providerId="LiveId" clId="{C6DCDB61-3980-4FE9-AF16-B90720519827}" dt="2024-02-21T13:37:02.485" v="775" actId="26606"/>
          <ac:picMkLst>
            <pc:docMk/>
            <pc:sldMk cId="2952728232" sldId="319"/>
            <ac:picMk id="16" creationId="{651CC557-DD94-C561-58CD-6D3815E483C7}"/>
          </ac:picMkLst>
        </pc:picChg>
        <pc:picChg chg="add mod ord">
          <ac:chgData name="Tsenka Tchasovnikarova" userId="cd8d55dbf74cb02a" providerId="LiveId" clId="{C6DCDB61-3980-4FE9-AF16-B90720519827}" dt="2024-02-21T13:37:02.485" v="775" actId="26606"/>
          <ac:picMkLst>
            <pc:docMk/>
            <pc:sldMk cId="2952728232" sldId="319"/>
            <ac:picMk id="17" creationId="{30FEF373-2E9B-BBD5-857B-E50C5B321718}"/>
          </ac:picMkLst>
        </pc:picChg>
        <pc:picChg chg="add mod ord">
          <ac:chgData name="Tsenka Tchasovnikarova" userId="cd8d55dbf74cb02a" providerId="LiveId" clId="{C6DCDB61-3980-4FE9-AF16-B90720519827}" dt="2024-02-21T13:37:02.485" v="775" actId="26606"/>
          <ac:picMkLst>
            <pc:docMk/>
            <pc:sldMk cId="2952728232" sldId="319"/>
            <ac:picMk id="18" creationId="{1902926D-2563-0E0F-0EF1-CE07AD182D54}"/>
          </ac:picMkLst>
        </pc:picChg>
        <pc:picChg chg="add mod">
          <ac:chgData name="Tsenka Tchasovnikarova" userId="cd8d55dbf74cb02a" providerId="LiveId" clId="{C6DCDB61-3980-4FE9-AF16-B90720519827}" dt="2024-02-21T13:37:02.485" v="775" actId="26606"/>
          <ac:picMkLst>
            <pc:docMk/>
            <pc:sldMk cId="2952728232" sldId="319"/>
            <ac:picMk id="19" creationId="{C62C8FBA-BEA8-3E4D-26A4-2893E82AAB4A}"/>
          </ac:picMkLst>
        </pc:picChg>
        <pc:picChg chg="add mod ord">
          <ac:chgData name="Tsenka Tchasovnikarova" userId="cd8d55dbf74cb02a" providerId="LiveId" clId="{C6DCDB61-3980-4FE9-AF16-B90720519827}" dt="2024-02-21T13:37:02.485" v="775" actId="26606"/>
          <ac:picMkLst>
            <pc:docMk/>
            <pc:sldMk cId="2952728232" sldId="319"/>
            <ac:picMk id="20" creationId="{6E97C366-1C3D-11B6-4C8A-F1C7833D0CEB}"/>
          </ac:picMkLst>
        </pc:picChg>
        <pc:picChg chg="add mod ord">
          <ac:chgData name="Tsenka Tchasovnikarova" userId="cd8d55dbf74cb02a" providerId="LiveId" clId="{C6DCDB61-3980-4FE9-AF16-B90720519827}" dt="2024-02-21T13:37:02.485" v="775" actId="26606"/>
          <ac:picMkLst>
            <pc:docMk/>
            <pc:sldMk cId="2952728232" sldId="319"/>
            <ac:picMk id="21" creationId="{8EB5FADA-C62C-BB7C-B122-05378F41FE82}"/>
          </ac:picMkLst>
        </pc:picChg>
        <pc:picChg chg="add mod ord">
          <ac:chgData name="Tsenka Tchasovnikarova" userId="cd8d55dbf74cb02a" providerId="LiveId" clId="{C6DCDB61-3980-4FE9-AF16-B90720519827}" dt="2024-02-21T13:37:02.485" v="775" actId="26606"/>
          <ac:picMkLst>
            <pc:docMk/>
            <pc:sldMk cId="2952728232" sldId="319"/>
            <ac:picMk id="22" creationId="{A5C0FE41-210A-8450-7B21-654C4BD9484E}"/>
          </ac:picMkLst>
        </pc:picChg>
        <pc:picChg chg="add mod">
          <ac:chgData name="Tsenka Tchasovnikarova" userId="cd8d55dbf74cb02a" providerId="LiveId" clId="{C6DCDB61-3980-4FE9-AF16-B90720519827}" dt="2024-02-21T13:37:02.485" v="775" actId="26606"/>
          <ac:picMkLst>
            <pc:docMk/>
            <pc:sldMk cId="2952728232" sldId="319"/>
            <ac:picMk id="23" creationId="{AF86BD03-E84D-ABB2-F128-68D863AB499A}"/>
          </ac:picMkLst>
        </pc:picChg>
        <pc:picChg chg="add mod">
          <ac:chgData name="Tsenka Tchasovnikarova" userId="cd8d55dbf74cb02a" providerId="LiveId" clId="{C6DCDB61-3980-4FE9-AF16-B90720519827}" dt="2024-02-21T13:37:02.485" v="775" actId="26606"/>
          <ac:picMkLst>
            <pc:docMk/>
            <pc:sldMk cId="2952728232" sldId="319"/>
            <ac:picMk id="24" creationId="{5926F716-63C2-7BDD-15C9-5002EED1CC6E}"/>
          </ac:picMkLst>
        </pc:picChg>
      </pc:sldChg>
      <pc:sldChg chg="addSp delSp modSp new mod">
        <pc:chgData name="Tsenka Tchasovnikarova" userId="cd8d55dbf74cb02a" providerId="LiveId" clId="{C6DCDB61-3980-4FE9-AF16-B90720519827}" dt="2024-02-21T16:52:35.887" v="1707" actId="20577"/>
        <pc:sldMkLst>
          <pc:docMk/>
          <pc:sldMk cId="3557232265" sldId="320"/>
        </pc:sldMkLst>
        <pc:spChg chg="mod">
          <ac:chgData name="Tsenka Tchasovnikarova" userId="cd8d55dbf74cb02a" providerId="LiveId" clId="{C6DCDB61-3980-4FE9-AF16-B90720519827}" dt="2024-02-21T14:21:33.225" v="978" actId="20577"/>
          <ac:spMkLst>
            <pc:docMk/>
            <pc:sldMk cId="3557232265" sldId="320"/>
            <ac:spMk id="2" creationId="{9BB9075B-8034-F915-0461-9E22838F401C}"/>
          </ac:spMkLst>
        </pc:spChg>
        <pc:spChg chg="del">
          <ac:chgData name="Tsenka Tchasovnikarova" userId="cd8d55dbf74cb02a" providerId="LiveId" clId="{C6DCDB61-3980-4FE9-AF16-B90720519827}" dt="2024-02-21T14:15:32.274" v="925"/>
          <ac:spMkLst>
            <pc:docMk/>
            <pc:sldMk cId="3557232265" sldId="320"/>
            <ac:spMk id="3" creationId="{B67680EA-EB3D-AD3A-34FE-E1B549D8DE2E}"/>
          </ac:spMkLst>
        </pc:spChg>
        <pc:spChg chg="add del mod">
          <ac:chgData name="Tsenka Tchasovnikarova" userId="cd8d55dbf74cb02a" providerId="LiveId" clId="{C6DCDB61-3980-4FE9-AF16-B90720519827}" dt="2024-02-21T14:19:35.232" v="960" actId="26606"/>
          <ac:spMkLst>
            <pc:docMk/>
            <pc:sldMk cId="3557232265" sldId="320"/>
            <ac:spMk id="4" creationId="{6B150E08-372A-8D06-74F0-4B74ACFB714B}"/>
          </ac:spMkLst>
        </pc:spChg>
        <pc:graphicFrameChg chg="add del">
          <ac:chgData name="Tsenka Tchasovnikarova" userId="cd8d55dbf74cb02a" providerId="LiveId" clId="{C6DCDB61-3980-4FE9-AF16-B90720519827}" dt="2024-02-21T14:19:31.659" v="959" actId="26606"/>
          <ac:graphicFrameMkLst>
            <pc:docMk/>
            <pc:sldMk cId="3557232265" sldId="320"/>
            <ac:graphicFrameMk id="7" creationId="{6DA1D96A-D329-8D5D-0D3F-67EAB82FF299}"/>
          </ac:graphicFrameMkLst>
        </pc:graphicFrameChg>
        <pc:graphicFrameChg chg="add mod">
          <ac:chgData name="Tsenka Tchasovnikarova" userId="cd8d55dbf74cb02a" providerId="LiveId" clId="{C6DCDB61-3980-4FE9-AF16-B90720519827}" dt="2024-02-21T16:52:35.887" v="1707" actId="20577"/>
          <ac:graphicFrameMkLst>
            <pc:docMk/>
            <pc:sldMk cId="3557232265" sldId="320"/>
            <ac:graphicFrameMk id="8" creationId="{5A23B593-29EF-8D81-C403-1829EFA483AC}"/>
          </ac:graphicFrameMkLst>
        </pc:graphicFrameChg>
        <pc:picChg chg="add mod">
          <ac:chgData name="Tsenka Tchasovnikarova" userId="cd8d55dbf74cb02a" providerId="LiveId" clId="{C6DCDB61-3980-4FE9-AF16-B90720519827}" dt="2024-02-21T14:20:10.952" v="961" actId="27614"/>
          <ac:picMkLst>
            <pc:docMk/>
            <pc:sldMk cId="3557232265" sldId="320"/>
            <ac:picMk id="5" creationId="{F1ACC6FA-8D19-1C21-693E-1724D49A3D57}"/>
          </ac:picMkLst>
        </pc:picChg>
      </pc:sldChg>
      <pc:sldChg chg="addSp delSp modSp new mod modTransition">
        <pc:chgData name="Tsenka Tchasovnikarova" userId="cd8d55dbf74cb02a" providerId="LiveId" clId="{C6DCDB61-3980-4FE9-AF16-B90720519827}" dt="2024-02-21T15:13:17.482" v="1091" actId="14100"/>
        <pc:sldMkLst>
          <pc:docMk/>
          <pc:sldMk cId="3971433294" sldId="321"/>
        </pc:sldMkLst>
        <pc:spChg chg="del">
          <ac:chgData name="Tsenka Tchasovnikarova" userId="cd8d55dbf74cb02a" providerId="LiveId" clId="{C6DCDB61-3980-4FE9-AF16-B90720519827}" dt="2024-02-21T15:13:13.431" v="1090" actId="478"/>
          <ac:spMkLst>
            <pc:docMk/>
            <pc:sldMk cId="3971433294" sldId="321"/>
            <ac:spMk id="2" creationId="{8FDDC95A-CA48-A5A1-60A6-ED1055A0AE24}"/>
          </ac:spMkLst>
        </pc:spChg>
        <pc:spChg chg="del">
          <ac:chgData name="Tsenka Tchasovnikarova" userId="cd8d55dbf74cb02a" providerId="LiveId" clId="{C6DCDB61-3980-4FE9-AF16-B90720519827}" dt="2024-02-21T14:58:49.539" v="993"/>
          <ac:spMkLst>
            <pc:docMk/>
            <pc:sldMk cId="3971433294" sldId="321"/>
            <ac:spMk id="3" creationId="{A8CA0992-538B-7249-A59B-6B556F48F2B0}"/>
          </ac:spMkLst>
        </pc:spChg>
        <pc:spChg chg="add del">
          <ac:chgData name="Tsenka Tchasovnikarova" userId="cd8d55dbf74cb02a" providerId="LiveId" clId="{C6DCDB61-3980-4FE9-AF16-B90720519827}" dt="2024-02-21T15:03:37.268" v="1002" actId="22"/>
          <ac:spMkLst>
            <pc:docMk/>
            <pc:sldMk cId="3971433294" sldId="321"/>
            <ac:spMk id="4" creationId="{EF253032-A7F1-E59D-31A2-B24B65554D5F}"/>
          </ac:spMkLst>
        </pc:spChg>
        <pc:spChg chg="add del mod">
          <ac:chgData name="Tsenka Tchasovnikarova" userId="cd8d55dbf74cb02a" providerId="LiveId" clId="{C6DCDB61-3980-4FE9-AF16-B90720519827}" dt="2024-02-21T15:02:12.704" v="997" actId="22"/>
          <ac:spMkLst>
            <pc:docMk/>
            <pc:sldMk cId="3971433294" sldId="321"/>
            <ac:spMk id="7" creationId="{FB10C93E-A6EB-9D38-8340-2EB69190D9D7}"/>
          </ac:spMkLst>
        </pc:spChg>
        <pc:spChg chg="add del mod">
          <ac:chgData name="Tsenka Tchasovnikarova" userId="cd8d55dbf74cb02a" providerId="LiveId" clId="{C6DCDB61-3980-4FE9-AF16-B90720519827}" dt="2024-02-21T15:09:05.365" v="1028" actId="14100"/>
          <ac:spMkLst>
            <pc:docMk/>
            <pc:sldMk cId="3971433294" sldId="321"/>
            <ac:spMk id="15" creationId="{1A55D698-B6F4-3D02-CEE0-A1707CE4C21A}"/>
          </ac:spMkLst>
        </pc:spChg>
        <pc:graphicFrameChg chg="add del">
          <ac:chgData name="Tsenka Tchasovnikarova" userId="cd8d55dbf74cb02a" providerId="LiveId" clId="{C6DCDB61-3980-4FE9-AF16-B90720519827}" dt="2024-02-21T15:08:45.340" v="1022" actId="26606"/>
          <ac:graphicFrameMkLst>
            <pc:docMk/>
            <pc:sldMk cId="3971433294" sldId="321"/>
            <ac:graphicFrameMk id="17" creationId="{44101213-0F35-00EA-35A2-D25A40D8FD7C}"/>
          </ac:graphicFrameMkLst>
        </pc:graphicFrameChg>
        <pc:picChg chg="add del mod">
          <ac:chgData name="Tsenka Tchasovnikarova" userId="cd8d55dbf74cb02a" providerId="LiveId" clId="{C6DCDB61-3980-4FE9-AF16-B90720519827}" dt="2024-02-21T14:59:11.835" v="996" actId="21"/>
          <ac:picMkLst>
            <pc:docMk/>
            <pc:sldMk cId="3971433294" sldId="321"/>
            <ac:picMk id="5" creationId="{075BB5E8-435B-6391-6D5D-B33619A81C92}"/>
          </ac:picMkLst>
        </pc:picChg>
        <pc:picChg chg="add mod ord">
          <ac:chgData name="Tsenka Tchasovnikarova" userId="cd8d55dbf74cb02a" providerId="LiveId" clId="{C6DCDB61-3980-4FE9-AF16-B90720519827}" dt="2024-02-21T15:13:17.482" v="1091" actId="14100"/>
          <ac:picMkLst>
            <pc:docMk/>
            <pc:sldMk cId="3971433294" sldId="321"/>
            <ac:picMk id="9" creationId="{F900F4C8-F5BA-3539-DA64-4D8DA3ECA880}"/>
          </ac:picMkLst>
        </pc:picChg>
        <pc:picChg chg="add del mod ord">
          <ac:chgData name="Tsenka Tchasovnikarova" userId="cd8d55dbf74cb02a" providerId="LiveId" clId="{C6DCDB61-3980-4FE9-AF16-B90720519827}" dt="2024-02-21T15:03:34.560" v="1001" actId="22"/>
          <ac:picMkLst>
            <pc:docMk/>
            <pc:sldMk cId="3971433294" sldId="321"/>
            <ac:picMk id="11" creationId="{B03D794D-37C3-B9D3-D2FB-E27554261F2E}"/>
          </ac:picMkLst>
        </pc:picChg>
        <pc:picChg chg="add del mod ord">
          <ac:chgData name="Tsenka Tchasovnikarova" userId="cd8d55dbf74cb02a" providerId="LiveId" clId="{C6DCDB61-3980-4FE9-AF16-B90720519827}" dt="2024-02-21T15:03:42.896" v="1004" actId="478"/>
          <ac:picMkLst>
            <pc:docMk/>
            <pc:sldMk cId="3971433294" sldId="321"/>
            <ac:picMk id="13" creationId="{774BFC39-514A-ABB8-3581-1109F0FD3C58}"/>
          </ac:picMkLst>
        </pc:picChg>
      </pc:sldChg>
      <pc:sldChg chg="addSp delSp modSp new mod modClrScheme chgLayout">
        <pc:chgData name="Tsenka Tchasovnikarova" userId="cd8d55dbf74cb02a" providerId="LiveId" clId="{C6DCDB61-3980-4FE9-AF16-B90720519827}" dt="2024-02-21T15:34:56.160" v="1114" actId="1076"/>
        <pc:sldMkLst>
          <pc:docMk/>
          <pc:sldMk cId="564664681" sldId="322"/>
        </pc:sldMkLst>
        <pc:spChg chg="del mod ord">
          <ac:chgData name="Tsenka Tchasovnikarova" userId="cd8d55dbf74cb02a" providerId="LiveId" clId="{C6DCDB61-3980-4FE9-AF16-B90720519827}" dt="2024-02-21T15:30:36.930" v="1093" actId="700"/>
          <ac:spMkLst>
            <pc:docMk/>
            <pc:sldMk cId="564664681" sldId="322"/>
            <ac:spMk id="2" creationId="{90E71798-77EB-E14B-55D8-EC75E63A3DE9}"/>
          </ac:spMkLst>
        </pc:spChg>
        <pc:spChg chg="del">
          <ac:chgData name="Tsenka Tchasovnikarova" userId="cd8d55dbf74cb02a" providerId="LiveId" clId="{C6DCDB61-3980-4FE9-AF16-B90720519827}" dt="2024-02-21T15:30:36.930" v="1093" actId="700"/>
          <ac:spMkLst>
            <pc:docMk/>
            <pc:sldMk cId="564664681" sldId="322"/>
            <ac:spMk id="3" creationId="{C21EC477-7364-7709-455F-4737D4D9CCEF}"/>
          </ac:spMkLst>
        </pc:spChg>
        <pc:spChg chg="del">
          <ac:chgData name="Tsenka Tchasovnikarova" userId="cd8d55dbf74cb02a" providerId="LiveId" clId="{C6DCDB61-3980-4FE9-AF16-B90720519827}" dt="2024-02-21T15:30:36.930" v="1093" actId="700"/>
          <ac:spMkLst>
            <pc:docMk/>
            <pc:sldMk cId="564664681" sldId="322"/>
            <ac:spMk id="4" creationId="{44A4DE14-0B8F-F9FC-365F-10676CC08852}"/>
          </ac:spMkLst>
        </pc:spChg>
        <pc:spChg chg="add mod ord">
          <ac:chgData name="Tsenka Tchasovnikarova" userId="cd8d55dbf74cb02a" providerId="LiveId" clId="{C6DCDB61-3980-4FE9-AF16-B90720519827}" dt="2024-02-21T15:30:36.930" v="1093" actId="700"/>
          <ac:spMkLst>
            <pc:docMk/>
            <pc:sldMk cId="564664681" sldId="322"/>
            <ac:spMk id="5" creationId="{B9930953-F4A6-1DC4-8E89-58D827B0D3B9}"/>
          </ac:spMkLst>
        </pc:spChg>
        <pc:spChg chg="add del mod">
          <ac:chgData name="Tsenka Tchasovnikarova" userId="cd8d55dbf74cb02a" providerId="LiveId" clId="{C6DCDB61-3980-4FE9-AF16-B90720519827}" dt="2024-02-21T15:34:11.640" v="1102" actId="478"/>
          <ac:spMkLst>
            <pc:docMk/>
            <pc:sldMk cId="564664681" sldId="322"/>
            <ac:spMk id="7" creationId="{DD32F4E8-8C6E-115E-4837-36DDF177808B}"/>
          </ac:spMkLst>
        </pc:spChg>
        <pc:spChg chg="add mod">
          <ac:chgData name="Tsenka Tchasovnikarova" userId="cd8d55dbf74cb02a" providerId="LiveId" clId="{C6DCDB61-3980-4FE9-AF16-B90720519827}" dt="2024-02-21T15:34:33.137" v="1108" actId="20577"/>
          <ac:spMkLst>
            <pc:docMk/>
            <pc:sldMk cId="564664681" sldId="322"/>
            <ac:spMk id="11" creationId="{2FB6C998-2927-E6CA-CBAD-5E42F3B52672}"/>
          </ac:spMkLst>
        </pc:spChg>
        <pc:picChg chg="add mod">
          <ac:chgData name="Tsenka Tchasovnikarova" userId="cd8d55dbf74cb02a" providerId="LiveId" clId="{C6DCDB61-3980-4FE9-AF16-B90720519827}" dt="2024-02-21T15:34:56.160" v="1114" actId="1076"/>
          <ac:picMkLst>
            <pc:docMk/>
            <pc:sldMk cId="564664681" sldId="322"/>
            <ac:picMk id="9" creationId="{72ACD3DE-732E-FD62-4A0F-11F933BE7509}"/>
          </ac:picMkLst>
        </pc:picChg>
      </pc:sldChg>
      <pc:sldChg chg="new del">
        <pc:chgData name="Tsenka Tchasovnikarova" userId="cd8d55dbf74cb02a" providerId="LiveId" clId="{C6DCDB61-3980-4FE9-AF16-B90720519827}" dt="2024-02-21T15:42:22.685" v="1138" actId="47"/>
        <pc:sldMkLst>
          <pc:docMk/>
          <pc:sldMk cId="129375632" sldId="323"/>
        </pc:sldMkLst>
      </pc:sldChg>
      <pc:sldChg chg="addSp delSp modSp new del mod">
        <pc:chgData name="Tsenka Tchasovnikarova" userId="cd8d55dbf74cb02a" providerId="LiveId" clId="{C6DCDB61-3980-4FE9-AF16-B90720519827}" dt="2024-02-21T15:47:33.494" v="1206" actId="47"/>
        <pc:sldMkLst>
          <pc:docMk/>
          <pc:sldMk cId="890175187" sldId="323"/>
        </pc:sldMkLst>
        <pc:spChg chg="add del mod">
          <ac:chgData name="Tsenka Tchasovnikarova" userId="cd8d55dbf74cb02a" providerId="LiveId" clId="{C6DCDB61-3980-4FE9-AF16-B90720519827}" dt="2024-02-21T15:45:57.576" v="1193" actId="20577"/>
          <ac:spMkLst>
            <pc:docMk/>
            <pc:sldMk cId="890175187" sldId="323"/>
            <ac:spMk id="2" creationId="{0CA990D3-00B9-56B2-B24B-E8D86003FE13}"/>
          </ac:spMkLst>
        </pc:spChg>
        <pc:spChg chg="add del mod">
          <ac:chgData name="Tsenka Tchasovnikarova" userId="cd8d55dbf74cb02a" providerId="LiveId" clId="{C6DCDB61-3980-4FE9-AF16-B90720519827}" dt="2024-02-21T15:47:23.320" v="1205" actId="27636"/>
          <ac:spMkLst>
            <pc:docMk/>
            <pc:sldMk cId="890175187" sldId="323"/>
            <ac:spMk id="3" creationId="{46B8BDCA-C9D6-C895-7B45-2D553A6EFAAE}"/>
          </ac:spMkLst>
        </pc:spChg>
        <pc:spChg chg="add mod">
          <ac:chgData name="Tsenka Tchasovnikarova" userId="cd8d55dbf74cb02a" providerId="LiveId" clId="{C6DCDB61-3980-4FE9-AF16-B90720519827}" dt="2024-02-21T15:44:42.198" v="1163" actId="15"/>
          <ac:spMkLst>
            <pc:docMk/>
            <pc:sldMk cId="890175187" sldId="323"/>
            <ac:spMk id="6" creationId="{1107740B-9734-A380-C975-66C27B08F099}"/>
          </ac:spMkLst>
        </pc:spChg>
        <pc:graphicFrameChg chg="add mod">
          <ac:chgData name="Tsenka Tchasovnikarova" userId="cd8d55dbf74cb02a" providerId="LiveId" clId="{C6DCDB61-3980-4FE9-AF16-B90720519827}" dt="2024-02-21T15:44:56.900" v="1167"/>
          <ac:graphicFrameMkLst>
            <pc:docMk/>
            <pc:sldMk cId="890175187" sldId="323"/>
            <ac:graphicFrameMk id="4" creationId="{E610D151-25F6-1507-4436-C9F4C21BB676}"/>
          </ac:graphicFrameMkLst>
        </pc:graphicFrameChg>
        <pc:graphicFrameChg chg="add mod">
          <ac:chgData name="Tsenka Tchasovnikarova" userId="cd8d55dbf74cb02a" providerId="LiveId" clId="{C6DCDB61-3980-4FE9-AF16-B90720519827}" dt="2024-02-21T15:44:28.320" v="1160"/>
          <ac:graphicFrameMkLst>
            <pc:docMk/>
            <pc:sldMk cId="890175187" sldId="323"/>
            <ac:graphicFrameMk id="5" creationId="{6340A82E-ED59-21BC-6076-772375D63DC8}"/>
          </ac:graphicFrameMkLst>
        </pc:graphicFrameChg>
      </pc:sldChg>
      <pc:sldChg chg="addSp delSp modSp new mod">
        <pc:chgData name="Tsenka Tchasovnikarova" userId="cd8d55dbf74cb02a" providerId="LiveId" clId="{C6DCDB61-3980-4FE9-AF16-B90720519827}" dt="2024-02-21T16:03:36.414" v="1389" actId="1076"/>
        <pc:sldMkLst>
          <pc:docMk/>
          <pc:sldMk cId="2077895727" sldId="323"/>
        </pc:sldMkLst>
        <pc:spChg chg="mod">
          <ac:chgData name="Tsenka Tchasovnikarova" userId="cd8d55dbf74cb02a" providerId="LiveId" clId="{C6DCDB61-3980-4FE9-AF16-B90720519827}" dt="2024-02-21T15:59:27.637" v="1339"/>
          <ac:spMkLst>
            <pc:docMk/>
            <pc:sldMk cId="2077895727" sldId="323"/>
            <ac:spMk id="2" creationId="{74C985F0-00F6-21EC-D257-6E821D329957}"/>
          </ac:spMkLst>
        </pc:spChg>
        <pc:spChg chg="del">
          <ac:chgData name="Tsenka Tchasovnikarova" userId="cd8d55dbf74cb02a" providerId="LiveId" clId="{C6DCDB61-3980-4FE9-AF16-B90720519827}" dt="2024-02-21T15:48:21.575" v="1208"/>
          <ac:spMkLst>
            <pc:docMk/>
            <pc:sldMk cId="2077895727" sldId="323"/>
            <ac:spMk id="3" creationId="{27901CD8-C2CC-227E-2AA0-9E609A456809}"/>
          </ac:spMkLst>
        </pc:spChg>
        <pc:spChg chg="add del mod">
          <ac:chgData name="Tsenka Tchasovnikarova" userId="cd8d55dbf74cb02a" providerId="LiveId" clId="{C6DCDB61-3980-4FE9-AF16-B90720519827}" dt="2024-02-21T15:54:15.783" v="1270" actId="478"/>
          <ac:spMkLst>
            <pc:docMk/>
            <pc:sldMk cId="2077895727" sldId="323"/>
            <ac:spMk id="6" creationId="{46318684-2602-545F-5C12-DB9E58B354A6}"/>
          </ac:spMkLst>
        </pc:spChg>
        <pc:spChg chg="add mod">
          <ac:chgData name="Tsenka Tchasovnikarova" userId="cd8d55dbf74cb02a" providerId="LiveId" clId="{C6DCDB61-3980-4FE9-AF16-B90720519827}" dt="2024-02-21T16:03:10.928" v="1386" actId="207"/>
          <ac:spMkLst>
            <pc:docMk/>
            <pc:sldMk cId="2077895727" sldId="323"/>
            <ac:spMk id="7" creationId="{39D6DA10-EF65-536C-F775-5A18B8996ECD}"/>
          </ac:spMkLst>
        </pc:spChg>
        <pc:spChg chg="add mod">
          <ac:chgData name="Tsenka Tchasovnikarova" userId="cd8d55dbf74cb02a" providerId="LiveId" clId="{C6DCDB61-3980-4FE9-AF16-B90720519827}" dt="2024-02-21T16:01:51.291" v="1369" actId="20577"/>
          <ac:spMkLst>
            <pc:docMk/>
            <pc:sldMk cId="2077895727" sldId="323"/>
            <ac:spMk id="8" creationId="{5658FFFB-0C4E-96D4-D483-2C3E74C1FC50}"/>
          </ac:spMkLst>
        </pc:spChg>
        <pc:spChg chg="add mod">
          <ac:chgData name="Tsenka Tchasovnikarova" userId="cd8d55dbf74cb02a" providerId="LiveId" clId="{C6DCDB61-3980-4FE9-AF16-B90720519827}" dt="2024-02-21T16:02:37.301" v="1381" actId="20577"/>
          <ac:spMkLst>
            <pc:docMk/>
            <pc:sldMk cId="2077895727" sldId="323"/>
            <ac:spMk id="9" creationId="{7BBA9CDA-AA0A-6211-3911-89D96BEFAC85}"/>
          </ac:spMkLst>
        </pc:spChg>
        <pc:spChg chg="add mod">
          <ac:chgData name="Tsenka Tchasovnikarova" userId="cd8d55dbf74cb02a" providerId="LiveId" clId="{C6DCDB61-3980-4FE9-AF16-B90720519827}" dt="2024-02-21T16:01:22.039" v="1353" actId="1076"/>
          <ac:spMkLst>
            <pc:docMk/>
            <pc:sldMk cId="2077895727" sldId="323"/>
            <ac:spMk id="10" creationId="{D385B0D3-58AF-0AE1-2862-450A964A8179}"/>
          </ac:spMkLst>
        </pc:spChg>
        <pc:graphicFrameChg chg="add mod modGraphic">
          <ac:chgData name="Tsenka Tchasovnikarova" userId="cd8d55dbf74cb02a" providerId="LiveId" clId="{C6DCDB61-3980-4FE9-AF16-B90720519827}" dt="2024-02-21T16:01:19.805" v="1352" actId="1076"/>
          <ac:graphicFrameMkLst>
            <pc:docMk/>
            <pc:sldMk cId="2077895727" sldId="323"/>
            <ac:graphicFrameMk id="4" creationId="{16DBFA81-C9EE-EB5E-E507-477613E756F0}"/>
          </ac:graphicFrameMkLst>
        </pc:graphicFrameChg>
        <pc:graphicFrameChg chg="add mod modGraphic">
          <ac:chgData name="Tsenka Tchasovnikarova" userId="cd8d55dbf74cb02a" providerId="LiveId" clId="{C6DCDB61-3980-4FE9-AF16-B90720519827}" dt="2024-02-21T16:02:51.820" v="1385" actId="20577"/>
          <ac:graphicFrameMkLst>
            <pc:docMk/>
            <pc:sldMk cId="2077895727" sldId="323"/>
            <ac:graphicFrameMk id="5" creationId="{0EF7D451-9857-4EEE-0BB0-EEA4C09D14CD}"/>
          </ac:graphicFrameMkLst>
        </pc:graphicFrameChg>
        <pc:picChg chg="add mod ord">
          <ac:chgData name="Tsenka Tchasovnikarova" userId="cd8d55dbf74cb02a" providerId="LiveId" clId="{C6DCDB61-3980-4FE9-AF16-B90720519827}" dt="2024-02-21T16:00:59.357" v="1349" actId="1076"/>
          <ac:picMkLst>
            <pc:docMk/>
            <pc:sldMk cId="2077895727" sldId="323"/>
            <ac:picMk id="11" creationId="{11ADF291-BF21-C7E7-52E3-5AFD06935E10}"/>
          </ac:picMkLst>
        </pc:picChg>
        <pc:picChg chg="add mod">
          <ac:chgData name="Tsenka Tchasovnikarova" userId="cd8d55dbf74cb02a" providerId="LiveId" clId="{C6DCDB61-3980-4FE9-AF16-B90720519827}" dt="2024-02-21T16:03:36.414" v="1389" actId="1076"/>
          <ac:picMkLst>
            <pc:docMk/>
            <pc:sldMk cId="2077895727" sldId="323"/>
            <ac:picMk id="12" creationId="{286AE662-5515-609A-0028-0342FEA47DE7}"/>
          </ac:picMkLst>
        </pc:picChg>
      </pc:sldChg>
      <pc:sldChg chg="addSp delSp modSp del mod delDesignElem chgLayout">
        <pc:chgData name="Tsenka Tchasovnikarova" userId="cd8d55dbf74cb02a" providerId="LiveId" clId="{C6DCDB61-3980-4FE9-AF16-B90720519827}" dt="2024-02-21T15:44:17.216" v="1158" actId="47"/>
        <pc:sldMkLst>
          <pc:docMk/>
          <pc:sldMk cId="359498873" sldId="324"/>
        </pc:sldMkLst>
        <pc:spChg chg="del mod ord">
          <ac:chgData name="Tsenka Tchasovnikarova" userId="cd8d55dbf74cb02a" providerId="LiveId" clId="{C6DCDB61-3980-4FE9-AF16-B90720519827}" dt="2024-02-21T15:43:53.084" v="1153" actId="700"/>
          <ac:spMkLst>
            <pc:docMk/>
            <pc:sldMk cId="359498873" sldId="324"/>
            <ac:spMk id="2" creationId="{92E2F03D-9A01-0CB1-9842-C691F0BA220F}"/>
          </ac:spMkLst>
        </pc:spChg>
        <pc:spChg chg="add del mod ord">
          <ac:chgData name="Tsenka Tchasovnikarova" userId="cd8d55dbf74cb02a" providerId="LiveId" clId="{C6DCDB61-3980-4FE9-AF16-B90720519827}" dt="2024-02-21T15:43:53.084" v="1153" actId="700"/>
          <ac:spMkLst>
            <pc:docMk/>
            <pc:sldMk cId="359498873" sldId="324"/>
            <ac:spMk id="3" creationId="{624BF344-7E5D-B761-9EC6-1B76B3E66615}"/>
          </ac:spMkLst>
        </pc:spChg>
        <pc:spChg chg="add mod">
          <ac:chgData name="Tsenka Tchasovnikarova" userId="cd8d55dbf74cb02a" providerId="LiveId" clId="{C6DCDB61-3980-4FE9-AF16-B90720519827}" dt="2024-02-21T15:43:06.887" v="1147"/>
          <ac:spMkLst>
            <pc:docMk/>
            <pc:sldMk cId="359498873" sldId="324"/>
            <ac:spMk id="7" creationId="{964E67D3-4912-85B3-8F89-4A1FE86CEC31}"/>
          </ac:spMkLst>
        </pc:spChg>
        <pc:spChg chg="add mod">
          <ac:chgData name="Tsenka Tchasovnikarova" userId="cd8d55dbf74cb02a" providerId="LiveId" clId="{C6DCDB61-3980-4FE9-AF16-B90720519827}" dt="2024-02-21T15:43:23.891" v="1149"/>
          <ac:spMkLst>
            <pc:docMk/>
            <pc:sldMk cId="359498873" sldId="324"/>
            <ac:spMk id="11" creationId="{8901F0B6-F314-D8DF-F55B-653F4CA2160D}"/>
          </ac:spMkLst>
        </pc:spChg>
        <pc:spChg chg="add mod">
          <ac:chgData name="Tsenka Tchasovnikarova" userId="cd8d55dbf74cb02a" providerId="LiveId" clId="{C6DCDB61-3980-4FE9-AF16-B90720519827}" dt="2024-02-21T15:43:48.750" v="1152"/>
          <ac:spMkLst>
            <pc:docMk/>
            <pc:sldMk cId="359498873" sldId="324"/>
            <ac:spMk id="14" creationId="{81B2E610-B86E-37DE-2FEE-39EB7126366B}"/>
          </ac:spMkLst>
        </pc:spChg>
        <pc:spChg chg="add mod ord">
          <ac:chgData name="Tsenka Tchasovnikarova" userId="cd8d55dbf74cb02a" providerId="LiveId" clId="{C6DCDB61-3980-4FE9-AF16-B90720519827}" dt="2024-02-21T15:43:53.084" v="1153" actId="700"/>
          <ac:spMkLst>
            <pc:docMk/>
            <pc:sldMk cId="359498873" sldId="324"/>
            <ac:spMk id="15" creationId="{CC35A5AC-E1E2-3923-0AAD-305980AE9AC9}"/>
          </ac:spMkLst>
        </pc:spChg>
        <pc:spChg chg="add mod ord">
          <ac:chgData name="Tsenka Tchasovnikarova" userId="cd8d55dbf74cb02a" providerId="LiveId" clId="{C6DCDB61-3980-4FE9-AF16-B90720519827}" dt="2024-02-21T15:43:53.084" v="1153" actId="700"/>
          <ac:spMkLst>
            <pc:docMk/>
            <pc:sldMk cId="359498873" sldId="324"/>
            <ac:spMk id="16" creationId="{43376D94-A229-8EF6-5150-7EF231601072}"/>
          </ac:spMkLst>
        </pc:spChg>
        <pc:spChg chg="del">
          <ac:chgData name="Tsenka Tchasovnikarova" userId="cd8d55dbf74cb02a" providerId="LiveId" clId="{C6DCDB61-3980-4FE9-AF16-B90720519827}" dt="2024-02-21T15:43:53.084" v="1153" actId="700"/>
          <ac:spMkLst>
            <pc:docMk/>
            <pc:sldMk cId="359498873" sldId="324"/>
            <ac:spMk id="17" creationId="{88C97474-5879-4DB5-B4F3-F0357104BC8E}"/>
          </ac:spMkLst>
        </pc:spChg>
        <pc:spChg chg="del">
          <ac:chgData name="Tsenka Tchasovnikarova" userId="cd8d55dbf74cb02a" providerId="LiveId" clId="{C6DCDB61-3980-4FE9-AF16-B90720519827}" dt="2024-02-21T15:43:53.084" v="1153" actId="700"/>
          <ac:spMkLst>
            <pc:docMk/>
            <pc:sldMk cId="359498873" sldId="324"/>
            <ac:spMk id="19" creationId="{9831CBB7-4817-4B54-A7F9-0AE2D0C47870}"/>
          </ac:spMkLst>
        </pc:spChg>
        <pc:spChg chg="del">
          <ac:chgData name="Tsenka Tchasovnikarova" userId="cd8d55dbf74cb02a" providerId="LiveId" clId="{C6DCDB61-3980-4FE9-AF16-B90720519827}" dt="2024-02-21T15:43:53.084" v="1153" actId="700"/>
          <ac:spMkLst>
            <pc:docMk/>
            <pc:sldMk cId="359498873" sldId="324"/>
            <ac:spMk id="21" creationId="{96BC321D-B05F-4857-8880-97F61B9B7858}"/>
          </ac:spMkLst>
        </pc:spChg>
        <pc:spChg chg="add mod">
          <ac:chgData name="Tsenka Tchasovnikarova" userId="cd8d55dbf74cb02a" providerId="LiveId" clId="{C6DCDB61-3980-4FE9-AF16-B90720519827}" dt="2024-02-21T15:44:07.313" v="1157"/>
          <ac:spMkLst>
            <pc:docMk/>
            <pc:sldMk cId="359498873" sldId="324"/>
            <ac:spMk id="22" creationId="{9BDE451C-D286-C565-DC6C-FC3EBBDA9B69}"/>
          </ac:spMkLst>
        </pc:spChg>
        <pc:graphicFrameChg chg="add mod">
          <ac:chgData name="Tsenka Tchasovnikarova" userId="cd8d55dbf74cb02a" providerId="LiveId" clId="{C6DCDB61-3980-4FE9-AF16-B90720519827}" dt="2024-02-21T15:43:06.887" v="1147"/>
          <ac:graphicFrameMkLst>
            <pc:docMk/>
            <pc:sldMk cId="359498873" sldId="324"/>
            <ac:graphicFrameMk id="5" creationId="{28FFB76C-BD63-D8F2-5C16-9C8383E9D4EF}"/>
          </ac:graphicFrameMkLst>
        </pc:graphicFrameChg>
        <pc:graphicFrameChg chg="add mod">
          <ac:chgData name="Tsenka Tchasovnikarova" userId="cd8d55dbf74cb02a" providerId="LiveId" clId="{C6DCDB61-3980-4FE9-AF16-B90720519827}" dt="2024-02-21T15:42:59.887" v="1146"/>
          <ac:graphicFrameMkLst>
            <pc:docMk/>
            <pc:sldMk cId="359498873" sldId="324"/>
            <ac:graphicFrameMk id="6" creationId="{7E08D34C-692E-9268-A8A2-B42461F804DD}"/>
          </ac:graphicFrameMkLst>
        </pc:graphicFrameChg>
        <pc:graphicFrameChg chg="add mod">
          <ac:chgData name="Tsenka Tchasovnikarova" userId="cd8d55dbf74cb02a" providerId="LiveId" clId="{C6DCDB61-3980-4FE9-AF16-B90720519827}" dt="2024-02-21T15:43:23.891" v="1149"/>
          <ac:graphicFrameMkLst>
            <pc:docMk/>
            <pc:sldMk cId="359498873" sldId="324"/>
            <ac:graphicFrameMk id="9" creationId="{B3DC30F1-C77F-8021-3E60-565E01E882A2}"/>
          </ac:graphicFrameMkLst>
        </pc:graphicFrameChg>
        <pc:graphicFrameChg chg="add mod">
          <ac:chgData name="Tsenka Tchasovnikarova" userId="cd8d55dbf74cb02a" providerId="LiveId" clId="{C6DCDB61-3980-4FE9-AF16-B90720519827}" dt="2024-02-21T15:43:17.286" v="1148"/>
          <ac:graphicFrameMkLst>
            <pc:docMk/>
            <pc:sldMk cId="359498873" sldId="324"/>
            <ac:graphicFrameMk id="10" creationId="{B76247AF-0045-AEA5-58F0-304A8E592723}"/>
          </ac:graphicFrameMkLst>
        </pc:graphicFrameChg>
        <pc:graphicFrameChg chg="add mod">
          <ac:chgData name="Tsenka Tchasovnikarova" userId="cd8d55dbf74cb02a" providerId="LiveId" clId="{C6DCDB61-3980-4FE9-AF16-B90720519827}" dt="2024-02-21T15:43:48.750" v="1152"/>
          <ac:graphicFrameMkLst>
            <pc:docMk/>
            <pc:sldMk cId="359498873" sldId="324"/>
            <ac:graphicFrameMk id="12" creationId="{D40DAABD-D471-3082-95A8-F0B2B185FCE7}"/>
          </ac:graphicFrameMkLst>
        </pc:graphicFrameChg>
        <pc:graphicFrameChg chg="add mod">
          <ac:chgData name="Tsenka Tchasovnikarova" userId="cd8d55dbf74cb02a" providerId="LiveId" clId="{C6DCDB61-3980-4FE9-AF16-B90720519827}" dt="2024-02-21T15:43:45.956" v="1151"/>
          <ac:graphicFrameMkLst>
            <pc:docMk/>
            <pc:sldMk cId="359498873" sldId="324"/>
            <ac:graphicFrameMk id="13" creationId="{998FDCFB-DFEA-08A2-0B52-7E65FD27D223}"/>
          </ac:graphicFrameMkLst>
        </pc:graphicFrameChg>
        <pc:graphicFrameChg chg="add mod">
          <ac:chgData name="Tsenka Tchasovnikarova" userId="cd8d55dbf74cb02a" providerId="LiveId" clId="{C6DCDB61-3980-4FE9-AF16-B90720519827}" dt="2024-02-21T15:43:57.714" v="1154"/>
          <ac:graphicFrameMkLst>
            <pc:docMk/>
            <pc:sldMk cId="359498873" sldId="324"/>
            <ac:graphicFrameMk id="18" creationId="{54482A97-8ED6-5092-2144-D2AA06D2EE08}"/>
          </ac:graphicFrameMkLst>
        </pc:graphicFrameChg>
        <pc:graphicFrameChg chg="add mod">
          <ac:chgData name="Tsenka Tchasovnikarova" userId="cd8d55dbf74cb02a" providerId="LiveId" clId="{C6DCDB61-3980-4FE9-AF16-B90720519827}" dt="2024-02-21T15:44:06.269" v="1156" actId="1076"/>
          <ac:graphicFrameMkLst>
            <pc:docMk/>
            <pc:sldMk cId="359498873" sldId="324"/>
            <ac:graphicFrameMk id="20" creationId="{68AEDAA1-2E4B-E1E5-D32D-14010B428AD4}"/>
          </ac:graphicFrameMkLst>
        </pc:graphicFrameChg>
        <pc:picChg chg="del">
          <ac:chgData name="Tsenka Tchasovnikarova" userId="cd8d55dbf74cb02a" providerId="LiveId" clId="{C6DCDB61-3980-4FE9-AF16-B90720519827}" dt="2024-02-21T15:43:41.886" v="1150" actId="478"/>
          <ac:picMkLst>
            <pc:docMk/>
            <pc:sldMk cId="359498873" sldId="324"/>
            <ac:picMk id="4" creationId="{DEE1CEEE-CCEC-E706-48C8-D66400A79499}"/>
          </ac:picMkLst>
        </pc:picChg>
      </pc:sldChg>
      <pc:sldChg chg="addSp delSp modSp new mod setBg modClrScheme chgLayout">
        <pc:chgData name="Tsenka Tchasovnikarova" userId="cd8d55dbf74cb02a" providerId="LiveId" clId="{C6DCDB61-3980-4FE9-AF16-B90720519827}" dt="2024-02-21T17:17:46.249" v="1790" actId="1076"/>
        <pc:sldMkLst>
          <pc:docMk/>
          <pc:sldMk cId="4147954448" sldId="324"/>
        </pc:sldMkLst>
        <pc:spChg chg="del mod ord">
          <ac:chgData name="Tsenka Tchasovnikarova" userId="cd8d55dbf74cb02a" providerId="LiveId" clId="{C6DCDB61-3980-4FE9-AF16-B90720519827}" dt="2024-02-21T16:06:27.065" v="1412" actId="700"/>
          <ac:spMkLst>
            <pc:docMk/>
            <pc:sldMk cId="4147954448" sldId="324"/>
            <ac:spMk id="2" creationId="{3DA74C39-98D4-5016-29BA-1F89FCBF8A36}"/>
          </ac:spMkLst>
        </pc:spChg>
        <pc:spChg chg="add">
          <ac:chgData name="Tsenka Tchasovnikarova" userId="cd8d55dbf74cb02a" providerId="LiveId" clId="{C6DCDB61-3980-4FE9-AF16-B90720519827}" dt="2024-02-21T17:16:06.144" v="1780"/>
          <ac:spMkLst>
            <pc:docMk/>
            <pc:sldMk cId="4147954448" sldId="324"/>
            <ac:spMk id="2" creationId="{7273FB91-FD83-CB91-4250-763D5A584EB0}"/>
          </ac:spMkLst>
        </pc:spChg>
        <pc:spChg chg="add del mod">
          <ac:chgData name="Tsenka Tchasovnikarova" userId="cd8d55dbf74cb02a" providerId="LiveId" clId="{C6DCDB61-3980-4FE9-AF16-B90720519827}" dt="2024-02-21T17:05:25.647" v="1756" actId="478"/>
          <ac:spMkLst>
            <pc:docMk/>
            <pc:sldMk cId="4147954448" sldId="324"/>
            <ac:spMk id="2" creationId="{8D020B32-7CE4-BBB2-9D22-3D855A67B489}"/>
          </ac:spMkLst>
        </pc:spChg>
        <pc:spChg chg="mod ord">
          <ac:chgData name="Tsenka Tchasovnikarova" userId="cd8d55dbf74cb02a" providerId="LiveId" clId="{C6DCDB61-3980-4FE9-AF16-B90720519827}" dt="2024-02-21T17:07:14.319" v="1774" actId="255"/>
          <ac:spMkLst>
            <pc:docMk/>
            <pc:sldMk cId="4147954448" sldId="324"/>
            <ac:spMk id="3" creationId="{55AE1485-4ADA-6BC9-5946-47045CFEB848}"/>
          </ac:spMkLst>
        </pc:spChg>
        <pc:spChg chg="add mod ord">
          <ac:chgData name="Tsenka Tchasovnikarova" userId="cd8d55dbf74cb02a" providerId="LiveId" clId="{C6DCDB61-3980-4FE9-AF16-B90720519827}" dt="2024-02-21T16:13:42.209" v="1554" actId="26606"/>
          <ac:spMkLst>
            <pc:docMk/>
            <pc:sldMk cId="4147954448" sldId="324"/>
            <ac:spMk id="4" creationId="{58679050-CE2F-E0D0-6AFA-9A8562C47286}"/>
          </ac:spMkLst>
        </pc:spChg>
        <pc:spChg chg="add mod">
          <ac:chgData name="Tsenka Tchasovnikarova" userId="cd8d55dbf74cb02a" providerId="LiveId" clId="{C6DCDB61-3980-4FE9-AF16-B90720519827}" dt="2024-02-21T17:07:01.074" v="1773" actId="255"/>
          <ac:spMkLst>
            <pc:docMk/>
            <pc:sldMk cId="4147954448" sldId="324"/>
            <ac:spMk id="5" creationId="{A02FB97B-7E4C-7E3B-F4D7-8349C2FCEAA2}"/>
          </ac:spMkLst>
        </pc:spChg>
        <pc:spChg chg="add del mod">
          <ac:chgData name="Tsenka Tchasovnikarova" userId="cd8d55dbf74cb02a" providerId="LiveId" clId="{C6DCDB61-3980-4FE9-AF16-B90720519827}" dt="2024-02-21T16:11:20.569" v="1518" actId="478"/>
          <ac:spMkLst>
            <pc:docMk/>
            <pc:sldMk cId="4147954448" sldId="324"/>
            <ac:spMk id="7" creationId="{2AF50D0F-3DC9-5DD6-9CB3-8170834B7394}"/>
          </ac:spMkLst>
        </pc:spChg>
        <pc:spChg chg="add del mod">
          <ac:chgData name="Tsenka Tchasovnikarova" userId="cd8d55dbf74cb02a" providerId="LiveId" clId="{C6DCDB61-3980-4FE9-AF16-B90720519827}" dt="2024-02-21T17:05:54.808" v="1760"/>
          <ac:spMkLst>
            <pc:docMk/>
            <pc:sldMk cId="4147954448" sldId="324"/>
            <ac:spMk id="7" creationId="{2C6C4DC1-FA20-80FA-F112-EAA69F28CB27}"/>
          </ac:spMkLst>
        </pc:spChg>
        <pc:spChg chg="add del mod">
          <ac:chgData name="Tsenka Tchasovnikarova" userId="cd8d55dbf74cb02a" providerId="LiveId" clId="{C6DCDB61-3980-4FE9-AF16-B90720519827}" dt="2024-02-21T17:16:33.992" v="1788"/>
          <ac:spMkLst>
            <pc:docMk/>
            <pc:sldMk cId="4147954448" sldId="324"/>
            <ac:spMk id="7" creationId="{9656C087-F1BC-DA58-A2A3-A07073FDA01A}"/>
          </ac:spMkLst>
        </pc:spChg>
        <pc:spChg chg="add mod">
          <ac:chgData name="Tsenka Tchasovnikarova" userId="cd8d55dbf74cb02a" providerId="LiveId" clId="{C6DCDB61-3980-4FE9-AF16-B90720519827}" dt="2024-02-21T17:06:51.643" v="1772" actId="255"/>
          <ac:spMkLst>
            <pc:docMk/>
            <pc:sldMk cId="4147954448" sldId="324"/>
            <ac:spMk id="8" creationId="{B4DF03EA-7D1F-0A9B-F574-48BD448BA84D}"/>
          </ac:spMkLst>
        </pc:spChg>
        <pc:spChg chg="add del mod">
          <ac:chgData name="Tsenka Tchasovnikarova" userId="cd8d55dbf74cb02a" providerId="LiveId" clId="{C6DCDB61-3980-4FE9-AF16-B90720519827}" dt="2024-02-21T16:12:51.231" v="1537"/>
          <ac:spMkLst>
            <pc:docMk/>
            <pc:sldMk cId="4147954448" sldId="324"/>
            <ac:spMk id="8" creationId="{D7BF1DB7-38C7-6F23-97DD-461763AB25BE}"/>
          </ac:spMkLst>
        </pc:spChg>
        <pc:spChg chg="add del mod">
          <ac:chgData name="Tsenka Tchasovnikarova" userId="cd8d55dbf74cb02a" providerId="LiveId" clId="{C6DCDB61-3980-4FE9-AF16-B90720519827}" dt="2024-02-21T17:16:33.988" v="1786" actId="478"/>
          <ac:spMkLst>
            <pc:docMk/>
            <pc:sldMk cId="4147954448" sldId="324"/>
            <ac:spMk id="10" creationId="{74197A1B-E74A-8E06-6466-8D901854145B}"/>
          </ac:spMkLst>
        </pc:spChg>
        <pc:spChg chg="add del mod">
          <ac:chgData name="Tsenka Tchasovnikarova" userId="cd8d55dbf74cb02a" providerId="LiveId" clId="{C6DCDB61-3980-4FE9-AF16-B90720519827}" dt="2024-02-21T17:03:58.896" v="1739"/>
          <ac:spMkLst>
            <pc:docMk/>
            <pc:sldMk cId="4147954448" sldId="324"/>
            <ac:spMk id="10" creationId="{9FEA4D35-F318-AD71-9FBC-4BDF66FE2330}"/>
          </ac:spMkLst>
        </pc:spChg>
        <pc:spChg chg="add mod">
          <ac:chgData name="Tsenka Tchasovnikarova" userId="cd8d55dbf74cb02a" providerId="LiveId" clId="{C6DCDB61-3980-4FE9-AF16-B90720519827}" dt="2024-02-21T17:17:46.249" v="1790" actId="1076"/>
          <ac:spMkLst>
            <pc:docMk/>
            <pc:sldMk cId="4147954448" sldId="324"/>
            <ac:spMk id="11" creationId="{04ACB14C-A6EC-9FCE-A59D-EA2B61ACDFA0}"/>
          </ac:spMkLst>
        </pc:spChg>
        <pc:spChg chg="add">
          <ac:chgData name="Tsenka Tchasovnikarova" userId="cd8d55dbf74cb02a" providerId="LiveId" clId="{C6DCDB61-3980-4FE9-AF16-B90720519827}" dt="2024-02-21T16:13:42.209" v="1554" actId="26606"/>
          <ac:spMkLst>
            <pc:docMk/>
            <pc:sldMk cId="4147954448" sldId="324"/>
            <ac:spMk id="4101" creationId="{78CBB40F-4E03-45AE-9020-C27B0AE7FD20}"/>
          </ac:spMkLst>
        </pc:spChg>
        <pc:spChg chg="add">
          <ac:chgData name="Tsenka Tchasovnikarova" userId="cd8d55dbf74cb02a" providerId="LiveId" clId="{C6DCDB61-3980-4FE9-AF16-B90720519827}" dt="2024-02-21T16:13:42.209" v="1554" actId="26606"/>
          <ac:spMkLst>
            <pc:docMk/>
            <pc:sldMk cId="4147954448" sldId="324"/>
            <ac:spMk id="4102" creationId="{A9F7CCD1-513F-4B7A-9497-7AA9144DB3B6}"/>
          </ac:spMkLst>
        </pc:spChg>
        <pc:spChg chg="add">
          <ac:chgData name="Tsenka Tchasovnikarova" userId="cd8d55dbf74cb02a" providerId="LiveId" clId="{C6DCDB61-3980-4FE9-AF16-B90720519827}" dt="2024-02-21T16:13:42.209" v="1554" actId="26606"/>
          <ac:spMkLst>
            <pc:docMk/>
            <pc:sldMk cId="4147954448" sldId="324"/>
            <ac:spMk id="4103" creationId="{B448728E-2EDF-4F60-A97C-C0F08E06DB09}"/>
          </ac:spMkLst>
        </pc:spChg>
        <pc:spChg chg="add">
          <ac:chgData name="Tsenka Tchasovnikarova" userId="cd8d55dbf74cb02a" providerId="LiveId" clId="{C6DCDB61-3980-4FE9-AF16-B90720519827}" dt="2024-02-21T16:13:42.209" v="1554" actId="26606"/>
          <ac:spMkLst>
            <pc:docMk/>
            <pc:sldMk cId="4147954448" sldId="324"/>
            <ac:spMk id="4104" creationId="{F858DF7D-C2D0-4B03-A7A0-2F06B789EE35}"/>
          </ac:spMkLst>
        </pc:spChg>
        <pc:spChg chg="add del">
          <ac:chgData name="Tsenka Tchasovnikarova" userId="cd8d55dbf74cb02a" providerId="LiveId" clId="{C6DCDB61-3980-4FE9-AF16-B90720519827}" dt="2024-02-21T16:11:18.822" v="1517" actId="26606"/>
          <ac:spMkLst>
            <pc:docMk/>
            <pc:sldMk cId="4147954448" sldId="324"/>
            <ac:spMk id="4105" creationId="{B448728E-2EDF-4F60-A97C-C0F08E06DB09}"/>
          </ac:spMkLst>
        </pc:spChg>
        <pc:spChg chg="add">
          <ac:chgData name="Tsenka Tchasovnikarova" userId="cd8d55dbf74cb02a" providerId="LiveId" clId="{C6DCDB61-3980-4FE9-AF16-B90720519827}" dt="2024-02-21T16:13:42.209" v="1554" actId="26606"/>
          <ac:spMkLst>
            <pc:docMk/>
            <pc:sldMk cId="4147954448" sldId="324"/>
            <ac:spMk id="4106" creationId="{8952EF87-C74F-4D3F-9CAD-EEA1733C9BD0}"/>
          </ac:spMkLst>
        </pc:spChg>
        <pc:spChg chg="add del">
          <ac:chgData name="Tsenka Tchasovnikarova" userId="cd8d55dbf74cb02a" providerId="LiveId" clId="{C6DCDB61-3980-4FE9-AF16-B90720519827}" dt="2024-02-21T16:11:18.822" v="1517" actId="26606"/>
          <ac:spMkLst>
            <pc:docMk/>
            <pc:sldMk cId="4147954448" sldId="324"/>
            <ac:spMk id="4107" creationId="{78CBB40F-4E03-45AE-9020-C27B0AE7FD20}"/>
          </ac:spMkLst>
        </pc:spChg>
        <pc:spChg chg="add">
          <ac:chgData name="Tsenka Tchasovnikarova" userId="cd8d55dbf74cb02a" providerId="LiveId" clId="{C6DCDB61-3980-4FE9-AF16-B90720519827}" dt="2024-02-21T16:13:42.209" v="1554" actId="26606"/>
          <ac:spMkLst>
            <pc:docMk/>
            <pc:sldMk cId="4147954448" sldId="324"/>
            <ac:spMk id="4108" creationId="{EC930E8B-CABB-49C6-9609-F872BC0437EC}"/>
          </ac:spMkLst>
        </pc:spChg>
        <pc:spChg chg="add del">
          <ac:chgData name="Tsenka Tchasovnikarova" userId="cd8d55dbf74cb02a" providerId="LiveId" clId="{C6DCDB61-3980-4FE9-AF16-B90720519827}" dt="2024-02-21T16:11:18.822" v="1517" actId="26606"/>
          <ac:spMkLst>
            <pc:docMk/>
            <pc:sldMk cId="4147954448" sldId="324"/>
            <ac:spMk id="4109" creationId="{A9F7CCD1-513F-4B7A-9497-7AA9144DB3B6}"/>
          </ac:spMkLst>
        </pc:spChg>
        <pc:spChg chg="add">
          <ac:chgData name="Tsenka Tchasovnikarova" userId="cd8d55dbf74cb02a" providerId="LiveId" clId="{C6DCDB61-3980-4FE9-AF16-B90720519827}" dt="2024-02-21T16:13:42.209" v="1554" actId="26606"/>
          <ac:spMkLst>
            <pc:docMk/>
            <pc:sldMk cId="4147954448" sldId="324"/>
            <ac:spMk id="4110" creationId="{AFD211A8-7186-46C6-AC78-73F89CAA5EB7}"/>
          </ac:spMkLst>
        </pc:spChg>
        <pc:spChg chg="add del">
          <ac:chgData name="Tsenka Tchasovnikarova" userId="cd8d55dbf74cb02a" providerId="LiveId" clId="{C6DCDB61-3980-4FE9-AF16-B90720519827}" dt="2024-02-21T16:11:18.822" v="1517" actId="26606"/>
          <ac:spMkLst>
            <pc:docMk/>
            <pc:sldMk cId="4147954448" sldId="324"/>
            <ac:spMk id="4111" creationId="{FBE7ADA7-D199-447B-83C7-7FB0F7BFE027}"/>
          </ac:spMkLst>
        </pc:spChg>
        <pc:spChg chg="add">
          <ac:chgData name="Tsenka Tchasovnikarova" userId="cd8d55dbf74cb02a" providerId="LiveId" clId="{C6DCDB61-3980-4FE9-AF16-B90720519827}" dt="2024-02-21T16:13:42.209" v="1554" actId="26606"/>
          <ac:spMkLst>
            <pc:docMk/>
            <pc:sldMk cId="4147954448" sldId="324"/>
            <ac:spMk id="4112" creationId="{88062204-EE69-489C-87C1-C1958C334AD1}"/>
          </ac:spMkLst>
        </pc:spChg>
        <pc:spChg chg="add del">
          <ac:chgData name="Tsenka Tchasovnikarova" userId="cd8d55dbf74cb02a" providerId="LiveId" clId="{C6DCDB61-3980-4FE9-AF16-B90720519827}" dt="2024-02-21T16:11:18.822" v="1517" actId="26606"/>
          <ac:spMkLst>
            <pc:docMk/>
            <pc:sldMk cId="4147954448" sldId="324"/>
            <ac:spMk id="4113" creationId="{CF7BDE25-3D6C-4A65-AE1F-17B3C31DC9DF}"/>
          </ac:spMkLst>
        </pc:spChg>
        <pc:spChg chg="add del">
          <ac:chgData name="Tsenka Tchasovnikarova" userId="cd8d55dbf74cb02a" providerId="LiveId" clId="{C6DCDB61-3980-4FE9-AF16-B90720519827}" dt="2024-02-21T16:11:18.822" v="1517" actId="26606"/>
          <ac:spMkLst>
            <pc:docMk/>
            <pc:sldMk cId="4147954448" sldId="324"/>
            <ac:spMk id="4115" creationId="{5CD6E934-390A-4282-9C06-550879EA88ED}"/>
          </ac:spMkLst>
        </pc:spChg>
        <pc:spChg chg="add del">
          <ac:chgData name="Tsenka Tchasovnikarova" userId="cd8d55dbf74cb02a" providerId="LiveId" clId="{C6DCDB61-3980-4FE9-AF16-B90720519827}" dt="2024-02-21T16:11:18.822" v="1517" actId="26606"/>
          <ac:spMkLst>
            <pc:docMk/>
            <pc:sldMk cId="4147954448" sldId="324"/>
            <ac:spMk id="4117" creationId="{5207C480-2ED1-4822-91D1-C253F6887113}"/>
          </ac:spMkLst>
        </pc:spChg>
        <pc:spChg chg="add del">
          <ac:chgData name="Tsenka Tchasovnikarova" userId="cd8d55dbf74cb02a" providerId="LiveId" clId="{C6DCDB61-3980-4FE9-AF16-B90720519827}" dt="2024-02-21T16:11:18.822" v="1517" actId="26606"/>
          <ac:spMkLst>
            <pc:docMk/>
            <pc:sldMk cId="4147954448" sldId="324"/>
            <ac:spMk id="4119" creationId="{A62FAE06-6CFA-41A5-8807-43DD2423C568}"/>
          </ac:spMkLst>
        </pc:spChg>
        <pc:picChg chg="add mod">
          <ac:chgData name="Tsenka Tchasovnikarova" userId="cd8d55dbf74cb02a" providerId="LiveId" clId="{C6DCDB61-3980-4FE9-AF16-B90720519827}" dt="2024-02-21T16:13:42.209" v="1554" actId="26606"/>
          <ac:picMkLst>
            <pc:docMk/>
            <pc:sldMk cId="4147954448" sldId="324"/>
            <ac:picMk id="6" creationId="{6D1A1BCC-5F4A-FDA2-B448-AB1903616B8A}"/>
          </ac:picMkLst>
        </pc:picChg>
        <pc:picChg chg="add mod">
          <ac:chgData name="Tsenka Tchasovnikarova" userId="cd8d55dbf74cb02a" providerId="LiveId" clId="{C6DCDB61-3980-4FE9-AF16-B90720519827}" dt="2024-02-21T16:13:49.679" v="1556" actId="1076"/>
          <ac:picMkLst>
            <pc:docMk/>
            <pc:sldMk cId="4147954448" sldId="324"/>
            <ac:picMk id="9" creationId="{1A37EAAE-25D8-2642-5E28-2B150B6E5E6D}"/>
          </ac:picMkLst>
        </pc:picChg>
        <pc:picChg chg="add mod">
          <ac:chgData name="Tsenka Tchasovnikarova" userId="cd8d55dbf74cb02a" providerId="LiveId" clId="{C6DCDB61-3980-4FE9-AF16-B90720519827}" dt="2024-02-21T16:13:46.942" v="1555" actId="1076"/>
          <ac:picMkLst>
            <pc:docMk/>
            <pc:sldMk cId="4147954448" sldId="324"/>
            <ac:picMk id="4098" creationId="{E79AB87A-20AF-404F-984F-99DD9C93936B}"/>
          </ac:picMkLst>
        </pc:picChg>
        <pc:picChg chg="add del mod">
          <ac:chgData name="Tsenka Tchasovnikarova" userId="cd8d55dbf74cb02a" providerId="LiveId" clId="{C6DCDB61-3980-4FE9-AF16-B90720519827}" dt="2024-02-21T16:11:20.569" v="1518" actId="478"/>
          <ac:picMkLst>
            <pc:docMk/>
            <pc:sldMk cId="4147954448" sldId="324"/>
            <ac:picMk id="4100" creationId="{111A6D23-9796-C438-4CA7-3D8C02BC8AA4}"/>
          </ac:picMkLst>
        </pc:picChg>
      </pc:sldChg>
      <pc:sldChg chg="addSp delSp modSp new del mod modClrScheme chgLayout">
        <pc:chgData name="Tsenka Tchasovnikarova" userId="cd8d55dbf74cb02a" providerId="LiveId" clId="{C6DCDB61-3980-4FE9-AF16-B90720519827}" dt="2024-02-21T16:22:30.501" v="1605" actId="47"/>
        <pc:sldMkLst>
          <pc:docMk/>
          <pc:sldMk cId="500543642" sldId="325"/>
        </pc:sldMkLst>
        <pc:spChg chg="mod ord">
          <ac:chgData name="Tsenka Tchasovnikarova" userId="cd8d55dbf74cb02a" providerId="LiveId" clId="{C6DCDB61-3980-4FE9-AF16-B90720519827}" dt="2024-02-21T16:14:34.547" v="1602" actId="20577"/>
          <ac:spMkLst>
            <pc:docMk/>
            <pc:sldMk cId="500543642" sldId="325"/>
            <ac:spMk id="2" creationId="{C4FEE7E4-4A9E-D467-0217-4684EF4A63F3}"/>
          </ac:spMkLst>
        </pc:spChg>
        <pc:spChg chg="add del mod ord">
          <ac:chgData name="Tsenka Tchasovnikarova" userId="cd8d55dbf74cb02a" providerId="LiveId" clId="{C6DCDB61-3980-4FE9-AF16-B90720519827}" dt="2024-02-21T16:16:11.131" v="1604"/>
          <ac:spMkLst>
            <pc:docMk/>
            <pc:sldMk cId="500543642" sldId="325"/>
            <ac:spMk id="3" creationId="{B0146C05-8F72-B262-0D76-575FBB735F18}"/>
          </ac:spMkLst>
        </pc:spChg>
        <pc:graphicFrameChg chg="add mod">
          <ac:chgData name="Tsenka Tchasovnikarova" userId="cd8d55dbf74cb02a" providerId="LiveId" clId="{C6DCDB61-3980-4FE9-AF16-B90720519827}" dt="2024-02-21T16:16:11.131" v="1604"/>
          <ac:graphicFrameMkLst>
            <pc:docMk/>
            <pc:sldMk cId="500543642" sldId="325"/>
            <ac:graphicFrameMk id="4" creationId="{89DF3A1D-162F-4995-00BC-561129B4F48B}"/>
          </ac:graphicFrameMkLst>
        </pc:graphicFrameChg>
      </pc:sldChg>
      <pc:sldChg chg="add del">
        <pc:chgData name="Tsenka Tchasovnikarova" userId="cd8d55dbf74cb02a" providerId="LiveId" clId="{C6DCDB61-3980-4FE9-AF16-B90720519827}" dt="2024-02-21T15:42:47.476" v="1145"/>
        <pc:sldMkLst>
          <pc:docMk/>
          <pc:sldMk cId="3142653540" sldId="325"/>
        </pc:sldMkLst>
      </pc:sldChg>
      <pc:sldChg chg="addSp delSp modSp new mod setBg modClrScheme addAnim modAnim chgLayout">
        <pc:chgData name="Tsenka Tchasovnikarova" userId="cd8d55dbf74cb02a" providerId="LiveId" clId="{C6DCDB61-3980-4FE9-AF16-B90720519827}" dt="2024-02-21T16:27:12.365" v="1648" actId="27614"/>
        <pc:sldMkLst>
          <pc:docMk/>
          <pc:sldMk cId="4107571448" sldId="325"/>
        </pc:sldMkLst>
        <pc:spChg chg="del mod ord">
          <ac:chgData name="Tsenka Tchasovnikarova" userId="cd8d55dbf74cb02a" providerId="LiveId" clId="{C6DCDB61-3980-4FE9-AF16-B90720519827}" dt="2024-02-21T16:23:25.900" v="1607" actId="700"/>
          <ac:spMkLst>
            <pc:docMk/>
            <pc:sldMk cId="4107571448" sldId="325"/>
            <ac:spMk id="2" creationId="{93C87F70-6E5A-D931-ED26-032D520283E3}"/>
          </ac:spMkLst>
        </pc:spChg>
        <pc:spChg chg="add mod ord">
          <ac:chgData name="Tsenka Tchasovnikarova" userId="cd8d55dbf74cb02a" providerId="LiveId" clId="{C6DCDB61-3980-4FE9-AF16-B90720519827}" dt="2024-02-21T16:27:04.075" v="1647" actId="26606"/>
          <ac:spMkLst>
            <pc:docMk/>
            <pc:sldMk cId="4107571448" sldId="325"/>
            <ac:spMk id="3" creationId="{E78FAACF-42A5-4808-4BF4-B3EDEB7A4152}"/>
          </ac:spMkLst>
        </pc:spChg>
        <pc:spChg chg="add del mod ord">
          <ac:chgData name="Tsenka Tchasovnikarova" userId="cd8d55dbf74cb02a" providerId="LiveId" clId="{C6DCDB61-3980-4FE9-AF16-B90720519827}" dt="2024-02-21T16:25:49.901" v="1633" actId="700"/>
          <ac:spMkLst>
            <pc:docMk/>
            <pc:sldMk cId="4107571448" sldId="325"/>
            <ac:spMk id="4" creationId="{C5EFB815-0CEF-1292-BB99-95F0B2DB3C9B}"/>
          </ac:spMkLst>
        </pc:spChg>
        <pc:spChg chg="add del mod ord">
          <ac:chgData name="Tsenka Tchasovnikarova" userId="cd8d55dbf74cb02a" providerId="LiveId" clId="{C6DCDB61-3980-4FE9-AF16-B90720519827}" dt="2024-02-21T16:26:31.888" v="1642" actId="478"/>
          <ac:spMkLst>
            <pc:docMk/>
            <pc:sldMk cId="4107571448" sldId="325"/>
            <ac:spMk id="5" creationId="{A08F28E2-56B9-2225-6F75-E606C205D690}"/>
          </ac:spMkLst>
        </pc:spChg>
        <pc:spChg chg="add del">
          <ac:chgData name="Tsenka Tchasovnikarova" userId="cd8d55dbf74cb02a" providerId="LiveId" clId="{C6DCDB61-3980-4FE9-AF16-B90720519827}" dt="2024-02-21T16:27:04.075" v="1647" actId="26606"/>
          <ac:spMkLst>
            <pc:docMk/>
            <pc:sldMk cId="4107571448" sldId="325"/>
            <ac:spMk id="11" creationId="{2FB82883-1DC0-4BE1-A607-009095F3355A}"/>
          </ac:spMkLst>
        </pc:spChg>
        <pc:spChg chg="add del">
          <ac:chgData name="Tsenka Tchasovnikarova" userId="cd8d55dbf74cb02a" providerId="LiveId" clId="{C6DCDB61-3980-4FE9-AF16-B90720519827}" dt="2024-02-21T16:27:04.075" v="1647" actId="26606"/>
          <ac:spMkLst>
            <pc:docMk/>
            <pc:sldMk cId="4107571448" sldId="325"/>
            <ac:spMk id="13" creationId="{9FA98EAA-A866-4C95-A2A8-44E46FBAD5A0}"/>
          </ac:spMkLst>
        </pc:spChg>
        <pc:spChg chg="add">
          <ac:chgData name="Tsenka Tchasovnikarova" userId="cd8d55dbf74cb02a" providerId="LiveId" clId="{C6DCDB61-3980-4FE9-AF16-B90720519827}" dt="2024-02-21T16:27:04.075" v="1647" actId="26606"/>
          <ac:spMkLst>
            <pc:docMk/>
            <pc:sldMk cId="4107571448" sldId="325"/>
            <ac:spMk id="18" creationId="{007891EC-4501-44ED-A8C8-B11B6DB767AB}"/>
          </ac:spMkLst>
        </pc:spChg>
        <pc:picChg chg="add mod">
          <ac:chgData name="Tsenka Tchasovnikarova" userId="cd8d55dbf74cb02a" providerId="LiveId" clId="{C6DCDB61-3980-4FE9-AF16-B90720519827}" dt="2024-02-21T16:27:12.365" v="1648" actId="27614"/>
          <ac:picMkLst>
            <pc:docMk/>
            <pc:sldMk cId="4107571448" sldId="325"/>
            <ac:picMk id="7" creationId="{C5779F1C-A8BB-FAE3-CD96-16899A0F6C44}"/>
          </ac:picMkLst>
        </pc:picChg>
        <pc:cxnChg chg="add">
          <ac:chgData name="Tsenka Tchasovnikarova" userId="cd8d55dbf74cb02a" providerId="LiveId" clId="{C6DCDB61-3980-4FE9-AF16-B90720519827}" dt="2024-02-21T16:27:04.075" v="1647" actId="26606"/>
          <ac:cxnSpMkLst>
            <pc:docMk/>
            <pc:sldMk cId="4107571448" sldId="325"/>
            <ac:cxnSpMk id="20" creationId="{34E5597F-CE67-4085-9548-E6A8036DA3BB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196239193133458E-2"/>
          <c:y val="5.0636250363450819E-2"/>
          <c:w val="0.89689467300694992"/>
          <c:h val="0.80419408182152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Sheet1!$A$2:$A$6</c:f>
              <c:strCache>
                <c:ptCount val="5"/>
                <c:pt idx="0">
                  <c:v>лунички</c:v>
                </c:pt>
                <c:pt idx="1">
                  <c:v>кафяви очи</c:v>
                </c:pt>
                <c:pt idx="2">
                  <c:v>сини очи</c:v>
                </c:pt>
                <c:pt idx="3">
                  <c:v>къдрава коса</c:v>
                </c:pt>
                <c:pt idx="4">
                  <c:v>сраснала ушна мида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2.5</c:v>
                </c:pt>
                <c:pt idx="1">
                  <c:v>12</c:v>
                </c:pt>
                <c:pt idx="2">
                  <c:v>3.4</c:v>
                </c:pt>
                <c:pt idx="3">
                  <c:v>6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D2-48EB-97E3-2BA388FCC0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Sheet1!$A$2:$A$6</c:f>
              <c:strCache>
                <c:ptCount val="5"/>
                <c:pt idx="0">
                  <c:v>лунички</c:v>
                </c:pt>
                <c:pt idx="1">
                  <c:v>кафяви очи</c:v>
                </c:pt>
                <c:pt idx="2">
                  <c:v>сини очи</c:v>
                </c:pt>
                <c:pt idx="3">
                  <c:v>къдрава коса</c:v>
                </c:pt>
                <c:pt idx="4">
                  <c:v>сраснала ушна мида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CAD2-48EB-97E3-2BA388FCC08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Sheet1!$A$2:$A$6</c:f>
              <c:strCache>
                <c:ptCount val="5"/>
                <c:pt idx="0">
                  <c:v>лунички</c:v>
                </c:pt>
                <c:pt idx="1">
                  <c:v>кафяви очи</c:v>
                </c:pt>
                <c:pt idx="2">
                  <c:v>сини очи</c:v>
                </c:pt>
                <c:pt idx="3">
                  <c:v>къдрава коса</c:v>
                </c:pt>
                <c:pt idx="4">
                  <c:v>сраснала ушна мида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CAD2-48EB-97E3-2BA388FCC0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220798288"/>
        <c:axId val="1318873119"/>
      </c:barChart>
      <c:catAx>
        <c:axId val="122079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G"/>
          </a:p>
        </c:txPr>
        <c:crossAx val="1318873119"/>
        <c:crosses val="autoZero"/>
        <c:auto val="1"/>
        <c:lblAlgn val="ctr"/>
        <c:lblOffset val="100"/>
        <c:noMultiLvlLbl val="0"/>
      </c:catAx>
      <c:valAx>
        <c:axId val="1318873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G"/>
          </a:p>
        </c:txPr>
        <c:crossAx val="122079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BG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unlockinglifescode.org/careers-in-counseling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unlockinglifescode.org/careers-in-counselin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B357C4-1890-4214-A15F-2DE38A897576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77693134-4EB7-45D4-B27F-70AA7A7C8354}">
      <dgm:prSet phldrT="[Text]" custT="1"/>
      <dgm:spPr>
        <a:solidFill>
          <a:schemeClr val="bg1"/>
        </a:solidFill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Практическото обучение и критичното мислене</a:t>
          </a:r>
          <a:endParaRPr lang="bg-BG" sz="2200" dirty="0">
            <a:solidFill>
              <a:schemeClr val="tx1"/>
            </a:solidFill>
          </a:endParaRPr>
        </a:p>
      </dgm:t>
    </dgm:pt>
    <dgm:pt modelId="{7AA6BE49-00AA-4862-8D61-EBCA85B98594}" type="parTrans" cxnId="{CD202FD2-20ED-498C-98E6-9353F8351316}">
      <dgm:prSet/>
      <dgm:spPr/>
      <dgm:t>
        <a:bodyPr/>
        <a:lstStyle/>
        <a:p>
          <a:endParaRPr lang="bg-BG"/>
        </a:p>
      </dgm:t>
    </dgm:pt>
    <dgm:pt modelId="{0B6B2273-4A8C-4844-AB5D-E45B12881960}" type="sibTrans" cxnId="{CD202FD2-20ED-498C-98E6-9353F8351316}">
      <dgm:prSet/>
      <dgm:spPr/>
      <dgm:t>
        <a:bodyPr/>
        <a:lstStyle/>
        <a:p>
          <a:endParaRPr lang="bg-BG"/>
        </a:p>
      </dgm:t>
    </dgm:pt>
    <dgm:pt modelId="{68EC130C-1002-4EAF-B11E-9131D092B6C4}">
      <dgm:prSet phldrT="[Text]" phldr="1"/>
      <dgm:spPr>
        <a:solidFill>
          <a:schemeClr val="bg1"/>
        </a:solidFill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bg-BG" sz="1000"/>
        </a:p>
      </dgm:t>
    </dgm:pt>
    <dgm:pt modelId="{F493535E-B728-4881-94B1-A10E50F14496}" type="parTrans" cxnId="{2D4C7D31-01FF-4D42-988D-839E96BC0A83}">
      <dgm:prSet/>
      <dgm:spPr/>
      <dgm:t>
        <a:bodyPr/>
        <a:lstStyle/>
        <a:p>
          <a:endParaRPr lang="bg-BG"/>
        </a:p>
      </dgm:t>
    </dgm:pt>
    <dgm:pt modelId="{F322244F-472A-4279-9A34-992E599A2890}" type="sibTrans" cxnId="{2D4C7D31-01FF-4D42-988D-839E96BC0A83}">
      <dgm:prSet/>
      <dgm:spPr/>
      <dgm:t>
        <a:bodyPr/>
        <a:lstStyle/>
        <a:p>
          <a:endParaRPr lang="bg-BG"/>
        </a:p>
      </dgm:t>
    </dgm:pt>
    <dgm:pt modelId="{753C95A9-A3AF-4998-AA57-D1D5CF7DEB2D}">
      <dgm:prSet phldrT="[Text]" custT="1"/>
      <dgm:spPr>
        <a:solidFill>
          <a:schemeClr val="bg1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Житейски умения и вземане на решения</a:t>
          </a:r>
          <a:endParaRPr lang="bg-BG" sz="2200" dirty="0">
            <a:solidFill>
              <a:schemeClr val="tx1"/>
            </a:solidFill>
          </a:endParaRPr>
        </a:p>
      </dgm:t>
    </dgm:pt>
    <dgm:pt modelId="{606FA933-BAC9-4024-BD39-54378579597E}" type="parTrans" cxnId="{4F983EF3-E305-4121-B52E-1064A49AE08A}">
      <dgm:prSet/>
      <dgm:spPr/>
      <dgm:t>
        <a:bodyPr/>
        <a:lstStyle/>
        <a:p>
          <a:endParaRPr lang="bg-BG"/>
        </a:p>
      </dgm:t>
    </dgm:pt>
    <dgm:pt modelId="{97E5E198-7B31-4F91-8262-24EC109ABFB3}" type="sibTrans" cxnId="{4F983EF3-E305-4121-B52E-1064A49AE08A}">
      <dgm:prSet/>
      <dgm:spPr/>
      <dgm:t>
        <a:bodyPr/>
        <a:lstStyle/>
        <a:p>
          <a:endParaRPr lang="bg-BG"/>
        </a:p>
      </dgm:t>
    </dgm:pt>
    <dgm:pt modelId="{48E1B30B-322D-4884-9384-04480CF9633E}">
      <dgm:prSet phldrT="[Text]" phldr="1"/>
      <dgm:spPr>
        <a:solidFill>
          <a:schemeClr val="bg1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bg-BG" sz="1200"/>
        </a:p>
      </dgm:t>
    </dgm:pt>
    <dgm:pt modelId="{79093315-BA46-4815-9417-858367D52154}" type="parTrans" cxnId="{527D9D9D-1BBC-42A9-BEBA-11CC07BA62FB}">
      <dgm:prSet/>
      <dgm:spPr/>
      <dgm:t>
        <a:bodyPr/>
        <a:lstStyle/>
        <a:p>
          <a:endParaRPr lang="bg-BG"/>
        </a:p>
      </dgm:t>
    </dgm:pt>
    <dgm:pt modelId="{AF2F1FFA-2F1C-490A-9E7B-EAF6B4748816}" type="sibTrans" cxnId="{527D9D9D-1BBC-42A9-BEBA-11CC07BA62FB}">
      <dgm:prSet/>
      <dgm:spPr/>
      <dgm:t>
        <a:bodyPr/>
        <a:lstStyle/>
        <a:p>
          <a:endParaRPr lang="bg-BG"/>
        </a:p>
      </dgm:t>
    </dgm:pt>
    <dgm:pt modelId="{A1996912-A4C2-4501-B229-48B53B9B3F90}">
      <dgm:prSet phldrT="[Text]" custT="1"/>
      <dgm:spPr>
        <a:solidFill>
          <a:schemeClr val="bg1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центъра – ученикът</a:t>
          </a:r>
          <a:endParaRPr lang="bg-BG" sz="2200" dirty="0">
            <a:solidFill>
              <a:schemeClr val="tx1"/>
            </a:solidFill>
          </a:endParaRPr>
        </a:p>
      </dgm:t>
    </dgm:pt>
    <dgm:pt modelId="{6589B8C0-3658-49B2-9136-9EE5220715CE}" type="parTrans" cxnId="{85A85DFD-0796-43B8-B66C-351DA2E40A36}">
      <dgm:prSet/>
      <dgm:spPr/>
      <dgm:t>
        <a:bodyPr/>
        <a:lstStyle/>
        <a:p>
          <a:endParaRPr lang="bg-BG"/>
        </a:p>
      </dgm:t>
    </dgm:pt>
    <dgm:pt modelId="{A6FEECA9-D460-4317-B36B-EEAF75980E75}" type="sibTrans" cxnId="{85A85DFD-0796-43B8-B66C-351DA2E40A36}">
      <dgm:prSet/>
      <dgm:spPr/>
      <dgm:t>
        <a:bodyPr/>
        <a:lstStyle/>
        <a:p>
          <a:endParaRPr lang="bg-BG"/>
        </a:p>
      </dgm:t>
    </dgm:pt>
    <dgm:pt modelId="{31CA6391-AE50-4C89-972A-B1C14D8BD07D}">
      <dgm:prSet phldrT="[Text]" phldr="1"/>
      <dgm:spPr>
        <a:solidFill>
          <a:schemeClr val="bg1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bg-BG" sz="1400" dirty="0"/>
        </a:p>
      </dgm:t>
    </dgm:pt>
    <dgm:pt modelId="{7AD6216D-562E-4C93-AEF7-71EC5008844D}" type="parTrans" cxnId="{A8F764D6-8A37-4DE3-91C5-7A6BD4DC5102}">
      <dgm:prSet/>
      <dgm:spPr/>
      <dgm:t>
        <a:bodyPr/>
        <a:lstStyle/>
        <a:p>
          <a:endParaRPr lang="bg-BG"/>
        </a:p>
      </dgm:t>
    </dgm:pt>
    <dgm:pt modelId="{BD62221B-7E04-43A8-B1FC-80C25B48E798}" type="sibTrans" cxnId="{A8F764D6-8A37-4DE3-91C5-7A6BD4DC5102}">
      <dgm:prSet/>
      <dgm:spPr/>
      <dgm:t>
        <a:bodyPr/>
        <a:lstStyle/>
        <a:p>
          <a:endParaRPr lang="bg-BG"/>
        </a:p>
      </dgm:t>
    </dgm:pt>
    <dgm:pt modelId="{C1DA0878-98C5-4B21-8887-38A545738034}">
      <dgm:prSet custT="1"/>
      <dgm:spPr>
        <a:solidFill>
          <a:schemeClr val="bg1"/>
        </a:solidFill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Специфични умения</a:t>
          </a:r>
          <a:r>
            <a:rPr lang="en-US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bg-BG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 предмета</a:t>
          </a:r>
        </a:p>
      </dgm:t>
    </dgm:pt>
    <dgm:pt modelId="{BD1F487B-C801-4F1B-84BE-E90FE010AC34}" type="parTrans" cxnId="{DDD28BFD-6F8C-44F7-B9C1-782134653D0B}">
      <dgm:prSet/>
      <dgm:spPr/>
      <dgm:t>
        <a:bodyPr/>
        <a:lstStyle/>
        <a:p>
          <a:endParaRPr lang="bg-BG"/>
        </a:p>
      </dgm:t>
    </dgm:pt>
    <dgm:pt modelId="{8FB38DB2-7853-44F0-9935-BF952E5CB5DF}" type="sibTrans" cxnId="{DDD28BFD-6F8C-44F7-B9C1-782134653D0B}">
      <dgm:prSet/>
      <dgm:spPr/>
      <dgm:t>
        <a:bodyPr/>
        <a:lstStyle/>
        <a:p>
          <a:endParaRPr lang="bg-BG"/>
        </a:p>
      </dgm:t>
    </dgm:pt>
    <dgm:pt modelId="{E159BA8A-10ED-4295-8490-A3AC2F2C962F}">
      <dgm:prSet custT="1"/>
      <dgm:spPr>
        <a:solidFill>
          <a:schemeClr val="bg1"/>
        </a:solidFill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Многопосочен трансфер на знания</a:t>
          </a:r>
          <a:endParaRPr lang="en-US" sz="2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AF32DA-9781-473A-9204-2905BAA616A7}" type="parTrans" cxnId="{417B069E-B30D-43E1-8549-17437A3EAA19}">
      <dgm:prSet/>
      <dgm:spPr/>
      <dgm:t>
        <a:bodyPr/>
        <a:lstStyle/>
        <a:p>
          <a:endParaRPr lang="bg-BG"/>
        </a:p>
      </dgm:t>
    </dgm:pt>
    <dgm:pt modelId="{D97317E3-20F2-4F37-8422-BE97824ED569}" type="sibTrans" cxnId="{417B069E-B30D-43E1-8549-17437A3EAA19}">
      <dgm:prSet/>
      <dgm:spPr/>
      <dgm:t>
        <a:bodyPr/>
        <a:lstStyle/>
        <a:p>
          <a:endParaRPr lang="bg-BG"/>
        </a:p>
      </dgm:t>
    </dgm:pt>
    <dgm:pt modelId="{6491DD5F-FE5A-45E8-8E1D-A73470026783}">
      <dgm:prSet custT="1"/>
      <dgm:spPr>
        <a:solidFill>
          <a:schemeClr val="bg1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Интерактивно и</a:t>
          </a:r>
          <a:r>
            <a:rPr lang="en-US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bg-BG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ангажирано</a:t>
          </a:r>
        </a:p>
      </dgm:t>
    </dgm:pt>
    <dgm:pt modelId="{53E1D443-CCC1-48B3-8FE0-7253FDDFBE45}" type="parTrans" cxnId="{9B9D8242-5506-454A-8833-38534E796175}">
      <dgm:prSet/>
      <dgm:spPr/>
      <dgm:t>
        <a:bodyPr/>
        <a:lstStyle/>
        <a:p>
          <a:endParaRPr lang="bg-BG"/>
        </a:p>
      </dgm:t>
    </dgm:pt>
    <dgm:pt modelId="{20742300-1D3A-40BA-B3DB-6986FE6CD007}" type="sibTrans" cxnId="{9B9D8242-5506-454A-8833-38534E796175}">
      <dgm:prSet/>
      <dgm:spPr/>
      <dgm:t>
        <a:bodyPr/>
        <a:lstStyle/>
        <a:p>
          <a:endParaRPr lang="bg-BG"/>
        </a:p>
      </dgm:t>
    </dgm:pt>
    <dgm:pt modelId="{55930BCC-5326-4C62-947E-FAF267373C9A}">
      <dgm:prSet custT="1"/>
      <dgm:spPr>
        <a:solidFill>
          <a:schemeClr val="bg1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Концептуално и практично</a:t>
          </a:r>
          <a:endParaRPr lang="bg-BG" sz="2200" dirty="0">
            <a:solidFill>
              <a:schemeClr val="tx1"/>
            </a:solidFill>
          </a:endParaRPr>
        </a:p>
      </dgm:t>
    </dgm:pt>
    <dgm:pt modelId="{11C8C8E0-8E73-4164-8498-D1CA57A106D5}" type="parTrans" cxnId="{D898A424-8D89-4BF6-BE75-42F5FA0A8221}">
      <dgm:prSet/>
      <dgm:spPr/>
      <dgm:t>
        <a:bodyPr/>
        <a:lstStyle/>
        <a:p>
          <a:endParaRPr lang="bg-BG"/>
        </a:p>
      </dgm:t>
    </dgm:pt>
    <dgm:pt modelId="{6EEC6421-A968-43F2-B679-222DFDD41756}" type="sibTrans" cxnId="{D898A424-8D89-4BF6-BE75-42F5FA0A8221}">
      <dgm:prSet/>
      <dgm:spPr/>
      <dgm:t>
        <a:bodyPr/>
        <a:lstStyle/>
        <a:p>
          <a:endParaRPr lang="bg-BG"/>
        </a:p>
      </dgm:t>
    </dgm:pt>
    <dgm:pt modelId="{F51FE95A-FF0E-4672-A2D1-EB8FBFA8DF39}" type="pres">
      <dgm:prSet presAssocID="{60B357C4-1890-4214-A15F-2DE38A897576}" presName="linear" presStyleCnt="0">
        <dgm:presLayoutVars>
          <dgm:dir/>
          <dgm:resizeHandles val="exact"/>
        </dgm:presLayoutVars>
      </dgm:prSet>
      <dgm:spPr/>
    </dgm:pt>
    <dgm:pt modelId="{A8E99B02-E0D4-45B7-9B32-D8F47E4EDCC9}" type="pres">
      <dgm:prSet presAssocID="{77693134-4EB7-45D4-B27F-70AA7A7C8354}" presName="comp" presStyleCnt="0"/>
      <dgm:spPr/>
    </dgm:pt>
    <dgm:pt modelId="{24D1921F-1AF9-4736-B09C-F49582576D12}" type="pres">
      <dgm:prSet presAssocID="{77693134-4EB7-45D4-B27F-70AA7A7C8354}" presName="box" presStyleLbl="node1" presStyleIdx="0" presStyleCnt="7" custScaleY="126496" custLinFactNeighborX="-375" custLinFactNeighborY="2240"/>
      <dgm:spPr/>
    </dgm:pt>
    <dgm:pt modelId="{DDD8A870-B3E1-4021-8EC8-5523BDDE01CF}" type="pres">
      <dgm:prSet presAssocID="{77693134-4EB7-45D4-B27F-70AA7A7C8354}" presName="img" presStyleLbl="fgImgPlace1" presStyleIdx="0" presStyleCnt="7"/>
      <dgm:spPr>
        <a:blipFill rotWithShape="1">
          <a:blip xmlns:r="http://schemas.openxmlformats.org/officeDocument/2006/relationships" r:embed="rId1"/>
          <a:srcRect/>
          <a:stretch>
            <a:fillRect t="-48000" b="-48000"/>
          </a:stretch>
        </a:blipFill>
      </dgm:spPr>
    </dgm:pt>
    <dgm:pt modelId="{AC2DAB9A-6C40-42FF-BE8A-E7EA35B3AAF9}" type="pres">
      <dgm:prSet presAssocID="{77693134-4EB7-45D4-B27F-70AA7A7C8354}" presName="text" presStyleLbl="node1" presStyleIdx="0" presStyleCnt="7">
        <dgm:presLayoutVars>
          <dgm:bulletEnabled val="1"/>
        </dgm:presLayoutVars>
      </dgm:prSet>
      <dgm:spPr/>
    </dgm:pt>
    <dgm:pt modelId="{09589189-0C93-4E38-8C85-7E00C73A88DD}" type="pres">
      <dgm:prSet presAssocID="{0B6B2273-4A8C-4844-AB5D-E45B12881960}" presName="spacer" presStyleCnt="0"/>
      <dgm:spPr/>
    </dgm:pt>
    <dgm:pt modelId="{14088B9A-1CD2-44EE-981E-B1D42D05FCB5}" type="pres">
      <dgm:prSet presAssocID="{753C95A9-A3AF-4998-AA57-D1D5CF7DEB2D}" presName="comp" presStyleCnt="0"/>
      <dgm:spPr/>
    </dgm:pt>
    <dgm:pt modelId="{012792B1-DFF5-4216-87DB-FF4AF95D9923}" type="pres">
      <dgm:prSet presAssocID="{753C95A9-A3AF-4998-AA57-D1D5CF7DEB2D}" presName="box" presStyleLbl="node1" presStyleIdx="1" presStyleCnt="7" custScaleY="131057"/>
      <dgm:spPr/>
    </dgm:pt>
    <dgm:pt modelId="{3F7E8D93-B453-4C4F-B535-BE3C61F91824}" type="pres">
      <dgm:prSet presAssocID="{753C95A9-A3AF-4998-AA57-D1D5CF7DEB2D}" presName="img" presStyleLbl="fgImgPlace1" presStyleIdx="1" presStyleCnt="7"/>
      <dgm:spPr>
        <a:blipFill rotWithShape="1">
          <a:blip xmlns:r="http://schemas.openxmlformats.org/officeDocument/2006/relationships" r:embed="rId2"/>
          <a:srcRect/>
          <a:stretch>
            <a:fillRect t="-15000" b="-15000"/>
          </a:stretch>
        </a:blipFill>
      </dgm:spPr>
    </dgm:pt>
    <dgm:pt modelId="{534AB5A7-EF27-43D4-9C4C-781A5B9DE12E}" type="pres">
      <dgm:prSet presAssocID="{753C95A9-A3AF-4998-AA57-D1D5CF7DEB2D}" presName="text" presStyleLbl="node1" presStyleIdx="1" presStyleCnt="7">
        <dgm:presLayoutVars>
          <dgm:bulletEnabled val="1"/>
        </dgm:presLayoutVars>
      </dgm:prSet>
      <dgm:spPr/>
    </dgm:pt>
    <dgm:pt modelId="{854AA5E0-7691-4654-B2B2-17A392C0C2A6}" type="pres">
      <dgm:prSet presAssocID="{97E5E198-7B31-4F91-8262-24EC109ABFB3}" presName="spacer" presStyleCnt="0"/>
      <dgm:spPr/>
    </dgm:pt>
    <dgm:pt modelId="{9858A4F8-C1B6-4636-A200-9818797C1829}" type="pres">
      <dgm:prSet presAssocID="{A1996912-A4C2-4501-B229-48B53B9B3F90}" presName="comp" presStyleCnt="0"/>
      <dgm:spPr/>
    </dgm:pt>
    <dgm:pt modelId="{657699A4-7964-43C9-B7E3-119565710901}" type="pres">
      <dgm:prSet presAssocID="{A1996912-A4C2-4501-B229-48B53B9B3F90}" presName="box" presStyleLbl="node1" presStyleIdx="2" presStyleCnt="7"/>
      <dgm:spPr/>
    </dgm:pt>
    <dgm:pt modelId="{2D17B50F-3DE3-4989-9F02-ECD3B31AB888}" type="pres">
      <dgm:prSet presAssocID="{A1996912-A4C2-4501-B229-48B53B9B3F90}" presName="img" presStyleLbl="fgImgPlace1" presStyleIdx="2" presStyleCnt="7"/>
      <dgm:spPr>
        <a:blipFill rotWithShape="1">
          <a:blip xmlns:r="http://schemas.openxmlformats.org/officeDocument/2006/relationships" r:embed="rId3"/>
          <a:srcRect/>
          <a:stretch>
            <a:fillRect t="-48000" b="-48000"/>
          </a:stretch>
        </a:blipFill>
      </dgm:spPr>
    </dgm:pt>
    <dgm:pt modelId="{F5584AD5-839E-4323-9E7E-DD84F24467A2}" type="pres">
      <dgm:prSet presAssocID="{A1996912-A4C2-4501-B229-48B53B9B3F90}" presName="text" presStyleLbl="node1" presStyleIdx="2" presStyleCnt="7">
        <dgm:presLayoutVars>
          <dgm:bulletEnabled val="1"/>
        </dgm:presLayoutVars>
      </dgm:prSet>
      <dgm:spPr/>
    </dgm:pt>
    <dgm:pt modelId="{D9BCAEAB-4A63-4F8B-876F-1142390EA02B}" type="pres">
      <dgm:prSet presAssocID="{A6FEECA9-D460-4317-B36B-EEAF75980E75}" presName="spacer" presStyleCnt="0"/>
      <dgm:spPr/>
    </dgm:pt>
    <dgm:pt modelId="{2AEA5583-40BE-43FE-95E4-F0709363376D}" type="pres">
      <dgm:prSet presAssocID="{C1DA0878-98C5-4B21-8887-38A545738034}" presName="comp" presStyleCnt="0"/>
      <dgm:spPr/>
    </dgm:pt>
    <dgm:pt modelId="{0C6B5ECE-0624-49DA-B386-15722DC310F3}" type="pres">
      <dgm:prSet presAssocID="{C1DA0878-98C5-4B21-8887-38A545738034}" presName="box" presStyleLbl="node1" presStyleIdx="3" presStyleCnt="7" custScaleY="134569"/>
      <dgm:spPr/>
    </dgm:pt>
    <dgm:pt modelId="{81AE917C-64FD-4077-8D53-31D7688B0C25}" type="pres">
      <dgm:prSet presAssocID="{C1DA0878-98C5-4B21-8887-38A545738034}" presName="img" presStyleLbl="fgImgPlace1" presStyleIdx="3" presStyleCnt="7"/>
      <dgm:spPr>
        <a:blipFill rotWithShape="1">
          <a:blip xmlns:r="http://schemas.openxmlformats.org/officeDocument/2006/relationships" r:embed="rId4"/>
          <a:srcRect/>
          <a:stretch>
            <a:fillRect t="-48000" b="-48000"/>
          </a:stretch>
        </a:blipFill>
      </dgm:spPr>
    </dgm:pt>
    <dgm:pt modelId="{A45BD423-6550-49DE-A7A3-08F5C3D7F1EB}" type="pres">
      <dgm:prSet presAssocID="{C1DA0878-98C5-4B21-8887-38A545738034}" presName="text" presStyleLbl="node1" presStyleIdx="3" presStyleCnt="7">
        <dgm:presLayoutVars>
          <dgm:bulletEnabled val="1"/>
        </dgm:presLayoutVars>
      </dgm:prSet>
      <dgm:spPr/>
    </dgm:pt>
    <dgm:pt modelId="{A4D36CB2-38EC-441C-829B-E982CF8A4C32}" type="pres">
      <dgm:prSet presAssocID="{8FB38DB2-7853-44F0-9935-BF952E5CB5DF}" presName="spacer" presStyleCnt="0"/>
      <dgm:spPr/>
    </dgm:pt>
    <dgm:pt modelId="{3776BE38-B22A-4233-9E6B-BC610B3CB075}" type="pres">
      <dgm:prSet presAssocID="{E159BA8A-10ED-4295-8490-A3AC2F2C962F}" presName="comp" presStyleCnt="0"/>
      <dgm:spPr/>
    </dgm:pt>
    <dgm:pt modelId="{F294226C-A12B-4B57-8F78-17C7132D7A03}" type="pres">
      <dgm:prSet presAssocID="{E159BA8A-10ED-4295-8490-A3AC2F2C962F}" presName="box" presStyleLbl="node1" presStyleIdx="4" presStyleCnt="7" custScaleY="130955"/>
      <dgm:spPr/>
    </dgm:pt>
    <dgm:pt modelId="{FE4611A6-13BA-487B-993A-AB9CBB9DE89F}" type="pres">
      <dgm:prSet presAssocID="{E159BA8A-10ED-4295-8490-A3AC2F2C962F}" presName="img" presStyleLbl="fgImgPlace1" presStyleIdx="4" presStyleCnt="7"/>
      <dgm:spPr>
        <a:blipFill rotWithShape="1">
          <a:blip xmlns:r="http://schemas.openxmlformats.org/officeDocument/2006/relationships" r:embed="rId5"/>
          <a:srcRect/>
          <a:stretch>
            <a:fillRect l="-5000" r="-5000"/>
          </a:stretch>
        </a:blipFill>
      </dgm:spPr>
    </dgm:pt>
    <dgm:pt modelId="{A66B758D-D359-48BB-A4AC-E4FC483D2518}" type="pres">
      <dgm:prSet presAssocID="{E159BA8A-10ED-4295-8490-A3AC2F2C962F}" presName="text" presStyleLbl="node1" presStyleIdx="4" presStyleCnt="7">
        <dgm:presLayoutVars>
          <dgm:bulletEnabled val="1"/>
        </dgm:presLayoutVars>
      </dgm:prSet>
      <dgm:spPr/>
    </dgm:pt>
    <dgm:pt modelId="{190C3E94-BBD1-4F2F-B24F-369C637686D1}" type="pres">
      <dgm:prSet presAssocID="{D97317E3-20F2-4F37-8422-BE97824ED569}" presName="spacer" presStyleCnt="0"/>
      <dgm:spPr/>
    </dgm:pt>
    <dgm:pt modelId="{AEDF7EA1-63C9-43AE-AB53-9B2CB40CCD6D}" type="pres">
      <dgm:prSet presAssocID="{6491DD5F-FE5A-45E8-8E1D-A73470026783}" presName="comp" presStyleCnt="0"/>
      <dgm:spPr/>
    </dgm:pt>
    <dgm:pt modelId="{6F2F34BC-4EB8-4930-A033-A40C7782EBF8}" type="pres">
      <dgm:prSet presAssocID="{6491DD5F-FE5A-45E8-8E1D-A73470026783}" presName="box" presStyleLbl="node1" presStyleIdx="5" presStyleCnt="7" custScaleY="131595"/>
      <dgm:spPr/>
    </dgm:pt>
    <dgm:pt modelId="{1F24738B-FCBB-4515-BA39-0DD404B488EE}" type="pres">
      <dgm:prSet presAssocID="{6491DD5F-FE5A-45E8-8E1D-A73470026783}" presName="img" presStyleLbl="fgImgPlace1" presStyleIdx="5" presStyleCnt="7"/>
      <dgm:spPr>
        <a:blipFill rotWithShape="1">
          <a:blip xmlns:r="http://schemas.openxmlformats.org/officeDocument/2006/relationships" r:embed="rId6"/>
          <a:srcRect/>
          <a:stretch>
            <a:fillRect t="-48000" b="-48000"/>
          </a:stretch>
        </a:blipFill>
      </dgm:spPr>
    </dgm:pt>
    <dgm:pt modelId="{6A115A62-10E2-4898-8C11-E74678821055}" type="pres">
      <dgm:prSet presAssocID="{6491DD5F-FE5A-45E8-8E1D-A73470026783}" presName="text" presStyleLbl="node1" presStyleIdx="5" presStyleCnt="7">
        <dgm:presLayoutVars>
          <dgm:bulletEnabled val="1"/>
        </dgm:presLayoutVars>
      </dgm:prSet>
      <dgm:spPr/>
    </dgm:pt>
    <dgm:pt modelId="{6C7A97C9-0D1B-4F89-9FCB-8A3B527CFC61}" type="pres">
      <dgm:prSet presAssocID="{20742300-1D3A-40BA-B3DB-6986FE6CD007}" presName="spacer" presStyleCnt="0"/>
      <dgm:spPr/>
    </dgm:pt>
    <dgm:pt modelId="{6F300DC5-E999-4710-AA97-A90C90B7AF5F}" type="pres">
      <dgm:prSet presAssocID="{55930BCC-5326-4C62-947E-FAF267373C9A}" presName="comp" presStyleCnt="0"/>
      <dgm:spPr/>
    </dgm:pt>
    <dgm:pt modelId="{0A224526-CBBD-4F2A-BC91-345E1287C023}" type="pres">
      <dgm:prSet presAssocID="{55930BCC-5326-4C62-947E-FAF267373C9A}" presName="box" presStyleLbl="node1" presStyleIdx="6" presStyleCnt="7"/>
      <dgm:spPr/>
    </dgm:pt>
    <dgm:pt modelId="{7A48C606-EBCD-44A4-B7AF-A7E20AE162A1}" type="pres">
      <dgm:prSet presAssocID="{55930BCC-5326-4C62-947E-FAF267373C9A}" presName="img" presStyleLbl="fgImgPlace1" presStyleIdx="6" presStyleCnt="7"/>
      <dgm:spPr>
        <a:blipFill rotWithShape="1">
          <a:blip xmlns:r="http://schemas.openxmlformats.org/officeDocument/2006/relationships" r:embed="rId7"/>
          <a:srcRect/>
          <a:stretch>
            <a:fillRect t="-15000" b="-15000"/>
          </a:stretch>
        </a:blipFill>
      </dgm:spPr>
    </dgm:pt>
    <dgm:pt modelId="{D21B843C-AFDE-487A-AF71-579AA9156422}" type="pres">
      <dgm:prSet presAssocID="{55930BCC-5326-4C62-947E-FAF267373C9A}" presName="text" presStyleLbl="node1" presStyleIdx="6" presStyleCnt="7">
        <dgm:presLayoutVars>
          <dgm:bulletEnabled val="1"/>
        </dgm:presLayoutVars>
      </dgm:prSet>
      <dgm:spPr/>
    </dgm:pt>
  </dgm:ptLst>
  <dgm:cxnLst>
    <dgm:cxn modelId="{C7209F0B-7104-49DD-9B8D-FCADE45E29F3}" type="presOf" srcId="{E159BA8A-10ED-4295-8490-A3AC2F2C962F}" destId="{A66B758D-D359-48BB-A4AC-E4FC483D2518}" srcOrd="1" destOrd="0" presId="urn:microsoft.com/office/officeart/2005/8/layout/vList4"/>
    <dgm:cxn modelId="{5FD7EC0B-47E3-4EE9-83C2-64C827CFCB01}" type="presOf" srcId="{6491DD5F-FE5A-45E8-8E1D-A73470026783}" destId="{6A115A62-10E2-4898-8C11-E74678821055}" srcOrd="1" destOrd="0" presId="urn:microsoft.com/office/officeart/2005/8/layout/vList4"/>
    <dgm:cxn modelId="{F458551C-7B1D-4C90-AD5B-580D1D603E53}" type="presOf" srcId="{60B357C4-1890-4214-A15F-2DE38A897576}" destId="{F51FE95A-FF0E-4672-A2D1-EB8FBFA8DF39}" srcOrd="0" destOrd="0" presId="urn:microsoft.com/office/officeart/2005/8/layout/vList4"/>
    <dgm:cxn modelId="{46177724-219F-4ABC-ADF3-B6A595909813}" type="presOf" srcId="{753C95A9-A3AF-4998-AA57-D1D5CF7DEB2D}" destId="{534AB5A7-EF27-43D4-9C4C-781A5B9DE12E}" srcOrd="1" destOrd="0" presId="urn:microsoft.com/office/officeart/2005/8/layout/vList4"/>
    <dgm:cxn modelId="{D898A424-8D89-4BF6-BE75-42F5FA0A8221}" srcId="{60B357C4-1890-4214-A15F-2DE38A897576}" destId="{55930BCC-5326-4C62-947E-FAF267373C9A}" srcOrd="6" destOrd="0" parTransId="{11C8C8E0-8E73-4164-8498-D1CA57A106D5}" sibTransId="{6EEC6421-A968-43F2-B679-222DFDD41756}"/>
    <dgm:cxn modelId="{17EF8726-C9ED-44C5-9A8B-92EF7EABA254}" type="presOf" srcId="{C1DA0878-98C5-4B21-8887-38A545738034}" destId="{0C6B5ECE-0624-49DA-B386-15722DC310F3}" srcOrd="0" destOrd="0" presId="urn:microsoft.com/office/officeart/2005/8/layout/vList4"/>
    <dgm:cxn modelId="{A90E9A2E-4CDC-40CB-BE21-237CBE8E4443}" type="presOf" srcId="{55930BCC-5326-4C62-947E-FAF267373C9A}" destId="{0A224526-CBBD-4F2A-BC91-345E1287C023}" srcOrd="0" destOrd="0" presId="urn:microsoft.com/office/officeart/2005/8/layout/vList4"/>
    <dgm:cxn modelId="{2D4C7D31-01FF-4D42-988D-839E96BC0A83}" srcId="{77693134-4EB7-45D4-B27F-70AA7A7C8354}" destId="{68EC130C-1002-4EAF-B11E-9131D092B6C4}" srcOrd="0" destOrd="0" parTransId="{F493535E-B728-4881-94B1-A10E50F14496}" sibTransId="{F322244F-472A-4279-9A34-992E599A2890}"/>
    <dgm:cxn modelId="{9B9D8242-5506-454A-8833-38534E796175}" srcId="{60B357C4-1890-4214-A15F-2DE38A897576}" destId="{6491DD5F-FE5A-45E8-8E1D-A73470026783}" srcOrd="5" destOrd="0" parTransId="{53E1D443-CCC1-48B3-8FE0-7253FDDFBE45}" sibTransId="{20742300-1D3A-40BA-B3DB-6986FE6CD007}"/>
    <dgm:cxn modelId="{4EA6D843-7F09-4884-B6A6-68E738E3D200}" type="presOf" srcId="{48E1B30B-322D-4884-9384-04480CF9633E}" destId="{534AB5A7-EF27-43D4-9C4C-781A5B9DE12E}" srcOrd="1" destOrd="1" presId="urn:microsoft.com/office/officeart/2005/8/layout/vList4"/>
    <dgm:cxn modelId="{BDF51F4A-2415-42E8-87C5-B32CA5D237B6}" type="presOf" srcId="{6491DD5F-FE5A-45E8-8E1D-A73470026783}" destId="{6F2F34BC-4EB8-4930-A033-A40C7782EBF8}" srcOrd="0" destOrd="0" presId="urn:microsoft.com/office/officeart/2005/8/layout/vList4"/>
    <dgm:cxn modelId="{0C0BFF5B-9F8F-4B36-94E1-B66BD274F219}" type="presOf" srcId="{68EC130C-1002-4EAF-B11E-9131D092B6C4}" destId="{AC2DAB9A-6C40-42FF-BE8A-E7EA35B3AAF9}" srcOrd="1" destOrd="1" presId="urn:microsoft.com/office/officeart/2005/8/layout/vList4"/>
    <dgm:cxn modelId="{11D5F164-782C-4A4C-A5A2-87AD61CD43BC}" type="presOf" srcId="{55930BCC-5326-4C62-947E-FAF267373C9A}" destId="{D21B843C-AFDE-487A-AF71-579AA9156422}" srcOrd="1" destOrd="0" presId="urn:microsoft.com/office/officeart/2005/8/layout/vList4"/>
    <dgm:cxn modelId="{831D7084-05B1-4ED2-BDB5-7F41124F8E40}" type="presOf" srcId="{753C95A9-A3AF-4998-AA57-D1D5CF7DEB2D}" destId="{012792B1-DFF5-4216-87DB-FF4AF95D9923}" srcOrd="0" destOrd="0" presId="urn:microsoft.com/office/officeart/2005/8/layout/vList4"/>
    <dgm:cxn modelId="{5E5E4E85-1FA5-43A2-A07A-98E78B7035B3}" type="presOf" srcId="{68EC130C-1002-4EAF-B11E-9131D092B6C4}" destId="{24D1921F-1AF9-4736-B09C-F49582576D12}" srcOrd="0" destOrd="1" presId="urn:microsoft.com/office/officeart/2005/8/layout/vList4"/>
    <dgm:cxn modelId="{1B791887-CDC3-4119-9001-B23FC48D6384}" type="presOf" srcId="{A1996912-A4C2-4501-B229-48B53B9B3F90}" destId="{F5584AD5-839E-4323-9E7E-DD84F24467A2}" srcOrd="1" destOrd="0" presId="urn:microsoft.com/office/officeart/2005/8/layout/vList4"/>
    <dgm:cxn modelId="{8D218388-21EB-4658-81CF-D44639CDCFB1}" type="presOf" srcId="{31CA6391-AE50-4C89-972A-B1C14D8BD07D}" destId="{657699A4-7964-43C9-B7E3-119565710901}" srcOrd="0" destOrd="1" presId="urn:microsoft.com/office/officeart/2005/8/layout/vList4"/>
    <dgm:cxn modelId="{527D9D9D-1BBC-42A9-BEBA-11CC07BA62FB}" srcId="{753C95A9-A3AF-4998-AA57-D1D5CF7DEB2D}" destId="{48E1B30B-322D-4884-9384-04480CF9633E}" srcOrd="0" destOrd="0" parTransId="{79093315-BA46-4815-9417-858367D52154}" sibTransId="{AF2F1FFA-2F1C-490A-9E7B-EAF6B4748816}"/>
    <dgm:cxn modelId="{417B069E-B30D-43E1-8549-17437A3EAA19}" srcId="{60B357C4-1890-4214-A15F-2DE38A897576}" destId="{E159BA8A-10ED-4295-8490-A3AC2F2C962F}" srcOrd="4" destOrd="0" parTransId="{F9AF32DA-9781-473A-9204-2905BAA616A7}" sibTransId="{D97317E3-20F2-4F37-8422-BE97824ED569}"/>
    <dgm:cxn modelId="{CB69C3A2-B814-4AF3-994C-E48BFA11D308}" type="presOf" srcId="{31CA6391-AE50-4C89-972A-B1C14D8BD07D}" destId="{F5584AD5-839E-4323-9E7E-DD84F24467A2}" srcOrd="1" destOrd="1" presId="urn:microsoft.com/office/officeart/2005/8/layout/vList4"/>
    <dgm:cxn modelId="{A354BFAC-BCA8-44F6-A07E-D7045EB49042}" type="presOf" srcId="{C1DA0878-98C5-4B21-8887-38A545738034}" destId="{A45BD423-6550-49DE-A7A3-08F5C3D7F1EB}" srcOrd="1" destOrd="0" presId="urn:microsoft.com/office/officeart/2005/8/layout/vList4"/>
    <dgm:cxn modelId="{EC286CB8-5488-4A84-AB56-C7BB4E6C0B33}" type="presOf" srcId="{77693134-4EB7-45D4-B27F-70AA7A7C8354}" destId="{24D1921F-1AF9-4736-B09C-F49582576D12}" srcOrd="0" destOrd="0" presId="urn:microsoft.com/office/officeart/2005/8/layout/vList4"/>
    <dgm:cxn modelId="{CD202FD2-20ED-498C-98E6-9353F8351316}" srcId="{60B357C4-1890-4214-A15F-2DE38A897576}" destId="{77693134-4EB7-45D4-B27F-70AA7A7C8354}" srcOrd="0" destOrd="0" parTransId="{7AA6BE49-00AA-4862-8D61-EBCA85B98594}" sibTransId="{0B6B2273-4A8C-4844-AB5D-E45B12881960}"/>
    <dgm:cxn modelId="{A8F764D6-8A37-4DE3-91C5-7A6BD4DC5102}" srcId="{A1996912-A4C2-4501-B229-48B53B9B3F90}" destId="{31CA6391-AE50-4C89-972A-B1C14D8BD07D}" srcOrd="0" destOrd="0" parTransId="{7AD6216D-562E-4C93-AEF7-71EC5008844D}" sibTransId="{BD62221B-7E04-43A8-B1FC-80C25B48E798}"/>
    <dgm:cxn modelId="{3D6857EF-8809-449C-B17B-3415A9A5726E}" type="presOf" srcId="{E159BA8A-10ED-4295-8490-A3AC2F2C962F}" destId="{F294226C-A12B-4B57-8F78-17C7132D7A03}" srcOrd="0" destOrd="0" presId="urn:microsoft.com/office/officeart/2005/8/layout/vList4"/>
    <dgm:cxn modelId="{DEC0A3F0-4895-4356-8741-AE85CF47ECBA}" type="presOf" srcId="{77693134-4EB7-45D4-B27F-70AA7A7C8354}" destId="{AC2DAB9A-6C40-42FF-BE8A-E7EA35B3AAF9}" srcOrd="1" destOrd="0" presId="urn:microsoft.com/office/officeart/2005/8/layout/vList4"/>
    <dgm:cxn modelId="{4F983EF3-E305-4121-B52E-1064A49AE08A}" srcId="{60B357C4-1890-4214-A15F-2DE38A897576}" destId="{753C95A9-A3AF-4998-AA57-D1D5CF7DEB2D}" srcOrd="1" destOrd="0" parTransId="{606FA933-BAC9-4024-BD39-54378579597E}" sibTransId="{97E5E198-7B31-4F91-8262-24EC109ABFB3}"/>
    <dgm:cxn modelId="{14C8F3F5-93A7-4357-A236-1DD1D2C5394F}" type="presOf" srcId="{A1996912-A4C2-4501-B229-48B53B9B3F90}" destId="{657699A4-7964-43C9-B7E3-119565710901}" srcOrd="0" destOrd="0" presId="urn:microsoft.com/office/officeart/2005/8/layout/vList4"/>
    <dgm:cxn modelId="{93BCF5F8-5FA7-4D1B-8424-C740B9FAC80C}" type="presOf" srcId="{48E1B30B-322D-4884-9384-04480CF9633E}" destId="{012792B1-DFF5-4216-87DB-FF4AF95D9923}" srcOrd="0" destOrd="1" presId="urn:microsoft.com/office/officeart/2005/8/layout/vList4"/>
    <dgm:cxn modelId="{85A85DFD-0796-43B8-B66C-351DA2E40A36}" srcId="{60B357C4-1890-4214-A15F-2DE38A897576}" destId="{A1996912-A4C2-4501-B229-48B53B9B3F90}" srcOrd="2" destOrd="0" parTransId="{6589B8C0-3658-49B2-9136-9EE5220715CE}" sibTransId="{A6FEECA9-D460-4317-B36B-EEAF75980E75}"/>
    <dgm:cxn modelId="{DDD28BFD-6F8C-44F7-B9C1-782134653D0B}" srcId="{60B357C4-1890-4214-A15F-2DE38A897576}" destId="{C1DA0878-98C5-4B21-8887-38A545738034}" srcOrd="3" destOrd="0" parTransId="{BD1F487B-C801-4F1B-84BE-E90FE010AC34}" sibTransId="{8FB38DB2-7853-44F0-9935-BF952E5CB5DF}"/>
    <dgm:cxn modelId="{2CBB4734-FC2B-48D8-AAC5-A25BB088BC88}" type="presParOf" srcId="{F51FE95A-FF0E-4672-A2D1-EB8FBFA8DF39}" destId="{A8E99B02-E0D4-45B7-9B32-D8F47E4EDCC9}" srcOrd="0" destOrd="0" presId="urn:microsoft.com/office/officeart/2005/8/layout/vList4"/>
    <dgm:cxn modelId="{FB39BF40-713A-46C4-B6AF-2A9EA696448E}" type="presParOf" srcId="{A8E99B02-E0D4-45B7-9B32-D8F47E4EDCC9}" destId="{24D1921F-1AF9-4736-B09C-F49582576D12}" srcOrd="0" destOrd="0" presId="urn:microsoft.com/office/officeart/2005/8/layout/vList4"/>
    <dgm:cxn modelId="{E6D8015F-4F2B-44AC-A773-85413DCF8B66}" type="presParOf" srcId="{A8E99B02-E0D4-45B7-9B32-D8F47E4EDCC9}" destId="{DDD8A870-B3E1-4021-8EC8-5523BDDE01CF}" srcOrd="1" destOrd="0" presId="urn:microsoft.com/office/officeart/2005/8/layout/vList4"/>
    <dgm:cxn modelId="{4E71F0A4-9A50-4354-A5C9-90521DC76F5A}" type="presParOf" srcId="{A8E99B02-E0D4-45B7-9B32-D8F47E4EDCC9}" destId="{AC2DAB9A-6C40-42FF-BE8A-E7EA35B3AAF9}" srcOrd="2" destOrd="0" presId="urn:microsoft.com/office/officeart/2005/8/layout/vList4"/>
    <dgm:cxn modelId="{09E3277E-A638-41BE-8686-6D842B5965F2}" type="presParOf" srcId="{F51FE95A-FF0E-4672-A2D1-EB8FBFA8DF39}" destId="{09589189-0C93-4E38-8C85-7E00C73A88DD}" srcOrd="1" destOrd="0" presId="urn:microsoft.com/office/officeart/2005/8/layout/vList4"/>
    <dgm:cxn modelId="{60BF5A51-783D-45E3-828B-9BD803B399FF}" type="presParOf" srcId="{F51FE95A-FF0E-4672-A2D1-EB8FBFA8DF39}" destId="{14088B9A-1CD2-44EE-981E-B1D42D05FCB5}" srcOrd="2" destOrd="0" presId="urn:microsoft.com/office/officeart/2005/8/layout/vList4"/>
    <dgm:cxn modelId="{A7AC1534-9647-4D84-882B-D8819ABB61A5}" type="presParOf" srcId="{14088B9A-1CD2-44EE-981E-B1D42D05FCB5}" destId="{012792B1-DFF5-4216-87DB-FF4AF95D9923}" srcOrd="0" destOrd="0" presId="urn:microsoft.com/office/officeart/2005/8/layout/vList4"/>
    <dgm:cxn modelId="{DCBDDA04-AD25-488A-9F14-9024CB56D408}" type="presParOf" srcId="{14088B9A-1CD2-44EE-981E-B1D42D05FCB5}" destId="{3F7E8D93-B453-4C4F-B535-BE3C61F91824}" srcOrd="1" destOrd="0" presId="urn:microsoft.com/office/officeart/2005/8/layout/vList4"/>
    <dgm:cxn modelId="{30B3AE1E-C36A-4FD3-A390-DFB20C3527AC}" type="presParOf" srcId="{14088B9A-1CD2-44EE-981E-B1D42D05FCB5}" destId="{534AB5A7-EF27-43D4-9C4C-781A5B9DE12E}" srcOrd="2" destOrd="0" presId="urn:microsoft.com/office/officeart/2005/8/layout/vList4"/>
    <dgm:cxn modelId="{B7F50239-A72A-4660-B7EC-530CDA1F143C}" type="presParOf" srcId="{F51FE95A-FF0E-4672-A2D1-EB8FBFA8DF39}" destId="{854AA5E0-7691-4654-B2B2-17A392C0C2A6}" srcOrd="3" destOrd="0" presId="urn:microsoft.com/office/officeart/2005/8/layout/vList4"/>
    <dgm:cxn modelId="{BA0CD459-F305-4069-851D-640F3284996E}" type="presParOf" srcId="{F51FE95A-FF0E-4672-A2D1-EB8FBFA8DF39}" destId="{9858A4F8-C1B6-4636-A200-9818797C1829}" srcOrd="4" destOrd="0" presId="urn:microsoft.com/office/officeart/2005/8/layout/vList4"/>
    <dgm:cxn modelId="{9EA51BEE-F344-406A-9BA0-42E970A9954F}" type="presParOf" srcId="{9858A4F8-C1B6-4636-A200-9818797C1829}" destId="{657699A4-7964-43C9-B7E3-119565710901}" srcOrd="0" destOrd="0" presId="urn:microsoft.com/office/officeart/2005/8/layout/vList4"/>
    <dgm:cxn modelId="{7B584BB3-031A-48D1-8DA4-B470560ED7B4}" type="presParOf" srcId="{9858A4F8-C1B6-4636-A200-9818797C1829}" destId="{2D17B50F-3DE3-4989-9F02-ECD3B31AB888}" srcOrd="1" destOrd="0" presId="urn:microsoft.com/office/officeart/2005/8/layout/vList4"/>
    <dgm:cxn modelId="{614CD259-E2D8-4CB0-8B2D-0E6806042F8F}" type="presParOf" srcId="{9858A4F8-C1B6-4636-A200-9818797C1829}" destId="{F5584AD5-839E-4323-9E7E-DD84F24467A2}" srcOrd="2" destOrd="0" presId="urn:microsoft.com/office/officeart/2005/8/layout/vList4"/>
    <dgm:cxn modelId="{07783264-0897-45C0-8472-28A32D4E00FB}" type="presParOf" srcId="{F51FE95A-FF0E-4672-A2D1-EB8FBFA8DF39}" destId="{D9BCAEAB-4A63-4F8B-876F-1142390EA02B}" srcOrd="5" destOrd="0" presId="urn:microsoft.com/office/officeart/2005/8/layout/vList4"/>
    <dgm:cxn modelId="{8585636B-0AE4-4050-86D3-8AAB397EB8C5}" type="presParOf" srcId="{F51FE95A-FF0E-4672-A2D1-EB8FBFA8DF39}" destId="{2AEA5583-40BE-43FE-95E4-F0709363376D}" srcOrd="6" destOrd="0" presId="urn:microsoft.com/office/officeart/2005/8/layout/vList4"/>
    <dgm:cxn modelId="{128C471A-FFEC-4309-9260-65158E34C4CE}" type="presParOf" srcId="{2AEA5583-40BE-43FE-95E4-F0709363376D}" destId="{0C6B5ECE-0624-49DA-B386-15722DC310F3}" srcOrd="0" destOrd="0" presId="urn:microsoft.com/office/officeart/2005/8/layout/vList4"/>
    <dgm:cxn modelId="{2101D193-2CB7-41C0-9642-C09BF529C947}" type="presParOf" srcId="{2AEA5583-40BE-43FE-95E4-F0709363376D}" destId="{81AE917C-64FD-4077-8D53-31D7688B0C25}" srcOrd="1" destOrd="0" presId="urn:microsoft.com/office/officeart/2005/8/layout/vList4"/>
    <dgm:cxn modelId="{9F70FE2B-C404-4B74-95C0-334E714943CF}" type="presParOf" srcId="{2AEA5583-40BE-43FE-95E4-F0709363376D}" destId="{A45BD423-6550-49DE-A7A3-08F5C3D7F1EB}" srcOrd="2" destOrd="0" presId="urn:microsoft.com/office/officeart/2005/8/layout/vList4"/>
    <dgm:cxn modelId="{686DBFBB-295B-4723-BEEE-401BB39AED61}" type="presParOf" srcId="{F51FE95A-FF0E-4672-A2D1-EB8FBFA8DF39}" destId="{A4D36CB2-38EC-441C-829B-E982CF8A4C32}" srcOrd="7" destOrd="0" presId="urn:microsoft.com/office/officeart/2005/8/layout/vList4"/>
    <dgm:cxn modelId="{B47AAF31-3ACF-4895-9499-D18094BD6DD8}" type="presParOf" srcId="{F51FE95A-FF0E-4672-A2D1-EB8FBFA8DF39}" destId="{3776BE38-B22A-4233-9E6B-BC610B3CB075}" srcOrd="8" destOrd="0" presId="urn:microsoft.com/office/officeart/2005/8/layout/vList4"/>
    <dgm:cxn modelId="{C0987C24-98EE-4951-9422-EB2A3A698068}" type="presParOf" srcId="{3776BE38-B22A-4233-9E6B-BC610B3CB075}" destId="{F294226C-A12B-4B57-8F78-17C7132D7A03}" srcOrd="0" destOrd="0" presId="urn:microsoft.com/office/officeart/2005/8/layout/vList4"/>
    <dgm:cxn modelId="{71F46210-7712-4131-A897-A0A080D75F2E}" type="presParOf" srcId="{3776BE38-B22A-4233-9E6B-BC610B3CB075}" destId="{FE4611A6-13BA-487B-993A-AB9CBB9DE89F}" srcOrd="1" destOrd="0" presId="urn:microsoft.com/office/officeart/2005/8/layout/vList4"/>
    <dgm:cxn modelId="{88DC68EE-1AC2-431D-B3AF-8EA7B4D063FD}" type="presParOf" srcId="{3776BE38-B22A-4233-9E6B-BC610B3CB075}" destId="{A66B758D-D359-48BB-A4AC-E4FC483D2518}" srcOrd="2" destOrd="0" presId="urn:microsoft.com/office/officeart/2005/8/layout/vList4"/>
    <dgm:cxn modelId="{E8B39517-A0C6-444A-AE30-427AD377B395}" type="presParOf" srcId="{F51FE95A-FF0E-4672-A2D1-EB8FBFA8DF39}" destId="{190C3E94-BBD1-4F2F-B24F-369C637686D1}" srcOrd="9" destOrd="0" presId="urn:microsoft.com/office/officeart/2005/8/layout/vList4"/>
    <dgm:cxn modelId="{94426A37-0741-4701-B948-723FF54E1BD2}" type="presParOf" srcId="{F51FE95A-FF0E-4672-A2D1-EB8FBFA8DF39}" destId="{AEDF7EA1-63C9-43AE-AB53-9B2CB40CCD6D}" srcOrd="10" destOrd="0" presId="urn:microsoft.com/office/officeart/2005/8/layout/vList4"/>
    <dgm:cxn modelId="{73DCC1CA-B1DC-4470-9C3D-44F027C156DD}" type="presParOf" srcId="{AEDF7EA1-63C9-43AE-AB53-9B2CB40CCD6D}" destId="{6F2F34BC-4EB8-4930-A033-A40C7782EBF8}" srcOrd="0" destOrd="0" presId="urn:microsoft.com/office/officeart/2005/8/layout/vList4"/>
    <dgm:cxn modelId="{6DB477A5-B035-4479-BDEA-03265EE892F3}" type="presParOf" srcId="{AEDF7EA1-63C9-43AE-AB53-9B2CB40CCD6D}" destId="{1F24738B-FCBB-4515-BA39-0DD404B488EE}" srcOrd="1" destOrd="0" presId="urn:microsoft.com/office/officeart/2005/8/layout/vList4"/>
    <dgm:cxn modelId="{D76ED28A-63F1-4075-8093-2F8B80A9F884}" type="presParOf" srcId="{AEDF7EA1-63C9-43AE-AB53-9B2CB40CCD6D}" destId="{6A115A62-10E2-4898-8C11-E74678821055}" srcOrd="2" destOrd="0" presId="urn:microsoft.com/office/officeart/2005/8/layout/vList4"/>
    <dgm:cxn modelId="{B3E6FC93-F21B-4DB1-B191-C851FA942A10}" type="presParOf" srcId="{F51FE95A-FF0E-4672-A2D1-EB8FBFA8DF39}" destId="{6C7A97C9-0D1B-4F89-9FCB-8A3B527CFC61}" srcOrd="11" destOrd="0" presId="urn:microsoft.com/office/officeart/2005/8/layout/vList4"/>
    <dgm:cxn modelId="{4CEC53A4-AA8C-4F5B-9764-7EF55146255A}" type="presParOf" srcId="{F51FE95A-FF0E-4672-A2D1-EB8FBFA8DF39}" destId="{6F300DC5-E999-4710-AA97-A90C90B7AF5F}" srcOrd="12" destOrd="0" presId="urn:microsoft.com/office/officeart/2005/8/layout/vList4"/>
    <dgm:cxn modelId="{0098609C-62F7-4AB1-AF13-DFEFA74893DC}" type="presParOf" srcId="{6F300DC5-E999-4710-AA97-A90C90B7AF5F}" destId="{0A224526-CBBD-4F2A-BC91-345E1287C023}" srcOrd="0" destOrd="0" presId="urn:microsoft.com/office/officeart/2005/8/layout/vList4"/>
    <dgm:cxn modelId="{D01F66E2-EE73-4EE1-BDDE-30F6C5010698}" type="presParOf" srcId="{6F300DC5-E999-4710-AA97-A90C90B7AF5F}" destId="{7A48C606-EBCD-44A4-B7AF-A7E20AE162A1}" srcOrd="1" destOrd="0" presId="urn:microsoft.com/office/officeart/2005/8/layout/vList4"/>
    <dgm:cxn modelId="{3DFB9255-1283-46B4-8DB6-261686214F0A}" type="presParOf" srcId="{6F300DC5-E999-4710-AA97-A90C90B7AF5F}" destId="{D21B843C-AFDE-487A-AF71-579AA9156422}" srcOrd="2" destOrd="0" presId="urn:microsoft.com/office/officeart/2005/8/layout/vList4"/>
  </dgm:cxnLst>
  <dgm:bg>
    <a:solidFill>
      <a:schemeClr val="bg1"/>
    </a:solidFill>
  </dgm:bg>
  <dgm:whole>
    <a:ln w="9525" cap="flat" cmpd="sng" algn="ctr">
      <a:solidFill>
        <a:schemeClr val="accent4">
          <a:lumMod val="75000"/>
        </a:schemeClr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DB2578A-A268-4EA9-90ED-EF48E59090A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92D1DC-EE91-4D59-829B-06C33EF3CBEA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bg-BG" sz="2800" b="1" i="0" u="sng" dirty="0"/>
            <a:t>Предимства на стратегията</a:t>
          </a:r>
          <a:endParaRPr lang="en-US" sz="2800" u="sng" dirty="0"/>
        </a:p>
      </dgm:t>
    </dgm:pt>
    <dgm:pt modelId="{FA86C710-5E63-4B64-B12E-3AB70C39ECEE}" type="parTrans" cxnId="{04F5F4A1-22EA-4A01-9CD6-F75D94F844DA}">
      <dgm:prSet/>
      <dgm:spPr/>
      <dgm:t>
        <a:bodyPr/>
        <a:lstStyle/>
        <a:p>
          <a:endParaRPr lang="en-US"/>
        </a:p>
      </dgm:t>
    </dgm:pt>
    <dgm:pt modelId="{38A13BD9-BE43-4473-991C-2F79C4F92C50}" type="sibTrans" cxnId="{04F5F4A1-22EA-4A01-9CD6-F75D94F844DA}">
      <dgm:prSet/>
      <dgm:spPr/>
      <dgm:t>
        <a:bodyPr/>
        <a:lstStyle/>
        <a:p>
          <a:endParaRPr lang="en-US"/>
        </a:p>
      </dgm:t>
    </dgm:pt>
    <dgm:pt modelId="{22F4AA80-F2E5-4EDB-8727-DCF22B1F516F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bg-BG" sz="2000" b="1" i="0" dirty="0"/>
            <a:t>Потапя учениците в реална среда</a:t>
          </a:r>
          <a:endParaRPr lang="en-US" sz="2000" dirty="0"/>
        </a:p>
      </dgm:t>
    </dgm:pt>
    <dgm:pt modelId="{CCDD7639-F829-4366-8DBE-523D2FD22904}" type="parTrans" cxnId="{FBCF53E8-79EF-4BD7-8D5E-3848FFABD210}">
      <dgm:prSet/>
      <dgm:spPr/>
      <dgm:t>
        <a:bodyPr/>
        <a:lstStyle/>
        <a:p>
          <a:endParaRPr lang="en-US"/>
        </a:p>
      </dgm:t>
    </dgm:pt>
    <dgm:pt modelId="{A97BB7EE-3FCC-4F9C-91DE-B1F57B3953B8}" type="sibTrans" cxnId="{FBCF53E8-79EF-4BD7-8D5E-3848FFABD210}">
      <dgm:prSet/>
      <dgm:spPr/>
      <dgm:t>
        <a:bodyPr/>
        <a:lstStyle/>
        <a:p>
          <a:endParaRPr lang="en-US"/>
        </a:p>
      </dgm:t>
    </dgm:pt>
    <dgm:pt modelId="{F605A72B-585B-4B28-AA25-A82DCCFEF5D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bg-BG" sz="2000" b="1" i="0" dirty="0"/>
            <a:t>Поставянето в чужда роля дава увереност</a:t>
          </a:r>
          <a:endParaRPr lang="en-US" sz="2000" dirty="0"/>
        </a:p>
      </dgm:t>
    </dgm:pt>
    <dgm:pt modelId="{7C1021EB-E5CA-4619-9BE0-65967AD9B8AF}" type="parTrans" cxnId="{9AD73383-01F5-46E8-9AA2-2731286EB9AD}">
      <dgm:prSet/>
      <dgm:spPr/>
      <dgm:t>
        <a:bodyPr/>
        <a:lstStyle/>
        <a:p>
          <a:endParaRPr lang="en-US"/>
        </a:p>
      </dgm:t>
    </dgm:pt>
    <dgm:pt modelId="{49577B13-10BB-4FED-BAB4-B8BED8354818}" type="sibTrans" cxnId="{9AD73383-01F5-46E8-9AA2-2731286EB9AD}">
      <dgm:prSet/>
      <dgm:spPr/>
      <dgm:t>
        <a:bodyPr/>
        <a:lstStyle/>
        <a:p>
          <a:endParaRPr lang="en-US"/>
        </a:p>
      </dgm:t>
    </dgm:pt>
    <dgm:pt modelId="{8E92954F-7B14-43AC-AA8F-A3877636FD71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bg-BG" sz="2000" b="1" i="0" dirty="0"/>
            <a:t>Учениците обичат да играят и разиграват</a:t>
          </a:r>
          <a:endParaRPr lang="en-US" sz="500" dirty="0"/>
        </a:p>
      </dgm:t>
    </dgm:pt>
    <dgm:pt modelId="{3657978B-9139-4FF3-86E3-700A27FE1101}" type="parTrans" cxnId="{85A10327-BA1E-440D-859D-A85BBAE374BE}">
      <dgm:prSet/>
      <dgm:spPr/>
      <dgm:t>
        <a:bodyPr/>
        <a:lstStyle/>
        <a:p>
          <a:endParaRPr lang="en-US"/>
        </a:p>
      </dgm:t>
    </dgm:pt>
    <dgm:pt modelId="{AC4DB24E-787A-4245-BDFA-052DC434798A}" type="sibTrans" cxnId="{85A10327-BA1E-440D-859D-A85BBAE374BE}">
      <dgm:prSet/>
      <dgm:spPr/>
      <dgm:t>
        <a:bodyPr/>
        <a:lstStyle/>
        <a:p>
          <a:endParaRPr lang="en-US"/>
        </a:p>
      </dgm:t>
    </dgm:pt>
    <dgm:pt modelId="{708FE721-2788-4B18-8960-E716A41772C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bg-BG" sz="2000" b="1" i="0" dirty="0"/>
            <a:t>Включени са множество комуникационни умения </a:t>
          </a:r>
          <a:endParaRPr lang="en-US" sz="2000" dirty="0"/>
        </a:p>
      </dgm:t>
    </dgm:pt>
    <dgm:pt modelId="{ED9C1E63-567F-40E2-B284-FA64E2820525}" type="parTrans" cxnId="{ABE0CA04-C374-4074-BBF6-521954AD4E5C}">
      <dgm:prSet/>
      <dgm:spPr/>
      <dgm:t>
        <a:bodyPr/>
        <a:lstStyle/>
        <a:p>
          <a:endParaRPr lang="en-US"/>
        </a:p>
      </dgm:t>
    </dgm:pt>
    <dgm:pt modelId="{2C7E9A6F-EEA8-458F-AED7-867F2C021434}" type="sibTrans" cxnId="{ABE0CA04-C374-4074-BBF6-521954AD4E5C}">
      <dgm:prSet/>
      <dgm:spPr/>
      <dgm:t>
        <a:bodyPr/>
        <a:lstStyle/>
        <a:p>
          <a:endParaRPr lang="en-US"/>
        </a:p>
      </dgm:t>
    </dgm:pt>
    <dgm:pt modelId="{250D4A3D-C247-45FE-BE5B-958BC8FB3E91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bg-BG" sz="2000" b="1" i="0" kern="1200" dirty="0">
              <a:solidFill>
                <a:srgbClr val="FFFFFF"/>
              </a:solidFill>
              <a:latin typeface="Corbel" panose="020B0503020204020204" pitchFamily="34" charset="0"/>
              <a:ea typeface="+mn-ea"/>
              <a:cs typeface="+mn-cs"/>
            </a:rPr>
            <a:t>Учениците могат сами да създават ролеви игри с ваша помощ</a:t>
          </a:r>
          <a:endParaRPr lang="en-US" sz="2000" b="1" i="0" kern="1200" dirty="0">
            <a:solidFill>
              <a:srgbClr val="FFFFFF"/>
            </a:solidFill>
            <a:latin typeface="Corbel" panose="020B0503020204020204" pitchFamily="34" charset="0"/>
            <a:ea typeface="+mn-ea"/>
            <a:cs typeface="+mn-cs"/>
          </a:endParaRPr>
        </a:p>
      </dgm:t>
    </dgm:pt>
    <dgm:pt modelId="{FBF77E0A-BD00-4E96-9B84-DD4D302407EF}" type="parTrans" cxnId="{D11E380E-D371-411F-8F70-302C279BE768}">
      <dgm:prSet/>
      <dgm:spPr/>
      <dgm:t>
        <a:bodyPr/>
        <a:lstStyle/>
        <a:p>
          <a:endParaRPr lang="en-US"/>
        </a:p>
      </dgm:t>
    </dgm:pt>
    <dgm:pt modelId="{16779C85-76AB-437B-8C45-29FF7DFC8E07}" type="sibTrans" cxnId="{D11E380E-D371-411F-8F70-302C279BE768}">
      <dgm:prSet/>
      <dgm:spPr/>
      <dgm:t>
        <a:bodyPr/>
        <a:lstStyle/>
        <a:p>
          <a:endParaRPr lang="en-US"/>
        </a:p>
      </dgm:t>
    </dgm:pt>
    <dgm:pt modelId="{B0DD5532-828A-4618-AD5C-5AA714C386DD}" type="pres">
      <dgm:prSet presAssocID="{4DB2578A-A268-4EA9-90ED-EF48E59090A5}" presName="linear" presStyleCnt="0">
        <dgm:presLayoutVars>
          <dgm:animLvl val="lvl"/>
          <dgm:resizeHandles val="exact"/>
        </dgm:presLayoutVars>
      </dgm:prSet>
      <dgm:spPr/>
    </dgm:pt>
    <dgm:pt modelId="{D4611B4A-189C-4459-A70E-1549D0B4AB7B}" type="pres">
      <dgm:prSet presAssocID="{1192D1DC-EE91-4D59-829B-06C33EF3CBEA}" presName="parentText" presStyleLbl="node1" presStyleIdx="0" presStyleCnt="6" custLinFactY="-99677" custLinFactNeighborX="0" custLinFactNeighborY="-100000">
        <dgm:presLayoutVars>
          <dgm:chMax val="0"/>
          <dgm:bulletEnabled val="1"/>
        </dgm:presLayoutVars>
      </dgm:prSet>
      <dgm:spPr/>
    </dgm:pt>
    <dgm:pt modelId="{3D2C3798-B618-4901-B705-2BE54E8C5D7F}" type="pres">
      <dgm:prSet presAssocID="{38A13BD9-BE43-4473-991C-2F79C4F92C50}" presName="spacer" presStyleCnt="0"/>
      <dgm:spPr/>
    </dgm:pt>
    <dgm:pt modelId="{84CAA432-F75E-4C7B-9B31-3CC8CD17B78F}" type="pres">
      <dgm:prSet presAssocID="{22F4AA80-F2E5-4EDB-8727-DCF22B1F516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39996E2-6417-406D-9B52-78C8481A8C32}" type="pres">
      <dgm:prSet presAssocID="{A97BB7EE-3FCC-4F9C-91DE-B1F57B3953B8}" presName="spacer" presStyleCnt="0"/>
      <dgm:spPr/>
    </dgm:pt>
    <dgm:pt modelId="{80E1A6E4-9744-48DF-872D-180D915583A5}" type="pres">
      <dgm:prSet presAssocID="{F605A72B-585B-4B28-AA25-A82DCCFEF5D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3733B4C-E98F-45A4-B945-9E13DE7B3AC0}" type="pres">
      <dgm:prSet presAssocID="{49577B13-10BB-4FED-BAB4-B8BED8354818}" presName="spacer" presStyleCnt="0"/>
      <dgm:spPr/>
    </dgm:pt>
    <dgm:pt modelId="{4A17D242-0BA6-4874-AFD9-7102B1193AE9}" type="pres">
      <dgm:prSet presAssocID="{8E92954F-7B14-43AC-AA8F-A3877636FD7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EE5192F-D4F6-49BE-8104-56A08E636865}" type="pres">
      <dgm:prSet presAssocID="{AC4DB24E-787A-4245-BDFA-052DC434798A}" presName="spacer" presStyleCnt="0"/>
      <dgm:spPr/>
    </dgm:pt>
    <dgm:pt modelId="{F9289FCC-B614-4C25-8405-83187B8489D2}" type="pres">
      <dgm:prSet presAssocID="{708FE721-2788-4B18-8960-E716A41772C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711E130-7C4D-4887-BC2D-C4D086C938AF}" type="pres">
      <dgm:prSet presAssocID="{2C7E9A6F-EEA8-458F-AED7-867F2C021434}" presName="spacer" presStyleCnt="0"/>
      <dgm:spPr/>
    </dgm:pt>
    <dgm:pt modelId="{6F06D29B-6FB9-452C-BDD4-28C55C31CF13}" type="pres">
      <dgm:prSet presAssocID="{250D4A3D-C247-45FE-BE5B-958BC8FB3E91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BE0CA04-C374-4074-BBF6-521954AD4E5C}" srcId="{4DB2578A-A268-4EA9-90ED-EF48E59090A5}" destId="{708FE721-2788-4B18-8960-E716A41772C6}" srcOrd="4" destOrd="0" parTransId="{ED9C1E63-567F-40E2-B284-FA64E2820525}" sibTransId="{2C7E9A6F-EEA8-458F-AED7-867F2C021434}"/>
    <dgm:cxn modelId="{D11E380E-D371-411F-8F70-302C279BE768}" srcId="{4DB2578A-A268-4EA9-90ED-EF48E59090A5}" destId="{250D4A3D-C247-45FE-BE5B-958BC8FB3E91}" srcOrd="5" destOrd="0" parTransId="{FBF77E0A-BD00-4E96-9B84-DD4D302407EF}" sibTransId="{16779C85-76AB-437B-8C45-29FF7DFC8E07}"/>
    <dgm:cxn modelId="{192C7D0F-E15B-4D47-8822-2ECA01B8F0B8}" type="presOf" srcId="{4DB2578A-A268-4EA9-90ED-EF48E59090A5}" destId="{B0DD5532-828A-4618-AD5C-5AA714C386DD}" srcOrd="0" destOrd="0" presId="urn:microsoft.com/office/officeart/2005/8/layout/vList2"/>
    <dgm:cxn modelId="{8F711711-D549-43CB-B4FA-11B53E28C922}" type="presOf" srcId="{708FE721-2788-4B18-8960-E716A41772C6}" destId="{F9289FCC-B614-4C25-8405-83187B8489D2}" srcOrd="0" destOrd="0" presId="urn:microsoft.com/office/officeart/2005/8/layout/vList2"/>
    <dgm:cxn modelId="{8D390324-6726-4E1C-86FC-7A871EB07341}" type="presOf" srcId="{F605A72B-585B-4B28-AA25-A82DCCFEF5D6}" destId="{80E1A6E4-9744-48DF-872D-180D915583A5}" srcOrd="0" destOrd="0" presId="urn:microsoft.com/office/officeart/2005/8/layout/vList2"/>
    <dgm:cxn modelId="{85A10327-BA1E-440D-859D-A85BBAE374BE}" srcId="{4DB2578A-A268-4EA9-90ED-EF48E59090A5}" destId="{8E92954F-7B14-43AC-AA8F-A3877636FD71}" srcOrd="3" destOrd="0" parTransId="{3657978B-9139-4FF3-86E3-700A27FE1101}" sibTransId="{AC4DB24E-787A-4245-BDFA-052DC434798A}"/>
    <dgm:cxn modelId="{D0FD4560-6567-487F-8C9F-E42C56400BC4}" type="presOf" srcId="{22F4AA80-F2E5-4EDB-8727-DCF22B1F516F}" destId="{84CAA432-F75E-4C7B-9B31-3CC8CD17B78F}" srcOrd="0" destOrd="0" presId="urn:microsoft.com/office/officeart/2005/8/layout/vList2"/>
    <dgm:cxn modelId="{84A74282-242D-4BEC-9E4B-CCE4430A99CD}" type="presOf" srcId="{8E92954F-7B14-43AC-AA8F-A3877636FD71}" destId="{4A17D242-0BA6-4874-AFD9-7102B1193AE9}" srcOrd="0" destOrd="0" presId="urn:microsoft.com/office/officeart/2005/8/layout/vList2"/>
    <dgm:cxn modelId="{9AD73383-01F5-46E8-9AA2-2731286EB9AD}" srcId="{4DB2578A-A268-4EA9-90ED-EF48E59090A5}" destId="{F605A72B-585B-4B28-AA25-A82DCCFEF5D6}" srcOrd="2" destOrd="0" parTransId="{7C1021EB-E5CA-4619-9BE0-65967AD9B8AF}" sibTransId="{49577B13-10BB-4FED-BAB4-B8BED8354818}"/>
    <dgm:cxn modelId="{04F5F4A1-22EA-4A01-9CD6-F75D94F844DA}" srcId="{4DB2578A-A268-4EA9-90ED-EF48E59090A5}" destId="{1192D1DC-EE91-4D59-829B-06C33EF3CBEA}" srcOrd="0" destOrd="0" parTransId="{FA86C710-5E63-4B64-B12E-3AB70C39ECEE}" sibTransId="{38A13BD9-BE43-4473-991C-2F79C4F92C50}"/>
    <dgm:cxn modelId="{DAC23FB4-9AAE-4716-863A-CE661F717D95}" type="presOf" srcId="{1192D1DC-EE91-4D59-829B-06C33EF3CBEA}" destId="{D4611B4A-189C-4459-A70E-1549D0B4AB7B}" srcOrd="0" destOrd="0" presId="urn:microsoft.com/office/officeart/2005/8/layout/vList2"/>
    <dgm:cxn modelId="{FBCF53E8-79EF-4BD7-8D5E-3848FFABD210}" srcId="{4DB2578A-A268-4EA9-90ED-EF48E59090A5}" destId="{22F4AA80-F2E5-4EDB-8727-DCF22B1F516F}" srcOrd="1" destOrd="0" parTransId="{CCDD7639-F829-4366-8DBE-523D2FD22904}" sibTransId="{A97BB7EE-3FCC-4F9C-91DE-B1F57B3953B8}"/>
    <dgm:cxn modelId="{028ECBF8-4242-4B35-961D-52D110DE3D8E}" type="presOf" srcId="{250D4A3D-C247-45FE-BE5B-958BC8FB3E91}" destId="{6F06D29B-6FB9-452C-BDD4-28C55C31CF13}" srcOrd="0" destOrd="0" presId="urn:microsoft.com/office/officeart/2005/8/layout/vList2"/>
    <dgm:cxn modelId="{BF5EAC1D-D495-4A13-A1E7-52CCBACFFC6E}" type="presParOf" srcId="{B0DD5532-828A-4618-AD5C-5AA714C386DD}" destId="{D4611B4A-189C-4459-A70E-1549D0B4AB7B}" srcOrd="0" destOrd="0" presId="urn:microsoft.com/office/officeart/2005/8/layout/vList2"/>
    <dgm:cxn modelId="{AEAAC0CD-DCD7-4D67-8E9E-3D05ADCCBC03}" type="presParOf" srcId="{B0DD5532-828A-4618-AD5C-5AA714C386DD}" destId="{3D2C3798-B618-4901-B705-2BE54E8C5D7F}" srcOrd="1" destOrd="0" presId="urn:microsoft.com/office/officeart/2005/8/layout/vList2"/>
    <dgm:cxn modelId="{60B57C98-463A-4D78-B57D-141F64B0F5F8}" type="presParOf" srcId="{B0DD5532-828A-4618-AD5C-5AA714C386DD}" destId="{84CAA432-F75E-4C7B-9B31-3CC8CD17B78F}" srcOrd="2" destOrd="0" presId="urn:microsoft.com/office/officeart/2005/8/layout/vList2"/>
    <dgm:cxn modelId="{FC0A7B6A-A893-4C48-9620-6705D44C6F27}" type="presParOf" srcId="{B0DD5532-828A-4618-AD5C-5AA714C386DD}" destId="{639996E2-6417-406D-9B52-78C8481A8C32}" srcOrd="3" destOrd="0" presId="urn:microsoft.com/office/officeart/2005/8/layout/vList2"/>
    <dgm:cxn modelId="{7436A26C-1A4A-41A7-9503-025027D8F050}" type="presParOf" srcId="{B0DD5532-828A-4618-AD5C-5AA714C386DD}" destId="{80E1A6E4-9744-48DF-872D-180D915583A5}" srcOrd="4" destOrd="0" presId="urn:microsoft.com/office/officeart/2005/8/layout/vList2"/>
    <dgm:cxn modelId="{7D0F7B97-0221-4AE6-B54E-8CE2CA6FE3B4}" type="presParOf" srcId="{B0DD5532-828A-4618-AD5C-5AA714C386DD}" destId="{B3733B4C-E98F-45A4-B945-9E13DE7B3AC0}" srcOrd="5" destOrd="0" presId="urn:microsoft.com/office/officeart/2005/8/layout/vList2"/>
    <dgm:cxn modelId="{893BE96B-18F7-4D41-A640-0C7F290B1F37}" type="presParOf" srcId="{B0DD5532-828A-4618-AD5C-5AA714C386DD}" destId="{4A17D242-0BA6-4874-AFD9-7102B1193AE9}" srcOrd="6" destOrd="0" presId="urn:microsoft.com/office/officeart/2005/8/layout/vList2"/>
    <dgm:cxn modelId="{D7497E00-A891-42B6-A169-98CBACDF06D3}" type="presParOf" srcId="{B0DD5532-828A-4618-AD5C-5AA714C386DD}" destId="{EEE5192F-D4F6-49BE-8104-56A08E636865}" srcOrd="7" destOrd="0" presId="urn:microsoft.com/office/officeart/2005/8/layout/vList2"/>
    <dgm:cxn modelId="{17FDF2A4-4350-4005-BE55-06CED400FF1D}" type="presParOf" srcId="{B0DD5532-828A-4618-AD5C-5AA714C386DD}" destId="{F9289FCC-B614-4C25-8405-83187B8489D2}" srcOrd="8" destOrd="0" presId="urn:microsoft.com/office/officeart/2005/8/layout/vList2"/>
    <dgm:cxn modelId="{A44FD9D3-8FAA-4F74-B782-2334BBCA4610}" type="presParOf" srcId="{B0DD5532-828A-4618-AD5C-5AA714C386DD}" destId="{A711E130-7C4D-4887-BC2D-C4D086C938AF}" srcOrd="9" destOrd="0" presId="urn:microsoft.com/office/officeart/2005/8/layout/vList2"/>
    <dgm:cxn modelId="{F20974DD-5E88-49CA-91A0-0B9C41721C24}" type="presParOf" srcId="{B0DD5532-828A-4618-AD5C-5AA714C386DD}" destId="{6F06D29B-6FB9-452C-BDD4-28C55C31CF13}" srcOrd="1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B357C4-1890-4214-A15F-2DE38A897576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753C95A9-A3AF-4998-AA57-D1D5CF7DEB2D}">
      <dgm:prSet phldrT="[Text]" custT="1"/>
      <dgm:spPr>
        <a:solidFill>
          <a:schemeClr val="bg1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Предава ценности </a:t>
          </a:r>
          <a:endParaRPr lang="bg-BG" sz="2200" dirty="0">
            <a:solidFill>
              <a:schemeClr val="tx1"/>
            </a:solidFill>
          </a:endParaRPr>
        </a:p>
      </dgm:t>
    </dgm:pt>
    <dgm:pt modelId="{606FA933-BAC9-4024-BD39-54378579597E}" type="parTrans" cxnId="{4F983EF3-E305-4121-B52E-1064A49AE08A}">
      <dgm:prSet/>
      <dgm:spPr/>
      <dgm:t>
        <a:bodyPr/>
        <a:lstStyle/>
        <a:p>
          <a:endParaRPr lang="bg-BG"/>
        </a:p>
      </dgm:t>
    </dgm:pt>
    <dgm:pt modelId="{97E5E198-7B31-4F91-8262-24EC109ABFB3}" type="sibTrans" cxnId="{4F983EF3-E305-4121-B52E-1064A49AE08A}">
      <dgm:prSet/>
      <dgm:spPr/>
      <dgm:t>
        <a:bodyPr/>
        <a:lstStyle/>
        <a:p>
          <a:endParaRPr lang="bg-BG"/>
        </a:p>
      </dgm:t>
    </dgm:pt>
    <dgm:pt modelId="{A1996912-A4C2-4501-B229-48B53B9B3F90}">
      <dgm:prSet phldrT="[Text]" custT="1"/>
      <dgm:spPr>
        <a:solidFill>
          <a:schemeClr val="bg1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центъра- учителят</a:t>
          </a:r>
        </a:p>
        <a:p>
          <a:endParaRPr lang="bg-BG" sz="2400" dirty="0">
            <a:solidFill>
              <a:schemeClr val="accent4">
                <a:lumMod val="75000"/>
              </a:schemeClr>
            </a:solidFill>
          </a:endParaRPr>
        </a:p>
      </dgm:t>
    </dgm:pt>
    <dgm:pt modelId="{6589B8C0-3658-49B2-9136-9EE5220715CE}" type="parTrans" cxnId="{85A85DFD-0796-43B8-B66C-351DA2E40A36}">
      <dgm:prSet/>
      <dgm:spPr/>
      <dgm:t>
        <a:bodyPr/>
        <a:lstStyle/>
        <a:p>
          <a:endParaRPr lang="bg-BG"/>
        </a:p>
      </dgm:t>
    </dgm:pt>
    <dgm:pt modelId="{A6FEECA9-D460-4317-B36B-EEAF75980E75}" type="sibTrans" cxnId="{85A85DFD-0796-43B8-B66C-351DA2E40A36}">
      <dgm:prSet/>
      <dgm:spPr/>
      <dgm:t>
        <a:bodyPr/>
        <a:lstStyle/>
        <a:p>
          <a:endParaRPr lang="bg-BG"/>
        </a:p>
      </dgm:t>
    </dgm:pt>
    <dgm:pt modelId="{31CA6391-AE50-4C89-972A-B1C14D8BD07D}">
      <dgm:prSet phldrT="[Text]" phldr="1"/>
      <dgm:spPr>
        <a:solidFill>
          <a:schemeClr val="bg1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bg-BG" sz="1400" dirty="0"/>
        </a:p>
      </dgm:t>
    </dgm:pt>
    <dgm:pt modelId="{7AD6216D-562E-4C93-AEF7-71EC5008844D}" type="parTrans" cxnId="{A8F764D6-8A37-4DE3-91C5-7A6BD4DC5102}">
      <dgm:prSet/>
      <dgm:spPr/>
      <dgm:t>
        <a:bodyPr/>
        <a:lstStyle/>
        <a:p>
          <a:endParaRPr lang="bg-BG"/>
        </a:p>
      </dgm:t>
    </dgm:pt>
    <dgm:pt modelId="{BD62221B-7E04-43A8-B1FC-80C25B48E798}" type="sibTrans" cxnId="{A8F764D6-8A37-4DE3-91C5-7A6BD4DC5102}">
      <dgm:prSet/>
      <dgm:spPr/>
      <dgm:t>
        <a:bodyPr/>
        <a:lstStyle/>
        <a:p>
          <a:endParaRPr lang="bg-BG"/>
        </a:p>
      </dgm:t>
    </dgm:pt>
    <dgm:pt modelId="{77693134-4EB7-45D4-B27F-70AA7A7C8354}">
      <dgm:prSet phldrT="[Text]" custT="1"/>
      <dgm:spPr>
        <a:solidFill>
          <a:schemeClr val="bg1"/>
        </a:solidFill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Фокус  върху книгите и теорията</a:t>
          </a:r>
          <a:endParaRPr lang="bg-BG" sz="2200" dirty="0">
            <a:solidFill>
              <a:schemeClr val="tx1"/>
            </a:solidFill>
          </a:endParaRPr>
        </a:p>
      </dgm:t>
    </dgm:pt>
    <dgm:pt modelId="{0B6B2273-4A8C-4844-AB5D-E45B12881960}" type="sibTrans" cxnId="{CD202FD2-20ED-498C-98E6-9353F8351316}">
      <dgm:prSet/>
      <dgm:spPr/>
      <dgm:t>
        <a:bodyPr/>
        <a:lstStyle/>
        <a:p>
          <a:endParaRPr lang="bg-BG"/>
        </a:p>
      </dgm:t>
    </dgm:pt>
    <dgm:pt modelId="{7AA6BE49-00AA-4862-8D61-EBCA85B98594}" type="parTrans" cxnId="{CD202FD2-20ED-498C-98E6-9353F8351316}">
      <dgm:prSet/>
      <dgm:spPr/>
      <dgm:t>
        <a:bodyPr/>
        <a:lstStyle/>
        <a:p>
          <a:endParaRPr lang="bg-BG"/>
        </a:p>
      </dgm:t>
    </dgm:pt>
    <dgm:pt modelId="{68EC130C-1002-4EAF-B11E-9131D092B6C4}">
      <dgm:prSet phldrT="[Text]" phldr="1"/>
      <dgm:spPr>
        <a:solidFill>
          <a:schemeClr val="bg1"/>
        </a:solidFill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bg-BG" sz="1000"/>
        </a:p>
      </dgm:t>
    </dgm:pt>
    <dgm:pt modelId="{F322244F-472A-4279-9A34-992E599A2890}" type="sibTrans" cxnId="{2D4C7D31-01FF-4D42-988D-839E96BC0A83}">
      <dgm:prSet/>
      <dgm:spPr/>
      <dgm:t>
        <a:bodyPr/>
        <a:lstStyle/>
        <a:p>
          <a:endParaRPr lang="bg-BG"/>
        </a:p>
      </dgm:t>
    </dgm:pt>
    <dgm:pt modelId="{F493535E-B728-4881-94B1-A10E50F14496}" type="parTrans" cxnId="{2D4C7D31-01FF-4D42-988D-839E96BC0A83}">
      <dgm:prSet/>
      <dgm:spPr/>
      <dgm:t>
        <a:bodyPr/>
        <a:lstStyle/>
        <a:p>
          <a:endParaRPr lang="bg-BG"/>
        </a:p>
      </dgm:t>
    </dgm:pt>
    <dgm:pt modelId="{A6819B9D-7F68-48AA-9E2C-40B542A26090}">
      <dgm:prSet custT="1"/>
      <dgm:spPr>
        <a:solidFill>
          <a:schemeClr val="bg1"/>
        </a:solidFill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Специфични познания по предмета</a:t>
          </a:r>
          <a:endParaRPr lang="en-US" sz="2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1FBB1F-7AAA-433A-A250-8F3D1DAC97B2}" type="parTrans" cxnId="{D11962F7-8524-4D92-8E1C-DF710701C176}">
      <dgm:prSet/>
      <dgm:spPr/>
      <dgm:t>
        <a:bodyPr/>
        <a:lstStyle/>
        <a:p>
          <a:endParaRPr lang="bg-BG"/>
        </a:p>
      </dgm:t>
    </dgm:pt>
    <dgm:pt modelId="{BC3BA02C-BCA6-4142-8FA1-84FF0CD9CD62}" type="sibTrans" cxnId="{D11962F7-8524-4D92-8E1C-DF710701C176}">
      <dgm:prSet/>
      <dgm:spPr/>
      <dgm:t>
        <a:bodyPr/>
        <a:lstStyle/>
        <a:p>
          <a:endParaRPr lang="bg-BG"/>
        </a:p>
      </dgm:t>
    </dgm:pt>
    <dgm:pt modelId="{B4EA8E10-EA48-4B8E-9AD2-57C8EDAE592B}">
      <dgm:prSet custT="1"/>
      <dgm:spPr>
        <a:solidFill>
          <a:schemeClr val="bg1"/>
        </a:solidFill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Еднопосочен трансфер на знания</a:t>
          </a:r>
          <a:endParaRPr lang="en-US" sz="2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0CC414-396F-40B5-A76B-472AC209F8F3}" type="parTrans" cxnId="{6F5FEBD2-E61A-4F13-9302-F2B5F8E46C71}">
      <dgm:prSet/>
      <dgm:spPr/>
      <dgm:t>
        <a:bodyPr/>
        <a:lstStyle/>
        <a:p>
          <a:endParaRPr lang="bg-BG"/>
        </a:p>
      </dgm:t>
    </dgm:pt>
    <dgm:pt modelId="{BF8D3266-0D71-46C4-B17B-050163101FD9}" type="sibTrans" cxnId="{6F5FEBD2-E61A-4F13-9302-F2B5F8E46C71}">
      <dgm:prSet/>
      <dgm:spPr/>
      <dgm:t>
        <a:bodyPr/>
        <a:lstStyle/>
        <a:p>
          <a:endParaRPr lang="bg-BG"/>
        </a:p>
      </dgm:t>
    </dgm:pt>
    <dgm:pt modelId="{25ECCE2A-C6F9-4653-9F74-7AD158045858}">
      <dgm:prSet custT="1"/>
      <dgm:spPr>
        <a:solidFill>
          <a:schemeClr val="bg1"/>
        </a:solidFill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Пасивно </a:t>
          </a:r>
          <a:r>
            <a:rPr lang="en-US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&amp;</a:t>
          </a:r>
          <a:r>
            <a:rPr lang="bg-BG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ограничен</a:t>
          </a:r>
          <a:r>
            <a:rPr lang="en-US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</a:p>
      </dgm:t>
    </dgm:pt>
    <dgm:pt modelId="{330FA751-0521-418F-B85A-7E4E1B6E53A6}" type="parTrans" cxnId="{C9149BFE-A794-4E5B-8918-482CCB6C5046}">
      <dgm:prSet/>
      <dgm:spPr/>
      <dgm:t>
        <a:bodyPr/>
        <a:lstStyle/>
        <a:p>
          <a:endParaRPr lang="bg-BG"/>
        </a:p>
      </dgm:t>
    </dgm:pt>
    <dgm:pt modelId="{227D8353-BC89-48BF-BA3C-BAAEEDBD160C}" type="sibTrans" cxnId="{C9149BFE-A794-4E5B-8918-482CCB6C5046}">
      <dgm:prSet/>
      <dgm:spPr/>
      <dgm:t>
        <a:bodyPr/>
        <a:lstStyle/>
        <a:p>
          <a:endParaRPr lang="bg-BG"/>
        </a:p>
      </dgm:t>
    </dgm:pt>
    <dgm:pt modelId="{E1C09EAD-C827-4BB6-ACA8-773B928B8993}">
      <dgm:prSet custT="1"/>
      <dgm:spPr>
        <a:solidFill>
          <a:schemeClr val="bg1"/>
        </a:solidFill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Теоретично</a:t>
          </a:r>
        </a:p>
      </dgm:t>
    </dgm:pt>
    <dgm:pt modelId="{C1BE0F34-8EEE-4C6C-A237-18AFC06A7AD7}" type="parTrans" cxnId="{B55B3779-DE7C-4228-A96B-0A634E2B5C9A}">
      <dgm:prSet/>
      <dgm:spPr/>
      <dgm:t>
        <a:bodyPr/>
        <a:lstStyle/>
        <a:p>
          <a:endParaRPr lang="bg-BG"/>
        </a:p>
      </dgm:t>
    </dgm:pt>
    <dgm:pt modelId="{7C4CF1A9-34FC-4536-9D8F-CEDAD95B6832}" type="sibTrans" cxnId="{B55B3779-DE7C-4228-A96B-0A634E2B5C9A}">
      <dgm:prSet/>
      <dgm:spPr/>
      <dgm:t>
        <a:bodyPr/>
        <a:lstStyle/>
        <a:p>
          <a:endParaRPr lang="bg-BG"/>
        </a:p>
      </dgm:t>
    </dgm:pt>
    <dgm:pt modelId="{F51FE95A-FF0E-4672-A2D1-EB8FBFA8DF39}" type="pres">
      <dgm:prSet presAssocID="{60B357C4-1890-4214-A15F-2DE38A897576}" presName="linear" presStyleCnt="0">
        <dgm:presLayoutVars>
          <dgm:dir/>
          <dgm:resizeHandles val="exact"/>
        </dgm:presLayoutVars>
      </dgm:prSet>
      <dgm:spPr/>
    </dgm:pt>
    <dgm:pt modelId="{A8E99B02-E0D4-45B7-9B32-D8F47E4EDCC9}" type="pres">
      <dgm:prSet presAssocID="{77693134-4EB7-45D4-B27F-70AA7A7C8354}" presName="comp" presStyleCnt="0"/>
      <dgm:spPr/>
    </dgm:pt>
    <dgm:pt modelId="{24D1921F-1AF9-4736-B09C-F49582576D12}" type="pres">
      <dgm:prSet presAssocID="{77693134-4EB7-45D4-B27F-70AA7A7C8354}" presName="box" presStyleLbl="node1" presStyleIdx="0" presStyleCnt="7" custScaleY="100721" custLinFactNeighborX="-562" custLinFactNeighborY="1486"/>
      <dgm:spPr/>
    </dgm:pt>
    <dgm:pt modelId="{DDD8A870-B3E1-4021-8EC8-5523BDDE01CF}" type="pres">
      <dgm:prSet presAssocID="{77693134-4EB7-45D4-B27F-70AA7A7C8354}" presName="img" presStyleLbl="fgImgPlace1" presStyleIdx="0" presStyleCnt="7"/>
      <dgm:spPr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</dgm:spPr>
    </dgm:pt>
    <dgm:pt modelId="{AC2DAB9A-6C40-42FF-BE8A-E7EA35B3AAF9}" type="pres">
      <dgm:prSet presAssocID="{77693134-4EB7-45D4-B27F-70AA7A7C8354}" presName="text" presStyleLbl="node1" presStyleIdx="0" presStyleCnt="7">
        <dgm:presLayoutVars>
          <dgm:bulletEnabled val="1"/>
        </dgm:presLayoutVars>
      </dgm:prSet>
      <dgm:spPr/>
    </dgm:pt>
    <dgm:pt modelId="{09589189-0C93-4E38-8C85-7E00C73A88DD}" type="pres">
      <dgm:prSet presAssocID="{0B6B2273-4A8C-4844-AB5D-E45B12881960}" presName="spacer" presStyleCnt="0"/>
      <dgm:spPr/>
    </dgm:pt>
    <dgm:pt modelId="{14088B9A-1CD2-44EE-981E-B1D42D05FCB5}" type="pres">
      <dgm:prSet presAssocID="{753C95A9-A3AF-4998-AA57-D1D5CF7DEB2D}" presName="comp" presStyleCnt="0"/>
      <dgm:spPr/>
    </dgm:pt>
    <dgm:pt modelId="{012792B1-DFF5-4216-87DB-FF4AF95D9923}" type="pres">
      <dgm:prSet presAssocID="{753C95A9-A3AF-4998-AA57-D1D5CF7DEB2D}" presName="box" presStyleLbl="node1" presStyleIdx="1" presStyleCnt="7" custScaleY="85367"/>
      <dgm:spPr/>
    </dgm:pt>
    <dgm:pt modelId="{3F7E8D93-B453-4C4F-B535-BE3C61F91824}" type="pres">
      <dgm:prSet presAssocID="{753C95A9-A3AF-4998-AA57-D1D5CF7DEB2D}" presName="img" presStyleLbl="fgImgPlace1" presStyleIdx="1" presStyleCnt="7"/>
      <dgm:spPr>
        <a:blipFill rotWithShape="1">
          <a:blip xmlns:r="http://schemas.openxmlformats.org/officeDocument/2006/relationships" r:embed="rId2"/>
          <a:srcRect/>
          <a:stretch>
            <a:fillRect l="-8000" r="-8000"/>
          </a:stretch>
        </a:blipFill>
      </dgm:spPr>
    </dgm:pt>
    <dgm:pt modelId="{534AB5A7-EF27-43D4-9C4C-781A5B9DE12E}" type="pres">
      <dgm:prSet presAssocID="{753C95A9-A3AF-4998-AA57-D1D5CF7DEB2D}" presName="text" presStyleLbl="node1" presStyleIdx="1" presStyleCnt="7">
        <dgm:presLayoutVars>
          <dgm:bulletEnabled val="1"/>
        </dgm:presLayoutVars>
      </dgm:prSet>
      <dgm:spPr/>
    </dgm:pt>
    <dgm:pt modelId="{854AA5E0-7691-4654-B2B2-17A392C0C2A6}" type="pres">
      <dgm:prSet presAssocID="{97E5E198-7B31-4F91-8262-24EC109ABFB3}" presName="spacer" presStyleCnt="0"/>
      <dgm:spPr/>
    </dgm:pt>
    <dgm:pt modelId="{9858A4F8-C1B6-4636-A200-9818797C1829}" type="pres">
      <dgm:prSet presAssocID="{A1996912-A4C2-4501-B229-48B53B9B3F90}" presName="comp" presStyleCnt="0"/>
      <dgm:spPr/>
    </dgm:pt>
    <dgm:pt modelId="{657699A4-7964-43C9-B7E3-119565710901}" type="pres">
      <dgm:prSet presAssocID="{A1996912-A4C2-4501-B229-48B53B9B3F90}" presName="box" presStyleLbl="node1" presStyleIdx="2" presStyleCnt="7" custScaleY="87196" custLinFactNeighborX="187" custLinFactNeighborY="-2633"/>
      <dgm:spPr/>
    </dgm:pt>
    <dgm:pt modelId="{2D17B50F-3DE3-4989-9F02-ECD3B31AB888}" type="pres">
      <dgm:prSet presAssocID="{A1996912-A4C2-4501-B229-48B53B9B3F90}" presName="img" presStyleLbl="fgImgPlace1" presStyleIdx="2" presStyleCnt="7"/>
      <dgm:spPr>
        <a:blipFill rotWithShape="1">
          <a:blip xmlns:r="http://schemas.openxmlformats.org/officeDocument/2006/relationships" r:embed="rId3"/>
          <a:srcRect/>
          <a:stretch>
            <a:fillRect l="-8000" r="-8000"/>
          </a:stretch>
        </a:blipFill>
      </dgm:spPr>
    </dgm:pt>
    <dgm:pt modelId="{F5584AD5-839E-4323-9E7E-DD84F24467A2}" type="pres">
      <dgm:prSet presAssocID="{A1996912-A4C2-4501-B229-48B53B9B3F90}" presName="text" presStyleLbl="node1" presStyleIdx="2" presStyleCnt="7">
        <dgm:presLayoutVars>
          <dgm:bulletEnabled val="1"/>
        </dgm:presLayoutVars>
      </dgm:prSet>
      <dgm:spPr/>
    </dgm:pt>
    <dgm:pt modelId="{D9BCAEAB-4A63-4F8B-876F-1142390EA02B}" type="pres">
      <dgm:prSet presAssocID="{A6FEECA9-D460-4317-B36B-EEAF75980E75}" presName="spacer" presStyleCnt="0"/>
      <dgm:spPr/>
    </dgm:pt>
    <dgm:pt modelId="{0ED8C01A-9CD0-4539-BA8C-AF4CDEB359E3}" type="pres">
      <dgm:prSet presAssocID="{A6819B9D-7F68-48AA-9E2C-40B542A26090}" presName="comp" presStyleCnt="0"/>
      <dgm:spPr/>
    </dgm:pt>
    <dgm:pt modelId="{3F23C200-D36F-41C0-821A-232203107BFD}" type="pres">
      <dgm:prSet presAssocID="{A6819B9D-7F68-48AA-9E2C-40B542A26090}" presName="box" presStyleLbl="node1" presStyleIdx="3" presStyleCnt="7"/>
      <dgm:spPr/>
    </dgm:pt>
    <dgm:pt modelId="{42232FB6-5D8C-4F9F-903B-380B64E443E1}" type="pres">
      <dgm:prSet presAssocID="{A6819B9D-7F68-48AA-9E2C-40B542A26090}" presName="img" presStyleLbl="fgImgPlace1" presStyleIdx="3" presStyleCnt="7"/>
      <dgm:spPr>
        <a:blipFill rotWithShape="1">
          <a:blip xmlns:r="http://schemas.openxmlformats.org/officeDocument/2006/relationships" r:embed="rId4"/>
          <a:srcRect/>
          <a:stretch>
            <a:fillRect l="-8000" r="-8000"/>
          </a:stretch>
        </a:blipFill>
      </dgm:spPr>
    </dgm:pt>
    <dgm:pt modelId="{4A268585-C5E2-47D3-B233-512016FF2306}" type="pres">
      <dgm:prSet presAssocID="{A6819B9D-7F68-48AA-9E2C-40B542A26090}" presName="text" presStyleLbl="node1" presStyleIdx="3" presStyleCnt="7">
        <dgm:presLayoutVars>
          <dgm:bulletEnabled val="1"/>
        </dgm:presLayoutVars>
      </dgm:prSet>
      <dgm:spPr/>
    </dgm:pt>
    <dgm:pt modelId="{840DA0D2-1ADE-4106-9DF0-FF9DDEAD52AE}" type="pres">
      <dgm:prSet presAssocID="{BC3BA02C-BCA6-4142-8FA1-84FF0CD9CD62}" presName="spacer" presStyleCnt="0"/>
      <dgm:spPr/>
    </dgm:pt>
    <dgm:pt modelId="{D1ECF42E-D756-478A-A939-C8236F1427E9}" type="pres">
      <dgm:prSet presAssocID="{B4EA8E10-EA48-4B8E-9AD2-57C8EDAE592B}" presName="comp" presStyleCnt="0"/>
      <dgm:spPr/>
    </dgm:pt>
    <dgm:pt modelId="{7555AD9C-D43D-4A15-98D9-AB2675AEC21D}" type="pres">
      <dgm:prSet presAssocID="{B4EA8E10-EA48-4B8E-9AD2-57C8EDAE592B}" presName="box" presStyleLbl="node1" presStyleIdx="4" presStyleCnt="7" custLinFactNeighborX="187" custLinFactNeighborY="3567"/>
      <dgm:spPr/>
    </dgm:pt>
    <dgm:pt modelId="{3EEEF5A0-9C53-4586-8359-D3920F648C7D}" type="pres">
      <dgm:prSet presAssocID="{B4EA8E10-EA48-4B8E-9AD2-57C8EDAE592B}" presName="img" presStyleLbl="fgImgPlace1" presStyleIdx="4" presStyleCnt="7"/>
      <dgm:spPr>
        <a:blipFill rotWithShape="1">
          <a:blip xmlns:r="http://schemas.openxmlformats.org/officeDocument/2006/relationships" r:embed="rId5"/>
          <a:srcRect/>
          <a:stretch>
            <a:fillRect l="-8000" r="-8000"/>
          </a:stretch>
        </a:blipFill>
      </dgm:spPr>
    </dgm:pt>
    <dgm:pt modelId="{6B761717-6E52-467B-9350-A52CD4A0A2F7}" type="pres">
      <dgm:prSet presAssocID="{B4EA8E10-EA48-4B8E-9AD2-57C8EDAE592B}" presName="text" presStyleLbl="node1" presStyleIdx="4" presStyleCnt="7">
        <dgm:presLayoutVars>
          <dgm:bulletEnabled val="1"/>
        </dgm:presLayoutVars>
      </dgm:prSet>
      <dgm:spPr/>
    </dgm:pt>
    <dgm:pt modelId="{D06F7B5B-E140-4384-9544-6F1511DCB8E6}" type="pres">
      <dgm:prSet presAssocID="{BF8D3266-0D71-46C4-B17B-050163101FD9}" presName="spacer" presStyleCnt="0"/>
      <dgm:spPr/>
    </dgm:pt>
    <dgm:pt modelId="{6578BD40-3A77-48BB-922E-041BC68B036F}" type="pres">
      <dgm:prSet presAssocID="{25ECCE2A-C6F9-4653-9F74-7AD158045858}" presName="comp" presStyleCnt="0"/>
      <dgm:spPr/>
    </dgm:pt>
    <dgm:pt modelId="{357E5774-2DCC-4E7B-B76C-2113452CC789}" type="pres">
      <dgm:prSet presAssocID="{25ECCE2A-C6F9-4653-9F74-7AD158045858}" presName="box" presStyleLbl="node1" presStyleIdx="5" presStyleCnt="7" custScaleY="92482"/>
      <dgm:spPr/>
    </dgm:pt>
    <dgm:pt modelId="{4F0EAC2F-14C1-431F-B287-98EA97FEBB28}" type="pres">
      <dgm:prSet presAssocID="{25ECCE2A-C6F9-4653-9F74-7AD158045858}" presName="img" presStyleLbl="fgImgPlace1" presStyleIdx="5" presStyleCnt="7"/>
      <dgm:spPr>
        <a:blipFill rotWithShape="1">
          <a:blip xmlns:r="http://schemas.openxmlformats.org/officeDocument/2006/relationships" r:embed="rId6"/>
          <a:srcRect/>
          <a:stretch>
            <a:fillRect l="-8000" r="-8000"/>
          </a:stretch>
        </a:blipFill>
      </dgm:spPr>
    </dgm:pt>
    <dgm:pt modelId="{64245D3B-6EA3-42EA-92C1-D140E809B47B}" type="pres">
      <dgm:prSet presAssocID="{25ECCE2A-C6F9-4653-9F74-7AD158045858}" presName="text" presStyleLbl="node1" presStyleIdx="5" presStyleCnt="7">
        <dgm:presLayoutVars>
          <dgm:bulletEnabled val="1"/>
        </dgm:presLayoutVars>
      </dgm:prSet>
      <dgm:spPr/>
    </dgm:pt>
    <dgm:pt modelId="{B468C516-3F66-4B54-A474-1D2496AD6A81}" type="pres">
      <dgm:prSet presAssocID="{227D8353-BC89-48BF-BA3C-BAAEEDBD160C}" presName="spacer" presStyleCnt="0"/>
      <dgm:spPr/>
    </dgm:pt>
    <dgm:pt modelId="{DBEBEF36-A9C1-41A2-B3C4-26A887E47445}" type="pres">
      <dgm:prSet presAssocID="{E1C09EAD-C827-4BB6-ACA8-773B928B8993}" presName="comp" presStyleCnt="0"/>
      <dgm:spPr/>
    </dgm:pt>
    <dgm:pt modelId="{C5F3DC88-2383-4974-8536-87D5BDB570DD}" type="pres">
      <dgm:prSet presAssocID="{E1C09EAD-C827-4BB6-ACA8-773B928B8993}" presName="box" presStyleLbl="node1" presStyleIdx="6" presStyleCnt="7"/>
      <dgm:spPr/>
    </dgm:pt>
    <dgm:pt modelId="{3A32948D-05EE-4C1B-B24C-A8F1E256BF0A}" type="pres">
      <dgm:prSet presAssocID="{E1C09EAD-C827-4BB6-ACA8-773B928B8993}" presName="img" presStyleLbl="fgImgPlace1" presStyleIdx="6" presStyleCnt="7"/>
      <dgm:spPr>
        <a:blipFill rotWithShape="1">
          <a:blip xmlns:r="http://schemas.openxmlformats.org/officeDocument/2006/relationships" r:embed="rId7"/>
          <a:srcRect/>
          <a:stretch>
            <a:fillRect l="-8000" r="-8000"/>
          </a:stretch>
        </a:blipFill>
      </dgm:spPr>
    </dgm:pt>
    <dgm:pt modelId="{1D17E026-DDCD-4F1B-B8D1-0547C8CE751E}" type="pres">
      <dgm:prSet presAssocID="{E1C09EAD-C827-4BB6-ACA8-773B928B8993}" presName="text" presStyleLbl="node1" presStyleIdx="6" presStyleCnt="7">
        <dgm:presLayoutVars>
          <dgm:bulletEnabled val="1"/>
        </dgm:presLayoutVars>
      </dgm:prSet>
      <dgm:spPr/>
    </dgm:pt>
  </dgm:ptLst>
  <dgm:cxnLst>
    <dgm:cxn modelId="{9E8CE717-E7F3-4EDE-8775-05F512D0F384}" type="presOf" srcId="{A6819B9D-7F68-48AA-9E2C-40B542A26090}" destId="{3F23C200-D36F-41C0-821A-232203107BFD}" srcOrd="0" destOrd="0" presId="urn:microsoft.com/office/officeart/2005/8/layout/vList4"/>
    <dgm:cxn modelId="{F458551C-7B1D-4C90-AD5B-580D1D603E53}" type="presOf" srcId="{60B357C4-1890-4214-A15F-2DE38A897576}" destId="{F51FE95A-FF0E-4672-A2D1-EB8FBFA8DF39}" srcOrd="0" destOrd="0" presId="urn:microsoft.com/office/officeart/2005/8/layout/vList4"/>
    <dgm:cxn modelId="{483F771E-433B-4585-A43A-3AE5092D2E90}" type="presOf" srcId="{E1C09EAD-C827-4BB6-ACA8-773B928B8993}" destId="{C5F3DC88-2383-4974-8536-87D5BDB570DD}" srcOrd="0" destOrd="0" presId="urn:microsoft.com/office/officeart/2005/8/layout/vList4"/>
    <dgm:cxn modelId="{46177724-219F-4ABC-ADF3-B6A595909813}" type="presOf" srcId="{753C95A9-A3AF-4998-AA57-D1D5CF7DEB2D}" destId="{534AB5A7-EF27-43D4-9C4C-781A5B9DE12E}" srcOrd="1" destOrd="0" presId="urn:microsoft.com/office/officeart/2005/8/layout/vList4"/>
    <dgm:cxn modelId="{2D4C7D31-01FF-4D42-988D-839E96BC0A83}" srcId="{77693134-4EB7-45D4-B27F-70AA7A7C8354}" destId="{68EC130C-1002-4EAF-B11E-9131D092B6C4}" srcOrd="0" destOrd="0" parTransId="{F493535E-B728-4881-94B1-A10E50F14496}" sibTransId="{F322244F-472A-4279-9A34-992E599A2890}"/>
    <dgm:cxn modelId="{DA68F03B-65B2-4897-8FFF-A464B261F030}" type="presOf" srcId="{25ECCE2A-C6F9-4653-9F74-7AD158045858}" destId="{64245D3B-6EA3-42EA-92C1-D140E809B47B}" srcOrd="1" destOrd="0" presId="urn:microsoft.com/office/officeart/2005/8/layout/vList4"/>
    <dgm:cxn modelId="{0C0BFF5B-9F8F-4B36-94E1-B66BD274F219}" type="presOf" srcId="{68EC130C-1002-4EAF-B11E-9131D092B6C4}" destId="{AC2DAB9A-6C40-42FF-BE8A-E7EA35B3AAF9}" srcOrd="1" destOrd="1" presId="urn:microsoft.com/office/officeart/2005/8/layout/vList4"/>
    <dgm:cxn modelId="{B55B3779-DE7C-4228-A96B-0A634E2B5C9A}" srcId="{60B357C4-1890-4214-A15F-2DE38A897576}" destId="{E1C09EAD-C827-4BB6-ACA8-773B928B8993}" srcOrd="6" destOrd="0" parTransId="{C1BE0F34-8EEE-4C6C-A237-18AFC06A7AD7}" sibTransId="{7C4CF1A9-34FC-4536-9D8F-CEDAD95B6832}"/>
    <dgm:cxn modelId="{831D7084-05B1-4ED2-BDB5-7F41124F8E40}" type="presOf" srcId="{753C95A9-A3AF-4998-AA57-D1D5CF7DEB2D}" destId="{012792B1-DFF5-4216-87DB-FF4AF95D9923}" srcOrd="0" destOrd="0" presId="urn:microsoft.com/office/officeart/2005/8/layout/vList4"/>
    <dgm:cxn modelId="{5E5E4E85-1FA5-43A2-A07A-98E78B7035B3}" type="presOf" srcId="{68EC130C-1002-4EAF-B11E-9131D092B6C4}" destId="{24D1921F-1AF9-4736-B09C-F49582576D12}" srcOrd="0" destOrd="1" presId="urn:microsoft.com/office/officeart/2005/8/layout/vList4"/>
    <dgm:cxn modelId="{1B791887-CDC3-4119-9001-B23FC48D6384}" type="presOf" srcId="{A1996912-A4C2-4501-B229-48B53B9B3F90}" destId="{F5584AD5-839E-4323-9E7E-DD84F24467A2}" srcOrd="1" destOrd="0" presId="urn:microsoft.com/office/officeart/2005/8/layout/vList4"/>
    <dgm:cxn modelId="{8D218388-21EB-4658-81CF-D44639CDCFB1}" type="presOf" srcId="{31CA6391-AE50-4C89-972A-B1C14D8BD07D}" destId="{657699A4-7964-43C9-B7E3-119565710901}" srcOrd="0" destOrd="1" presId="urn:microsoft.com/office/officeart/2005/8/layout/vList4"/>
    <dgm:cxn modelId="{CB69C3A2-B814-4AF3-994C-E48BFA11D308}" type="presOf" srcId="{31CA6391-AE50-4C89-972A-B1C14D8BD07D}" destId="{F5584AD5-839E-4323-9E7E-DD84F24467A2}" srcOrd="1" destOrd="1" presId="urn:microsoft.com/office/officeart/2005/8/layout/vList4"/>
    <dgm:cxn modelId="{D35D11A8-7516-4023-BBFC-A9C84204AB5E}" type="presOf" srcId="{A6819B9D-7F68-48AA-9E2C-40B542A26090}" destId="{4A268585-C5E2-47D3-B233-512016FF2306}" srcOrd="1" destOrd="0" presId="urn:microsoft.com/office/officeart/2005/8/layout/vList4"/>
    <dgm:cxn modelId="{EC286CB8-5488-4A84-AB56-C7BB4E6C0B33}" type="presOf" srcId="{77693134-4EB7-45D4-B27F-70AA7A7C8354}" destId="{24D1921F-1AF9-4736-B09C-F49582576D12}" srcOrd="0" destOrd="0" presId="urn:microsoft.com/office/officeart/2005/8/layout/vList4"/>
    <dgm:cxn modelId="{ED344ABC-928F-40BC-86CF-7FB0CC0D0BDE}" type="presOf" srcId="{B4EA8E10-EA48-4B8E-9AD2-57C8EDAE592B}" destId="{6B761717-6E52-467B-9350-A52CD4A0A2F7}" srcOrd="1" destOrd="0" presId="urn:microsoft.com/office/officeart/2005/8/layout/vList4"/>
    <dgm:cxn modelId="{31007ED0-D3D4-43BE-A01F-2FF22AF02CC3}" type="presOf" srcId="{25ECCE2A-C6F9-4653-9F74-7AD158045858}" destId="{357E5774-2DCC-4E7B-B76C-2113452CC789}" srcOrd="0" destOrd="0" presId="urn:microsoft.com/office/officeart/2005/8/layout/vList4"/>
    <dgm:cxn modelId="{CD202FD2-20ED-498C-98E6-9353F8351316}" srcId="{60B357C4-1890-4214-A15F-2DE38A897576}" destId="{77693134-4EB7-45D4-B27F-70AA7A7C8354}" srcOrd="0" destOrd="0" parTransId="{7AA6BE49-00AA-4862-8D61-EBCA85B98594}" sibTransId="{0B6B2273-4A8C-4844-AB5D-E45B12881960}"/>
    <dgm:cxn modelId="{6F5FEBD2-E61A-4F13-9302-F2B5F8E46C71}" srcId="{60B357C4-1890-4214-A15F-2DE38A897576}" destId="{B4EA8E10-EA48-4B8E-9AD2-57C8EDAE592B}" srcOrd="4" destOrd="0" parTransId="{720CC414-396F-40B5-A76B-472AC209F8F3}" sibTransId="{BF8D3266-0D71-46C4-B17B-050163101FD9}"/>
    <dgm:cxn modelId="{A8F764D6-8A37-4DE3-91C5-7A6BD4DC5102}" srcId="{A1996912-A4C2-4501-B229-48B53B9B3F90}" destId="{31CA6391-AE50-4C89-972A-B1C14D8BD07D}" srcOrd="0" destOrd="0" parTransId="{7AD6216D-562E-4C93-AEF7-71EC5008844D}" sibTransId="{BD62221B-7E04-43A8-B1FC-80C25B48E798}"/>
    <dgm:cxn modelId="{3CE391D9-1F7F-4F2B-B723-61E853E4FE03}" type="presOf" srcId="{B4EA8E10-EA48-4B8E-9AD2-57C8EDAE592B}" destId="{7555AD9C-D43D-4A15-98D9-AB2675AEC21D}" srcOrd="0" destOrd="0" presId="urn:microsoft.com/office/officeart/2005/8/layout/vList4"/>
    <dgm:cxn modelId="{DEC0A3F0-4895-4356-8741-AE85CF47ECBA}" type="presOf" srcId="{77693134-4EB7-45D4-B27F-70AA7A7C8354}" destId="{AC2DAB9A-6C40-42FF-BE8A-E7EA35B3AAF9}" srcOrd="1" destOrd="0" presId="urn:microsoft.com/office/officeart/2005/8/layout/vList4"/>
    <dgm:cxn modelId="{4F983EF3-E305-4121-B52E-1064A49AE08A}" srcId="{60B357C4-1890-4214-A15F-2DE38A897576}" destId="{753C95A9-A3AF-4998-AA57-D1D5CF7DEB2D}" srcOrd="1" destOrd="0" parTransId="{606FA933-BAC9-4024-BD39-54378579597E}" sibTransId="{97E5E198-7B31-4F91-8262-24EC109ABFB3}"/>
    <dgm:cxn modelId="{14C8F3F5-93A7-4357-A236-1DD1D2C5394F}" type="presOf" srcId="{A1996912-A4C2-4501-B229-48B53B9B3F90}" destId="{657699A4-7964-43C9-B7E3-119565710901}" srcOrd="0" destOrd="0" presId="urn:microsoft.com/office/officeart/2005/8/layout/vList4"/>
    <dgm:cxn modelId="{D11962F7-8524-4D92-8E1C-DF710701C176}" srcId="{60B357C4-1890-4214-A15F-2DE38A897576}" destId="{A6819B9D-7F68-48AA-9E2C-40B542A26090}" srcOrd="3" destOrd="0" parTransId="{441FBB1F-7AAA-433A-A250-8F3D1DAC97B2}" sibTransId="{BC3BA02C-BCA6-4142-8FA1-84FF0CD9CD62}"/>
    <dgm:cxn modelId="{7C7600FD-0A7B-401F-8C35-DF5F6648FEA5}" type="presOf" srcId="{E1C09EAD-C827-4BB6-ACA8-773B928B8993}" destId="{1D17E026-DDCD-4F1B-B8D1-0547C8CE751E}" srcOrd="1" destOrd="0" presId="urn:microsoft.com/office/officeart/2005/8/layout/vList4"/>
    <dgm:cxn modelId="{85A85DFD-0796-43B8-B66C-351DA2E40A36}" srcId="{60B357C4-1890-4214-A15F-2DE38A897576}" destId="{A1996912-A4C2-4501-B229-48B53B9B3F90}" srcOrd="2" destOrd="0" parTransId="{6589B8C0-3658-49B2-9136-9EE5220715CE}" sibTransId="{A6FEECA9-D460-4317-B36B-EEAF75980E75}"/>
    <dgm:cxn modelId="{C9149BFE-A794-4E5B-8918-482CCB6C5046}" srcId="{60B357C4-1890-4214-A15F-2DE38A897576}" destId="{25ECCE2A-C6F9-4653-9F74-7AD158045858}" srcOrd="5" destOrd="0" parTransId="{330FA751-0521-418F-B85A-7E4E1B6E53A6}" sibTransId="{227D8353-BC89-48BF-BA3C-BAAEEDBD160C}"/>
    <dgm:cxn modelId="{2CBB4734-FC2B-48D8-AAC5-A25BB088BC88}" type="presParOf" srcId="{F51FE95A-FF0E-4672-A2D1-EB8FBFA8DF39}" destId="{A8E99B02-E0D4-45B7-9B32-D8F47E4EDCC9}" srcOrd="0" destOrd="0" presId="urn:microsoft.com/office/officeart/2005/8/layout/vList4"/>
    <dgm:cxn modelId="{FB39BF40-713A-46C4-B6AF-2A9EA696448E}" type="presParOf" srcId="{A8E99B02-E0D4-45B7-9B32-D8F47E4EDCC9}" destId="{24D1921F-1AF9-4736-B09C-F49582576D12}" srcOrd="0" destOrd="0" presId="urn:microsoft.com/office/officeart/2005/8/layout/vList4"/>
    <dgm:cxn modelId="{E6D8015F-4F2B-44AC-A773-85413DCF8B66}" type="presParOf" srcId="{A8E99B02-E0D4-45B7-9B32-D8F47E4EDCC9}" destId="{DDD8A870-B3E1-4021-8EC8-5523BDDE01CF}" srcOrd="1" destOrd="0" presId="urn:microsoft.com/office/officeart/2005/8/layout/vList4"/>
    <dgm:cxn modelId="{4E71F0A4-9A50-4354-A5C9-90521DC76F5A}" type="presParOf" srcId="{A8E99B02-E0D4-45B7-9B32-D8F47E4EDCC9}" destId="{AC2DAB9A-6C40-42FF-BE8A-E7EA35B3AAF9}" srcOrd="2" destOrd="0" presId="urn:microsoft.com/office/officeart/2005/8/layout/vList4"/>
    <dgm:cxn modelId="{09E3277E-A638-41BE-8686-6D842B5965F2}" type="presParOf" srcId="{F51FE95A-FF0E-4672-A2D1-EB8FBFA8DF39}" destId="{09589189-0C93-4E38-8C85-7E00C73A88DD}" srcOrd="1" destOrd="0" presId="urn:microsoft.com/office/officeart/2005/8/layout/vList4"/>
    <dgm:cxn modelId="{60BF5A51-783D-45E3-828B-9BD803B399FF}" type="presParOf" srcId="{F51FE95A-FF0E-4672-A2D1-EB8FBFA8DF39}" destId="{14088B9A-1CD2-44EE-981E-B1D42D05FCB5}" srcOrd="2" destOrd="0" presId="urn:microsoft.com/office/officeart/2005/8/layout/vList4"/>
    <dgm:cxn modelId="{A7AC1534-9647-4D84-882B-D8819ABB61A5}" type="presParOf" srcId="{14088B9A-1CD2-44EE-981E-B1D42D05FCB5}" destId="{012792B1-DFF5-4216-87DB-FF4AF95D9923}" srcOrd="0" destOrd="0" presId="urn:microsoft.com/office/officeart/2005/8/layout/vList4"/>
    <dgm:cxn modelId="{DCBDDA04-AD25-488A-9F14-9024CB56D408}" type="presParOf" srcId="{14088B9A-1CD2-44EE-981E-B1D42D05FCB5}" destId="{3F7E8D93-B453-4C4F-B535-BE3C61F91824}" srcOrd="1" destOrd="0" presId="urn:microsoft.com/office/officeart/2005/8/layout/vList4"/>
    <dgm:cxn modelId="{30B3AE1E-C36A-4FD3-A390-DFB20C3527AC}" type="presParOf" srcId="{14088B9A-1CD2-44EE-981E-B1D42D05FCB5}" destId="{534AB5A7-EF27-43D4-9C4C-781A5B9DE12E}" srcOrd="2" destOrd="0" presId="urn:microsoft.com/office/officeart/2005/8/layout/vList4"/>
    <dgm:cxn modelId="{B7F50239-A72A-4660-B7EC-530CDA1F143C}" type="presParOf" srcId="{F51FE95A-FF0E-4672-A2D1-EB8FBFA8DF39}" destId="{854AA5E0-7691-4654-B2B2-17A392C0C2A6}" srcOrd="3" destOrd="0" presId="urn:microsoft.com/office/officeart/2005/8/layout/vList4"/>
    <dgm:cxn modelId="{BA0CD459-F305-4069-851D-640F3284996E}" type="presParOf" srcId="{F51FE95A-FF0E-4672-A2D1-EB8FBFA8DF39}" destId="{9858A4F8-C1B6-4636-A200-9818797C1829}" srcOrd="4" destOrd="0" presId="urn:microsoft.com/office/officeart/2005/8/layout/vList4"/>
    <dgm:cxn modelId="{9EA51BEE-F344-406A-9BA0-42E970A9954F}" type="presParOf" srcId="{9858A4F8-C1B6-4636-A200-9818797C1829}" destId="{657699A4-7964-43C9-B7E3-119565710901}" srcOrd="0" destOrd="0" presId="urn:microsoft.com/office/officeart/2005/8/layout/vList4"/>
    <dgm:cxn modelId="{7B584BB3-031A-48D1-8DA4-B470560ED7B4}" type="presParOf" srcId="{9858A4F8-C1B6-4636-A200-9818797C1829}" destId="{2D17B50F-3DE3-4989-9F02-ECD3B31AB888}" srcOrd="1" destOrd="0" presId="urn:microsoft.com/office/officeart/2005/8/layout/vList4"/>
    <dgm:cxn modelId="{614CD259-E2D8-4CB0-8B2D-0E6806042F8F}" type="presParOf" srcId="{9858A4F8-C1B6-4636-A200-9818797C1829}" destId="{F5584AD5-839E-4323-9E7E-DD84F24467A2}" srcOrd="2" destOrd="0" presId="urn:microsoft.com/office/officeart/2005/8/layout/vList4"/>
    <dgm:cxn modelId="{07783264-0897-45C0-8472-28A32D4E00FB}" type="presParOf" srcId="{F51FE95A-FF0E-4672-A2D1-EB8FBFA8DF39}" destId="{D9BCAEAB-4A63-4F8B-876F-1142390EA02B}" srcOrd="5" destOrd="0" presId="urn:microsoft.com/office/officeart/2005/8/layout/vList4"/>
    <dgm:cxn modelId="{2D687C16-9B87-4457-AC5E-D358ABAC31F3}" type="presParOf" srcId="{F51FE95A-FF0E-4672-A2D1-EB8FBFA8DF39}" destId="{0ED8C01A-9CD0-4539-BA8C-AF4CDEB359E3}" srcOrd="6" destOrd="0" presId="urn:microsoft.com/office/officeart/2005/8/layout/vList4"/>
    <dgm:cxn modelId="{4C0E123C-B22C-4EF9-89B5-F840C8F8362D}" type="presParOf" srcId="{0ED8C01A-9CD0-4539-BA8C-AF4CDEB359E3}" destId="{3F23C200-D36F-41C0-821A-232203107BFD}" srcOrd="0" destOrd="0" presId="urn:microsoft.com/office/officeart/2005/8/layout/vList4"/>
    <dgm:cxn modelId="{07217D93-2069-4AF0-B90C-7727EC0BBE86}" type="presParOf" srcId="{0ED8C01A-9CD0-4539-BA8C-AF4CDEB359E3}" destId="{42232FB6-5D8C-4F9F-903B-380B64E443E1}" srcOrd="1" destOrd="0" presId="urn:microsoft.com/office/officeart/2005/8/layout/vList4"/>
    <dgm:cxn modelId="{7ABBFCF3-0DDB-4B3B-861A-0BDF8A137ACD}" type="presParOf" srcId="{0ED8C01A-9CD0-4539-BA8C-AF4CDEB359E3}" destId="{4A268585-C5E2-47D3-B233-512016FF2306}" srcOrd="2" destOrd="0" presId="urn:microsoft.com/office/officeart/2005/8/layout/vList4"/>
    <dgm:cxn modelId="{B412DD76-144A-4E7A-9BFC-3F91985D8413}" type="presParOf" srcId="{F51FE95A-FF0E-4672-A2D1-EB8FBFA8DF39}" destId="{840DA0D2-1ADE-4106-9DF0-FF9DDEAD52AE}" srcOrd="7" destOrd="0" presId="urn:microsoft.com/office/officeart/2005/8/layout/vList4"/>
    <dgm:cxn modelId="{FB0BD93B-1C5C-47D7-BEB3-425123C91B3B}" type="presParOf" srcId="{F51FE95A-FF0E-4672-A2D1-EB8FBFA8DF39}" destId="{D1ECF42E-D756-478A-A939-C8236F1427E9}" srcOrd="8" destOrd="0" presId="urn:microsoft.com/office/officeart/2005/8/layout/vList4"/>
    <dgm:cxn modelId="{66CE4017-EB8F-484F-B0F3-6F5DD6A624AB}" type="presParOf" srcId="{D1ECF42E-D756-478A-A939-C8236F1427E9}" destId="{7555AD9C-D43D-4A15-98D9-AB2675AEC21D}" srcOrd="0" destOrd="0" presId="urn:microsoft.com/office/officeart/2005/8/layout/vList4"/>
    <dgm:cxn modelId="{92127A79-E591-4B5E-8B1C-43C2840EBAB8}" type="presParOf" srcId="{D1ECF42E-D756-478A-A939-C8236F1427E9}" destId="{3EEEF5A0-9C53-4586-8359-D3920F648C7D}" srcOrd="1" destOrd="0" presId="urn:microsoft.com/office/officeart/2005/8/layout/vList4"/>
    <dgm:cxn modelId="{0D9BCAC3-FED2-442E-8C9D-22AF64B3CD9C}" type="presParOf" srcId="{D1ECF42E-D756-478A-A939-C8236F1427E9}" destId="{6B761717-6E52-467B-9350-A52CD4A0A2F7}" srcOrd="2" destOrd="0" presId="urn:microsoft.com/office/officeart/2005/8/layout/vList4"/>
    <dgm:cxn modelId="{10CBD32A-2B9E-4468-A72E-675C3F4E553E}" type="presParOf" srcId="{F51FE95A-FF0E-4672-A2D1-EB8FBFA8DF39}" destId="{D06F7B5B-E140-4384-9544-6F1511DCB8E6}" srcOrd="9" destOrd="0" presId="urn:microsoft.com/office/officeart/2005/8/layout/vList4"/>
    <dgm:cxn modelId="{147CE4CF-1DF3-4B79-A883-A3179C7C38DB}" type="presParOf" srcId="{F51FE95A-FF0E-4672-A2D1-EB8FBFA8DF39}" destId="{6578BD40-3A77-48BB-922E-041BC68B036F}" srcOrd="10" destOrd="0" presId="urn:microsoft.com/office/officeart/2005/8/layout/vList4"/>
    <dgm:cxn modelId="{3531C9A8-88AB-42AF-902B-157521F42BE6}" type="presParOf" srcId="{6578BD40-3A77-48BB-922E-041BC68B036F}" destId="{357E5774-2DCC-4E7B-B76C-2113452CC789}" srcOrd="0" destOrd="0" presId="urn:microsoft.com/office/officeart/2005/8/layout/vList4"/>
    <dgm:cxn modelId="{AC9B3200-5C7B-47CD-A5D1-BE221AF76906}" type="presParOf" srcId="{6578BD40-3A77-48BB-922E-041BC68B036F}" destId="{4F0EAC2F-14C1-431F-B287-98EA97FEBB28}" srcOrd="1" destOrd="0" presId="urn:microsoft.com/office/officeart/2005/8/layout/vList4"/>
    <dgm:cxn modelId="{CA5ECD1E-D46B-40C3-AEC6-638AA18652C5}" type="presParOf" srcId="{6578BD40-3A77-48BB-922E-041BC68B036F}" destId="{64245D3B-6EA3-42EA-92C1-D140E809B47B}" srcOrd="2" destOrd="0" presId="urn:microsoft.com/office/officeart/2005/8/layout/vList4"/>
    <dgm:cxn modelId="{8DA63DC7-4C52-4C9C-BCAB-C930457DEBA9}" type="presParOf" srcId="{F51FE95A-FF0E-4672-A2D1-EB8FBFA8DF39}" destId="{B468C516-3F66-4B54-A474-1D2496AD6A81}" srcOrd="11" destOrd="0" presId="urn:microsoft.com/office/officeart/2005/8/layout/vList4"/>
    <dgm:cxn modelId="{30A3E982-C6EF-45BC-BC59-6F7D3BD12478}" type="presParOf" srcId="{F51FE95A-FF0E-4672-A2D1-EB8FBFA8DF39}" destId="{DBEBEF36-A9C1-41A2-B3C4-26A887E47445}" srcOrd="12" destOrd="0" presId="urn:microsoft.com/office/officeart/2005/8/layout/vList4"/>
    <dgm:cxn modelId="{2A934969-D51A-4504-B368-9F4B30C805C7}" type="presParOf" srcId="{DBEBEF36-A9C1-41A2-B3C4-26A887E47445}" destId="{C5F3DC88-2383-4974-8536-87D5BDB570DD}" srcOrd="0" destOrd="0" presId="urn:microsoft.com/office/officeart/2005/8/layout/vList4"/>
    <dgm:cxn modelId="{E0D22A7E-3B52-4B85-8094-BB63852DC425}" type="presParOf" srcId="{DBEBEF36-A9C1-41A2-B3C4-26A887E47445}" destId="{3A32948D-05EE-4C1B-B24C-A8F1E256BF0A}" srcOrd="1" destOrd="0" presId="urn:microsoft.com/office/officeart/2005/8/layout/vList4"/>
    <dgm:cxn modelId="{2529E05A-AE33-4A43-9533-6E5D60EB6FB7}" type="presParOf" srcId="{DBEBEF36-A9C1-41A2-B3C4-26A887E47445}" destId="{1D17E026-DDCD-4F1B-B8D1-0547C8CE751E}" srcOrd="2" destOrd="0" presId="urn:microsoft.com/office/officeart/2005/8/layout/vList4"/>
  </dgm:cxnLst>
  <dgm:bg>
    <a:solidFill>
      <a:schemeClr val="bg1"/>
    </a:solidFill>
  </dgm:bg>
  <dgm:whole>
    <a:ln w="9525" cap="flat" cmpd="sng" algn="ctr">
      <a:solidFill>
        <a:schemeClr val="accent4">
          <a:lumMod val="75000"/>
        </a:schemeClr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AF036D-86DA-42C5-944E-962522E4D290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C78D9111-EBC6-4E8D-91E6-AADB9049B32F}">
      <dgm:prSet phldrT="[Text]"/>
      <dgm:spPr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b="1" dirty="0"/>
            <a:t>Персонализирано обучение</a:t>
          </a:r>
          <a:endParaRPr lang="bg-BG" dirty="0"/>
        </a:p>
      </dgm:t>
    </dgm:pt>
    <dgm:pt modelId="{BA61AD50-B643-4F2C-8807-A61BE867CC8E}" type="parTrans" cxnId="{9B429804-A6B0-476F-B02F-CA964C264B36}">
      <dgm:prSet/>
      <dgm:spPr/>
      <dgm:t>
        <a:bodyPr/>
        <a:lstStyle/>
        <a:p>
          <a:endParaRPr lang="bg-BG"/>
        </a:p>
      </dgm:t>
    </dgm:pt>
    <dgm:pt modelId="{D86941FA-0C21-4B22-A4C4-D6B8DC846340}" type="sibTrans" cxnId="{9B429804-A6B0-476F-B02F-CA964C264B36}">
      <dgm:prSet/>
      <dgm:spPr/>
      <dgm:t>
        <a:bodyPr/>
        <a:lstStyle/>
        <a:p>
          <a:endParaRPr lang="bg-BG"/>
        </a:p>
      </dgm:t>
    </dgm:pt>
    <dgm:pt modelId="{6A2B1334-C02F-4EC0-964C-51BD06C31F40}">
      <dgm:prSet phldrT="[Text]"/>
      <dgm:spPr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b="1" dirty="0"/>
            <a:t>Интегриране на технологиите</a:t>
          </a:r>
          <a:endParaRPr lang="bg-BG" dirty="0"/>
        </a:p>
      </dgm:t>
    </dgm:pt>
    <dgm:pt modelId="{F9E6ABDC-892F-47B9-A6E4-245EEEA7763B}" type="parTrans" cxnId="{85CB79D8-9B14-4AC0-94E9-6C7BEDE0742D}">
      <dgm:prSet/>
      <dgm:spPr/>
      <dgm:t>
        <a:bodyPr/>
        <a:lstStyle/>
        <a:p>
          <a:endParaRPr lang="bg-BG"/>
        </a:p>
      </dgm:t>
    </dgm:pt>
    <dgm:pt modelId="{F8C7EE08-C235-4EE3-9A80-B776B08927E8}" type="sibTrans" cxnId="{85CB79D8-9B14-4AC0-94E9-6C7BEDE0742D}">
      <dgm:prSet/>
      <dgm:spPr/>
      <dgm:t>
        <a:bodyPr/>
        <a:lstStyle/>
        <a:p>
          <a:endParaRPr lang="bg-BG"/>
        </a:p>
      </dgm:t>
    </dgm:pt>
    <dgm:pt modelId="{E66C475A-DC9B-403D-A09F-120D55A5E58A}">
      <dgm:prSet phldrT="[Text]"/>
      <dgm:spPr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b="1" dirty="0"/>
            <a:t>Умения за критично мислене и решаване на проблеми</a:t>
          </a:r>
          <a:r>
            <a:rPr lang="bg-BG" dirty="0"/>
            <a:t> </a:t>
          </a:r>
        </a:p>
      </dgm:t>
    </dgm:pt>
    <dgm:pt modelId="{C603178A-305E-4D32-9994-34391BA8765E}" type="parTrans" cxnId="{ACF0BCF1-FA1F-40AA-BB0A-8EE77262E3B9}">
      <dgm:prSet/>
      <dgm:spPr/>
      <dgm:t>
        <a:bodyPr/>
        <a:lstStyle/>
        <a:p>
          <a:endParaRPr lang="bg-BG"/>
        </a:p>
      </dgm:t>
    </dgm:pt>
    <dgm:pt modelId="{62D32416-BFE1-4AD4-B8F6-66562B7B1A5A}" type="sibTrans" cxnId="{ACF0BCF1-FA1F-40AA-BB0A-8EE77262E3B9}">
      <dgm:prSet/>
      <dgm:spPr/>
      <dgm:t>
        <a:bodyPr/>
        <a:lstStyle/>
        <a:p>
          <a:endParaRPr lang="bg-BG"/>
        </a:p>
      </dgm:t>
    </dgm:pt>
    <dgm:pt modelId="{A0AA29AE-6C37-4B4D-B476-F71BA26E4A5D}">
      <dgm:prSet/>
      <dgm:spPr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b="1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Съвместно учене и работа в екип</a:t>
          </a:r>
          <a:endParaRPr lang="bg-BG" dirty="0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gm:t>
    </dgm:pt>
    <dgm:pt modelId="{95F855B6-45D5-4754-BECD-CF4F937FC177}" type="parTrans" cxnId="{52B3522F-699B-4A78-B149-44A7170E01B6}">
      <dgm:prSet/>
      <dgm:spPr/>
      <dgm:t>
        <a:bodyPr/>
        <a:lstStyle/>
        <a:p>
          <a:endParaRPr lang="bg-BG"/>
        </a:p>
      </dgm:t>
    </dgm:pt>
    <dgm:pt modelId="{5E778A12-8D23-488F-9274-0BDB48B7EFC7}" type="sibTrans" cxnId="{52B3522F-699B-4A78-B149-44A7170E01B6}">
      <dgm:prSet/>
      <dgm:spPr/>
      <dgm:t>
        <a:bodyPr/>
        <a:lstStyle/>
        <a:p>
          <a:endParaRPr lang="bg-BG"/>
        </a:p>
      </dgm:t>
    </dgm:pt>
    <dgm:pt modelId="{57277589-0587-4679-B0D3-38F3D5D30481}">
      <dgm:prSet/>
      <dgm:spPr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b="1" dirty="0"/>
            <a:t>Усъвършенстване на комуникационните умения</a:t>
          </a:r>
          <a:endParaRPr lang="bg-BG" dirty="0"/>
        </a:p>
      </dgm:t>
    </dgm:pt>
    <dgm:pt modelId="{A3B30D56-07DB-4B41-8338-7EC5ECE14D07}" type="parTrans" cxnId="{3E047DB6-26CD-4A3E-817F-5F4B64894E2A}">
      <dgm:prSet/>
      <dgm:spPr/>
      <dgm:t>
        <a:bodyPr/>
        <a:lstStyle/>
        <a:p>
          <a:endParaRPr lang="bg-BG"/>
        </a:p>
      </dgm:t>
    </dgm:pt>
    <dgm:pt modelId="{700876EA-3CCE-4175-9BF8-218429939987}" type="sibTrans" cxnId="{3E047DB6-26CD-4A3E-817F-5F4B64894E2A}">
      <dgm:prSet/>
      <dgm:spPr/>
      <dgm:t>
        <a:bodyPr/>
        <a:lstStyle/>
        <a:p>
          <a:endParaRPr lang="bg-BG"/>
        </a:p>
      </dgm:t>
    </dgm:pt>
    <dgm:pt modelId="{CF624AF1-2458-4175-A72C-926C6B110B52}">
      <dgm:prSet/>
      <dgm:spPr>
        <a:ln w="28575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b="1"/>
            <a:t>Практическо приложение и учене чрез преживяване</a:t>
          </a:r>
          <a:endParaRPr lang="bg-BG"/>
        </a:p>
      </dgm:t>
    </dgm:pt>
    <dgm:pt modelId="{4BC7558C-187D-4469-9250-0157F6A633AC}" type="parTrans" cxnId="{D7B5648C-5FBB-4719-AE99-A58F1AA3983F}">
      <dgm:prSet/>
      <dgm:spPr/>
      <dgm:t>
        <a:bodyPr/>
        <a:lstStyle/>
        <a:p>
          <a:endParaRPr lang="bg-BG"/>
        </a:p>
      </dgm:t>
    </dgm:pt>
    <dgm:pt modelId="{381BC890-FB5F-402E-A041-B77B86B25D04}" type="sibTrans" cxnId="{D7B5648C-5FBB-4719-AE99-A58F1AA3983F}">
      <dgm:prSet/>
      <dgm:spPr/>
      <dgm:t>
        <a:bodyPr/>
        <a:lstStyle/>
        <a:p>
          <a:endParaRPr lang="bg-BG"/>
        </a:p>
      </dgm:t>
    </dgm:pt>
    <dgm:pt modelId="{60CA2127-B9B8-4071-8CC9-D7592FB2DAC0}" type="pres">
      <dgm:prSet presAssocID="{A8AF036D-86DA-42C5-944E-962522E4D290}" presName="Name0" presStyleCnt="0">
        <dgm:presLayoutVars>
          <dgm:dir/>
          <dgm:resizeHandles val="exact"/>
        </dgm:presLayoutVars>
      </dgm:prSet>
      <dgm:spPr/>
    </dgm:pt>
    <dgm:pt modelId="{F2131D8B-E4E1-45E2-B26F-3ECE6A422FF1}" type="pres">
      <dgm:prSet presAssocID="{C78D9111-EBC6-4E8D-91E6-AADB9049B32F}" presName="composite" presStyleCnt="0"/>
      <dgm:spPr/>
    </dgm:pt>
    <dgm:pt modelId="{6BC7127C-A4DC-4A9C-A34E-E44792ABD8D0}" type="pres">
      <dgm:prSet presAssocID="{C78D9111-EBC6-4E8D-91E6-AADB9049B32F}" presName="rect1" presStyleLbl="trAlignAcc1" presStyleIdx="0" presStyleCnt="6">
        <dgm:presLayoutVars>
          <dgm:bulletEnabled val="1"/>
        </dgm:presLayoutVars>
      </dgm:prSet>
      <dgm:spPr/>
    </dgm:pt>
    <dgm:pt modelId="{3C0592F2-FCC4-491F-9896-3B5B5EC9A138}" type="pres">
      <dgm:prSet presAssocID="{C78D9111-EBC6-4E8D-91E6-AADB9049B32F}" presName="rect2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06B28549-437E-45F7-A48E-DFAF22917364}" type="pres">
      <dgm:prSet presAssocID="{D86941FA-0C21-4B22-A4C4-D6B8DC846340}" presName="sibTrans" presStyleCnt="0"/>
      <dgm:spPr/>
    </dgm:pt>
    <dgm:pt modelId="{B9FFFDCF-28FA-4978-86D8-0EBDCF8197D8}" type="pres">
      <dgm:prSet presAssocID="{6A2B1334-C02F-4EC0-964C-51BD06C31F40}" presName="composite" presStyleCnt="0"/>
      <dgm:spPr/>
    </dgm:pt>
    <dgm:pt modelId="{21A5F888-EBE6-45EA-A586-380FB8B7675C}" type="pres">
      <dgm:prSet presAssocID="{6A2B1334-C02F-4EC0-964C-51BD06C31F40}" presName="rect1" presStyleLbl="trAlignAcc1" presStyleIdx="1" presStyleCnt="6">
        <dgm:presLayoutVars>
          <dgm:bulletEnabled val="1"/>
        </dgm:presLayoutVars>
      </dgm:prSet>
      <dgm:spPr/>
    </dgm:pt>
    <dgm:pt modelId="{5EAF0AC6-CB84-4330-9978-A3ADCD9860B7}" type="pres">
      <dgm:prSet presAssocID="{6A2B1334-C02F-4EC0-964C-51BD06C31F40}" presName="rect2" presStyleLbl="fg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0CA971D8-AA13-4D3E-9909-DE12C11651A0}" type="pres">
      <dgm:prSet presAssocID="{F8C7EE08-C235-4EE3-9A80-B776B08927E8}" presName="sibTrans" presStyleCnt="0"/>
      <dgm:spPr/>
    </dgm:pt>
    <dgm:pt modelId="{A7D49E24-7E5B-4DCD-8A9D-5035B5499C2D}" type="pres">
      <dgm:prSet presAssocID="{E66C475A-DC9B-403D-A09F-120D55A5E58A}" presName="composite" presStyleCnt="0"/>
      <dgm:spPr/>
    </dgm:pt>
    <dgm:pt modelId="{1C1F1146-A45D-418E-B414-0041ECBA553A}" type="pres">
      <dgm:prSet presAssocID="{E66C475A-DC9B-403D-A09F-120D55A5E58A}" presName="rect1" presStyleLbl="trAlignAcc1" presStyleIdx="2" presStyleCnt="6">
        <dgm:presLayoutVars>
          <dgm:bulletEnabled val="1"/>
        </dgm:presLayoutVars>
      </dgm:prSet>
      <dgm:spPr/>
    </dgm:pt>
    <dgm:pt modelId="{CA3A9A76-6CF8-4E26-8178-760435829FED}" type="pres">
      <dgm:prSet presAssocID="{E66C475A-DC9B-403D-A09F-120D55A5E58A}" presName="rect2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6B46D916-DA31-49DE-B24C-3C8777C3A8D9}" type="pres">
      <dgm:prSet presAssocID="{62D32416-BFE1-4AD4-B8F6-66562B7B1A5A}" presName="sibTrans" presStyleCnt="0"/>
      <dgm:spPr/>
    </dgm:pt>
    <dgm:pt modelId="{E3CC4207-4AFA-4932-B304-4E2AE3E78348}" type="pres">
      <dgm:prSet presAssocID="{57277589-0587-4679-B0D3-38F3D5D30481}" presName="composite" presStyleCnt="0"/>
      <dgm:spPr/>
    </dgm:pt>
    <dgm:pt modelId="{A3E369D5-4932-452D-B5BB-86B05972DED3}" type="pres">
      <dgm:prSet presAssocID="{57277589-0587-4679-B0D3-38F3D5D30481}" presName="rect1" presStyleLbl="trAlignAcc1" presStyleIdx="3" presStyleCnt="6">
        <dgm:presLayoutVars>
          <dgm:bulletEnabled val="1"/>
        </dgm:presLayoutVars>
      </dgm:prSet>
      <dgm:spPr/>
    </dgm:pt>
    <dgm:pt modelId="{63A2C1C7-E03B-4373-8BC2-FE626E6BE4CC}" type="pres">
      <dgm:prSet presAssocID="{57277589-0587-4679-B0D3-38F3D5D30481}" presName="rect2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  <dgm:pt modelId="{74F6E06E-35D8-4010-968C-E95678740432}" type="pres">
      <dgm:prSet presAssocID="{700876EA-3CCE-4175-9BF8-218429939987}" presName="sibTrans" presStyleCnt="0"/>
      <dgm:spPr/>
    </dgm:pt>
    <dgm:pt modelId="{22A8ECB5-79C9-4D5A-8545-F877EB25A356}" type="pres">
      <dgm:prSet presAssocID="{A0AA29AE-6C37-4B4D-B476-F71BA26E4A5D}" presName="composite" presStyleCnt="0"/>
      <dgm:spPr/>
    </dgm:pt>
    <dgm:pt modelId="{EB97DEE8-732B-4FEE-88C2-0AF4B3E05F4E}" type="pres">
      <dgm:prSet presAssocID="{A0AA29AE-6C37-4B4D-B476-F71BA26E4A5D}" presName="rect1" presStyleLbl="trAlignAcc1" presStyleIdx="4" presStyleCnt="6">
        <dgm:presLayoutVars>
          <dgm:bulletEnabled val="1"/>
        </dgm:presLayoutVars>
      </dgm:prSet>
      <dgm:spPr/>
    </dgm:pt>
    <dgm:pt modelId="{86ACD441-EE01-4063-90B3-84EE4BD72B00}" type="pres">
      <dgm:prSet presAssocID="{A0AA29AE-6C37-4B4D-B476-F71BA26E4A5D}" presName="rect2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l="-63000" r="-63000"/>
          </a:stretch>
        </a:blipFill>
      </dgm:spPr>
    </dgm:pt>
    <dgm:pt modelId="{74145560-F947-4380-92D1-D47D577DDCD3}" type="pres">
      <dgm:prSet presAssocID="{5E778A12-8D23-488F-9274-0BDB48B7EFC7}" presName="sibTrans" presStyleCnt="0"/>
      <dgm:spPr/>
    </dgm:pt>
    <dgm:pt modelId="{723474F2-2BFC-425F-B3D7-A4043E695D62}" type="pres">
      <dgm:prSet presAssocID="{CF624AF1-2458-4175-A72C-926C6B110B52}" presName="composite" presStyleCnt="0"/>
      <dgm:spPr/>
    </dgm:pt>
    <dgm:pt modelId="{3DC19250-B48C-439B-9C60-355D47E47265}" type="pres">
      <dgm:prSet presAssocID="{CF624AF1-2458-4175-A72C-926C6B110B52}" presName="rect1" presStyleLbl="trAlignAcc1" presStyleIdx="5" presStyleCnt="6">
        <dgm:presLayoutVars>
          <dgm:bulletEnabled val="1"/>
        </dgm:presLayoutVars>
      </dgm:prSet>
      <dgm:spPr/>
    </dgm:pt>
    <dgm:pt modelId="{B719E241-8AF3-4A36-9D9B-855D0441AE04}" type="pres">
      <dgm:prSet presAssocID="{CF624AF1-2458-4175-A72C-926C6B110B52}" presName="rect2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32000" r="-32000"/>
          </a:stretch>
        </a:blipFill>
      </dgm:spPr>
    </dgm:pt>
  </dgm:ptLst>
  <dgm:cxnLst>
    <dgm:cxn modelId="{9B429804-A6B0-476F-B02F-CA964C264B36}" srcId="{A8AF036D-86DA-42C5-944E-962522E4D290}" destId="{C78D9111-EBC6-4E8D-91E6-AADB9049B32F}" srcOrd="0" destOrd="0" parTransId="{BA61AD50-B643-4F2C-8807-A61BE867CC8E}" sibTransId="{D86941FA-0C21-4B22-A4C4-D6B8DC846340}"/>
    <dgm:cxn modelId="{52B3522F-699B-4A78-B149-44A7170E01B6}" srcId="{A8AF036D-86DA-42C5-944E-962522E4D290}" destId="{A0AA29AE-6C37-4B4D-B476-F71BA26E4A5D}" srcOrd="4" destOrd="0" parTransId="{95F855B6-45D5-4754-BECD-CF4F937FC177}" sibTransId="{5E778A12-8D23-488F-9274-0BDB48B7EFC7}"/>
    <dgm:cxn modelId="{DAAAF832-731D-49FE-9437-7B060A95E0E2}" type="presOf" srcId="{A8AF036D-86DA-42C5-944E-962522E4D290}" destId="{60CA2127-B9B8-4071-8CC9-D7592FB2DAC0}" srcOrd="0" destOrd="0" presId="urn:microsoft.com/office/officeart/2008/layout/PictureStrips"/>
    <dgm:cxn modelId="{CBD80D76-CE5C-40DE-A34C-4C662154DB5A}" type="presOf" srcId="{CF624AF1-2458-4175-A72C-926C6B110B52}" destId="{3DC19250-B48C-439B-9C60-355D47E47265}" srcOrd="0" destOrd="0" presId="urn:microsoft.com/office/officeart/2008/layout/PictureStrips"/>
    <dgm:cxn modelId="{D7B5648C-5FBB-4719-AE99-A58F1AA3983F}" srcId="{A8AF036D-86DA-42C5-944E-962522E4D290}" destId="{CF624AF1-2458-4175-A72C-926C6B110B52}" srcOrd="5" destOrd="0" parTransId="{4BC7558C-187D-4469-9250-0157F6A633AC}" sibTransId="{381BC890-FB5F-402E-A041-B77B86B25D04}"/>
    <dgm:cxn modelId="{D8AD02AB-C80A-4E13-9498-DFD680EE520B}" type="presOf" srcId="{57277589-0587-4679-B0D3-38F3D5D30481}" destId="{A3E369D5-4932-452D-B5BB-86B05972DED3}" srcOrd="0" destOrd="0" presId="urn:microsoft.com/office/officeart/2008/layout/PictureStrips"/>
    <dgm:cxn modelId="{3E047DB6-26CD-4A3E-817F-5F4B64894E2A}" srcId="{A8AF036D-86DA-42C5-944E-962522E4D290}" destId="{57277589-0587-4679-B0D3-38F3D5D30481}" srcOrd="3" destOrd="0" parTransId="{A3B30D56-07DB-4B41-8338-7EC5ECE14D07}" sibTransId="{700876EA-3CCE-4175-9BF8-218429939987}"/>
    <dgm:cxn modelId="{28DB0DC5-D9A1-4A67-963F-DAB3454B1447}" type="presOf" srcId="{C78D9111-EBC6-4E8D-91E6-AADB9049B32F}" destId="{6BC7127C-A4DC-4A9C-A34E-E44792ABD8D0}" srcOrd="0" destOrd="0" presId="urn:microsoft.com/office/officeart/2008/layout/PictureStrips"/>
    <dgm:cxn modelId="{F651F4C7-4464-4F6A-85A6-FA359E4F5F24}" type="presOf" srcId="{A0AA29AE-6C37-4B4D-B476-F71BA26E4A5D}" destId="{EB97DEE8-732B-4FEE-88C2-0AF4B3E05F4E}" srcOrd="0" destOrd="0" presId="urn:microsoft.com/office/officeart/2008/layout/PictureStrips"/>
    <dgm:cxn modelId="{6E123CD5-976A-4FAA-B87A-51C463D6231A}" type="presOf" srcId="{6A2B1334-C02F-4EC0-964C-51BD06C31F40}" destId="{21A5F888-EBE6-45EA-A586-380FB8B7675C}" srcOrd="0" destOrd="0" presId="urn:microsoft.com/office/officeart/2008/layout/PictureStrips"/>
    <dgm:cxn modelId="{85CB79D8-9B14-4AC0-94E9-6C7BEDE0742D}" srcId="{A8AF036D-86DA-42C5-944E-962522E4D290}" destId="{6A2B1334-C02F-4EC0-964C-51BD06C31F40}" srcOrd="1" destOrd="0" parTransId="{F9E6ABDC-892F-47B9-A6E4-245EEEA7763B}" sibTransId="{F8C7EE08-C235-4EE3-9A80-B776B08927E8}"/>
    <dgm:cxn modelId="{ACF0BCF1-FA1F-40AA-BB0A-8EE77262E3B9}" srcId="{A8AF036D-86DA-42C5-944E-962522E4D290}" destId="{E66C475A-DC9B-403D-A09F-120D55A5E58A}" srcOrd="2" destOrd="0" parTransId="{C603178A-305E-4D32-9994-34391BA8765E}" sibTransId="{62D32416-BFE1-4AD4-B8F6-66562B7B1A5A}"/>
    <dgm:cxn modelId="{1E5002FB-F065-40D1-9561-41F2A676EAB1}" type="presOf" srcId="{E66C475A-DC9B-403D-A09F-120D55A5E58A}" destId="{1C1F1146-A45D-418E-B414-0041ECBA553A}" srcOrd="0" destOrd="0" presId="urn:microsoft.com/office/officeart/2008/layout/PictureStrips"/>
    <dgm:cxn modelId="{62DD12A5-B4C2-45AD-8A76-71045831014A}" type="presParOf" srcId="{60CA2127-B9B8-4071-8CC9-D7592FB2DAC0}" destId="{F2131D8B-E4E1-45E2-B26F-3ECE6A422FF1}" srcOrd="0" destOrd="0" presId="urn:microsoft.com/office/officeart/2008/layout/PictureStrips"/>
    <dgm:cxn modelId="{02B10080-08FC-47E2-8EB0-42CF64B0894F}" type="presParOf" srcId="{F2131D8B-E4E1-45E2-B26F-3ECE6A422FF1}" destId="{6BC7127C-A4DC-4A9C-A34E-E44792ABD8D0}" srcOrd="0" destOrd="0" presId="urn:microsoft.com/office/officeart/2008/layout/PictureStrips"/>
    <dgm:cxn modelId="{2EFD32D8-ACB4-4F89-BB79-17AC285F4FBB}" type="presParOf" srcId="{F2131D8B-E4E1-45E2-B26F-3ECE6A422FF1}" destId="{3C0592F2-FCC4-491F-9896-3B5B5EC9A138}" srcOrd="1" destOrd="0" presId="urn:microsoft.com/office/officeart/2008/layout/PictureStrips"/>
    <dgm:cxn modelId="{F165802C-BB9A-49EB-86D7-6FBA018A1B1F}" type="presParOf" srcId="{60CA2127-B9B8-4071-8CC9-D7592FB2DAC0}" destId="{06B28549-437E-45F7-A48E-DFAF22917364}" srcOrd="1" destOrd="0" presId="urn:microsoft.com/office/officeart/2008/layout/PictureStrips"/>
    <dgm:cxn modelId="{ED08BA43-4A3C-4481-B339-88837F62DABB}" type="presParOf" srcId="{60CA2127-B9B8-4071-8CC9-D7592FB2DAC0}" destId="{B9FFFDCF-28FA-4978-86D8-0EBDCF8197D8}" srcOrd="2" destOrd="0" presId="urn:microsoft.com/office/officeart/2008/layout/PictureStrips"/>
    <dgm:cxn modelId="{EDE279F0-DD37-4EC2-A032-60C1FF3BB422}" type="presParOf" srcId="{B9FFFDCF-28FA-4978-86D8-0EBDCF8197D8}" destId="{21A5F888-EBE6-45EA-A586-380FB8B7675C}" srcOrd="0" destOrd="0" presId="urn:microsoft.com/office/officeart/2008/layout/PictureStrips"/>
    <dgm:cxn modelId="{14C636F0-5C94-4228-85A3-4C52F1446330}" type="presParOf" srcId="{B9FFFDCF-28FA-4978-86D8-0EBDCF8197D8}" destId="{5EAF0AC6-CB84-4330-9978-A3ADCD9860B7}" srcOrd="1" destOrd="0" presId="urn:microsoft.com/office/officeart/2008/layout/PictureStrips"/>
    <dgm:cxn modelId="{FAB922D6-4C9E-4E64-8B2D-291A258A7265}" type="presParOf" srcId="{60CA2127-B9B8-4071-8CC9-D7592FB2DAC0}" destId="{0CA971D8-AA13-4D3E-9909-DE12C11651A0}" srcOrd="3" destOrd="0" presId="urn:microsoft.com/office/officeart/2008/layout/PictureStrips"/>
    <dgm:cxn modelId="{6E9749BC-4065-4476-9B51-E7E599F3881C}" type="presParOf" srcId="{60CA2127-B9B8-4071-8CC9-D7592FB2DAC0}" destId="{A7D49E24-7E5B-4DCD-8A9D-5035B5499C2D}" srcOrd="4" destOrd="0" presId="urn:microsoft.com/office/officeart/2008/layout/PictureStrips"/>
    <dgm:cxn modelId="{A33109EE-1ABE-411D-AAD8-C1BE281C6CB1}" type="presParOf" srcId="{A7D49E24-7E5B-4DCD-8A9D-5035B5499C2D}" destId="{1C1F1146-A45D-418E-B414-0041ECBA553A}" srcOrd="0" destOrd="0" presId="urn:microsoft.com/office/officeart/2008/layout/PictureStrips"/>
    <dgm:cxn modelId="{E9BEC281-30DB-43EF-B761-75C2C57A8EC5}" type="presParOf" srcId="{A7D49E24-7E5B-4DCD-8A9D-5035B5499C2D}" destId="{CA3A9A76-6CF8-4E26-8178-760435829FED}" srcOrd="1" destOrd="0" presId="urn:microsoft.com/office/officeart/2008/layout/PictureStrips"/>
    <dgm:cxn modelId="{CCA4FD2A-85A5-4E9A-99D6-740C60F8DFFD}" type="presParOf" srcId="{60CA2127-B9B8-4071-8CC9-D7592FB2DAC0}" destId="{6B46D916-DA31-49DE-B24C-3C8777C3A8D9}" srcOrd="5" destOrd="0" presId="urn:microsoft.com/office/officeart/2008/layout/PictureStrips"/>
    <dgm:cxn modelId="{486E2CB9-50C8-472E-A637-AD4E561EC688}" type="presParOf" srcId="{60CA2127-B9B8-4071-8CC9-D7592FB2DAC0}" destId="{E3CC4207-4AFA-4932-B304-4E2AE3E78348}" srcOrd="6" destOrd="0" presId="urn:microsoft.com/office/officeart/2008/layout/PictureStrips"/>
    <dgm:cxn modelId="{83F29B1F-E9A6-4ABD-8488-EB20E6F8F964}" type="presParOf" srcId="{E3CC4207-4AFA-4932-B304-4E2AE3E78348}" destId="{A3E369D5-4932-452D-B5BB-86B05972DED3}" srcOrd="0" destOrd="0" presId="urn:microsoft.com/office/officeart/2008/layout/PictureStrips"/>
    <dgm:cxn modelId="{4F5FCA2B-946E-4CAA-9D3B-F3ACEC69D96D}" type="presParOf" srcId="{E3CC4207-4AFA-4932-B304-4E2AE3E78348}" destId="{63A2C1C7-E03B-4373-8BC2-FE626E6BE4CC}" srcOrd="1" destOrd="0" presId="urn:microsoft.com/office/officeart/2008/layout/PictureStrips"/>
    <dgm:cxn modelId="{3EDC138A-664C-4124-A191-05270AB3B21A}" type="presParOf" srcId="{60CA2127-B9B8-4071-8CC9-D7592FB2DAC0}" destId="{74F6E06E-35D8-4010-968C-E95678740432}" srcOrd="7" destOrd="0" presId="urn:microsoft.com/office/officeart/2008/layout/PictureStrips"/>
    <dgm:cxn modelId="{6E018BE3-37C3-4E55-BAAC-BE784C904368}" type="presParOf" srcId="{60CA2127-B9B8-4071-8CC9-D7592FB2DAC0}" destId="{22A8ECB5-79C9-4D5A-8545-F877EB25A356}" srcOrd="8" destOrd="0" presId="urn:microsoft.com/office/officeart/2008/layout/PictureStrips"/>
    <dgm:cxn modelId="{DD8ED946-38D6-404B-B2F7-92C69133D169}" type="presParOf" srcId="{22A8ECB5-79C9-4D5A-8545-F877EB25A356}" destId="{EB97DEE8-732B-4FEE-88C2-0AF4B3E05F4E}" srcOrd="0" destOrd="0" presId="urn:microsoft.com/office/officeart/2008/layout/PictureStrips"/>
    <dgm:cxn modelId="{1E53CE85-5B6A-406F-829A-56FF49D6539F}" type="presParOf" srcId="{22A8ECB5-79C9-4D5A-8545-F877EB25A356}" destId="{86ACD441-EE01-4063-90B3-84EE4BD72B00}" srcOrd="1" destOrd="0" presId="urn:microsoft.com/office/officeart/2008/layout/PictureStrips"/>
    <dgm:cxn modelId="{0236F661-6BA3-4AFF-B958-FF0AA29EB0D9}" type="presParOf" srcId="{60CA2127-B9B8-4071-8CC9-D7592FB2DAC0}" destId="{74145560-F947-4380-92D1-D47D577DDCD3}" srcOrd="9" destOrd="0" presId="urn:microsoft.com/office/officeart/2008/layout/PictureStrips"/>
    <dgm:cxn modelId="{65BCFDA9-1470-469F-90DB-BD4C49F5EDAB}" type="presParOf" srcId="{60CA2127-B9B8-4071-8CC9-D7592FB2DAC0}" destId="{723474F2-2BFC-425F-B3D7-A4043E695D62}" srcOrd="10" destOrd="0" presId="urn:microsoft.com/office/officeart/2008/layout/PictureStrips"/>
    <dgm:cxn modelId="{FD5ACE9D-8CA7-417B-A6B1-3C68CA13BAFA}" type="presParOf" srcId="{723474F2-2BFC-425F-B3D7-A4043E695D62}" destId="{3DC19250-B48C-439B-9C60-355D47E47265}" srcOrd="0" destOrd="0" presId="urn:microsoft.com/office/officeart/2008/layout/PictureStrips"/>
    <dgm:cxn modelId="{2CB9C7DB-5765-4ED2-B456-29C06CDB30F5}" type="presParOf" srcId="{723474F2-2BFC-425F-B3D7-A4043E695D62}" destId="{B719E241-8AF3-4A36-9D9B-855D0441AE04}" srcOrd="1" destOrd="0" presId="urn:microsoft.com/office/officeart/2008/layout/PictureStrips"/>
  </dgm:cxnLst>
  <dgm:bg/>
  <dgm:whole>
    <a:ln w="285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6179F2-FD87-4ADD-951B-47158F253B7C}" type="doc">
      <dgm:prSet loTypeId="urn:microsoft.com/office/officeart/2005/8/layout/vProcess5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C84112A-2D8F-4A31-B9D2-31583006E7F6}">
      <dgm:prSet custT="1"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bg-BG" sz="2000" b="1" noProof="0" dirty="0"/>
            <a:t>Персонализирано обучение</a:t>
          </a:r>
        </a:p>
      </dgm:t>
    </dgm:pt>
    <dgm:pt modelId="{991CB185-7024-4113-914D-D8115C5FA205}" type="parTrans" cxnId="{68CBD415-21B9-4694-8281-3A9E63CF3896}">
      <dgm:prSet/>
      <dgm:spPr/>
      <dgm:t>
        <a:bodyPr/>
        <a:lstStyle/>
        <a:p>
          <a:endParaRPr lang="en-US"/>
        </a:p>
      </dgm:t>
    </dgm:pt>
    <dgm:pt modelId="{6D4B96C7-0383-4242-A142-8A32273949C8}" type="sibTrans" cxnId="{68CBD415-21B9-4694-8281-3A9E63CF3896}">
      <dgm:prSet/>
      <dgm:spPr/>
      <dgm:t>
        <a:bodyPr/>
        <a:lstStyle/>
        <a:p>
          <a:endParaRPr lang="en-US"/>
        </a:p>
      </dgm:t>
    </dgm:pt>
    <dgm:pt modelId="{857D8385-D0FE-4F2B-92DD-13A3E0D50A42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b="1" dirty="0"/>
            <a:t>Проектно обучение</a:t>
          </a:r>
          <a:endParaRPr lang="en-US" b="1" dirty="0"/>
        </a:p>
      </dgm:t>
    </dgm:pt>
    <dgm:pt modelId="{B7C6A053-C728-4CE1-B204-AA6DE3F80687}" type="parTrans" cxnId="{6FE7E357-8452-49BF-BA73-EB40EF6622F6}">
      <dgm:prSet/>
      <dgm:spPr/>
      <dgm:t>
        <a:bodyPr/>
        <a:lstStyle/>
        <a:p>
          <a:endParaRPr lang="en-US"/>
        </a:p>
      </dgm:t>
    </dgm:pt>
    <dgm:pt modelId="{C84F76D0-F64C-4E89-B266-16BC429D75B5}" type="sibTrans" cxnId="{6FE7E357-8452-49BF-BA73-EB40EF6622F6}">
      <dgm:prSet/>
      <dgm:spPr/>
      <dgm:t>
        <a:bodyPr/>
        <a:lstStyle/>
        <a:p>
          <a:endParaRPr lang="en-US"/>
        </a:p>
      </dgm:t>
    </dgm:pt>
    <dgm:pt modelId="{063D0F77-E08B-4C49-994B-03A617B42DC0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b="1" dirty="0"/>
            <a:t>Игровизация</a:t>
          </a:r>
          <a:endParaRPr lang="en-US" b="1" dirty="0"/>
        </a:p>
      </dgm:t>
    </dgm:pt>
    <dgm:pt modelId="{581C33F2-E221-4711-B925-A269ACE5A313}" type="parTrans" cxnId="{67B773D6-FB6D-4C52-92A2-11BC42CC070D}">
      <dgm:prSet/>
      <dgm:spPr/>
      <dgm:t>
        <a:bodyPr/>
        <a:lstStyle/>
        <a:p>
          <a:endParaRPr lang="en-US"/>
        </a:p>
      </dgm:t>
    </dgm:pt>
    <dgm:pt modelId="{732CB1B5-2FE8-42F5-86E8-4E13C480ED80}" type="sibTrans" cxnId="{67B773D6-FB6D-4C52-92A2-11BC42CC070D}">
      <dgm:prSet/>
      <dgm:spPr/>
      <dgm:t>
        <a:bodyPr/>
        <a:lstStyle/>
        <a:p>
          <a:endParaRPr lang="en-US"/>
        </a:p>
      </dgm:t>
    </dgm:pt>
    <dgm:pt modelId="{0C7FB69D-CC36-4677-A5B9-D76019814392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b="1" dirty="0"/>
            <a:t>Интерактивни мултимедийни презентации </a:t>
          </a:r>
          <a:endParaRPr lang="en-US" b="1" dirty="0"/>
        </a:p>
      </dgm:t>
    </dgm:pt>
    <dgm:pt modelId="{F23A8EB7-830F-4BEF-94FC-7ED03F0E19CD}" type="parTrans" cxnId="{9A20BAA3-AF9C-414F-BB85-0D8D135F99CF}">
      <dgm:prSet/>
      <dgm:spPr/>
      <dgm:t>
        <a:bodyPr/>
        <a:lstStyle/>
        <a:p>
          <a:endParaRPr lang="en-US"/>
        </a:p>
      </dgm:t>
    </dgm:pt>
    <dgm:pt modelId="{42BD2D7E-4599-492F-8519-B07B51813515}" type="sibTrans" cxnId="{9A20BAA3-AF9C-414F-BB85-0D8D135F99CF}">
      <dgm:prSet/>
      <dgm:spPr/>
      <dgm:t>
        <a:bodyPr/>
        <a:lstStyle/>
        <a:p>
          <a:endParaRPr lang="en-US"/>
        </a:p>
      </dgm:t>
    </dgm:pt>
    <dgm:pt modelId="{CC3CFAB4-1B43-46D3-9085-FD443F2931B5}" type="pres">
      <dgm:prSet presAssocID="{BF6179F2-FD87-4ADD-951B-47158F253B7C}" presName="outerComposite" presStyleCnt="0">
        <dgm:presLayoutVars>
          <dgm:chMax val="5"/>
          <dgm:dir/>
          <dgm:resizeHandles val="exact"/>
        </dgm:presLayoutVars>
      </dgm:prSet>
      <dgm:spPr/>
    </dgm:pt>
    <dgm:pt modelId="{577049A9-3C65-4575-B497-569EFD40F7E9}" type="pres">
      <dgm:prSet presAssocID="{BF6179F2-FD87-4ADD-951B-47158F253B7C}" presName="dummyMaxCanvas" presStyleCnt="0">
        <dgm:presLayoutVars/>
      </dgm:prSet>
      <dgm:spPr/>
    </dgm:pt>
    <dgm:pt modelId="{90A9FE5C-6BC4-4899-81DB-E6A9484450D9}" type="pres">
      <dgm:prSet presAssocID="{BF6179F2-FD87-4ADD-951B-47158F253B7C}" presName="FourNodes_1" presStyleLbl="node1" presStyleIdx="0" presStyleCnt="4">
        <dgm:presLayoutVars>
          <dgm:bulletEnabled val="1"/>
        </dgm:presLayoutVars>
      </dgm:prSet>
      <dgm:spPr/>
    </dgm:pt>
    <dgm:pt modelId="{254822CD-D3EE-48D8-8FF9-A1B4CACA1758}" type="pres">
      <dgm:prSet presAssocID="{BF6179F2-FD87-4ADD-951B-47158F253B7C}" presName="FourNodes_2" presStyleLbl="node1" presStyleIdx="1" presStyleCnt="4">
        <dgm:presLayoutVars>
          <dgm:bulletEnabled val="1"/>
        </dgm:presLayoutVars>
      </dgm:prSet>
      <dgm:spPr/>
    </dgm:pt>
    <dgm:pt modelId="{AEE2F073-FC76-4838-B2DE-26E47610AAB5}" type="pres">
      <dgm:prSet presAssocID="{BF6179F2-FD87-4ADD-951B-47158F253B7C}" presName="FourNodes_3" presStyleLbl="node1" presStyleIdx="2" presStyleCnt="4">
        <dgm:presLayoutVars>
          <dgm:bulletEnabled val="1"/>
        </dgm:presLayoutVars>
      </dgm:prSet>
      <dgm:spPr/>
    </dgm:pt>
    <dgm:pt modelId="{01F5AB4F-3B88-4A30-A4E7-097BA545A01E}" type="pres">
      <dgm:prSet presAssocID="{BF6179F2-FD87-4ADD-951B-47158F253B7C}" presName="FourNodes_4" presStyleLbl="node1" presStyleIdx="3" presStyleCnt="4">
        <dgm:presLayoutVars>
          <dgm:bulletEnabled val="1"/>
        </dgm:presLayoutVars>
      </dgm:prSet>
      <dgm:spPr/>
    </dgm:pt>
    <dgm:pt modelId="{70B4740E-F9A8-4FEA-ADE4-FB97FB1F1E2A}" type="pres">
      <dgm:prSet presAssocID="{BF6179F2-FD87-4ADD-951B-47158F253B7C}" presName="FourConn_1-2" presStyleLbl="fgAccFollowNode1" presStyleIdx="0" presStyleCnt="3">
        <dgm:presLayoutVars>
          <dgm:bulletEnabled val="1"/>
        </dgm:presLayoutVars>
      </dgm:prSet>
      <dgm:spPr/>
    </dgm:pt>
    <dgm:pt modelId="{CCE7E8E4-4E5E-4218-A6DE-71587F0DE2B6}" type="pres">
      <dgm:prSet presAssocID="{BF6179F2-FD87-4ADD-951B-47158F253B7C}" presName="FourConn_2-3" presStyleLbl="fgAccFollowNode1" presStyleIdx="1" presStyleCnt="3">
        <dgm:presLayoutVars>
          <dgm:bulletEnabled val="1"/>
        </dgm:presLayoutVars>
      </dgm:prSet>
      <dgm:spPr/>
    </dgm:pt>
    <dgm:pt modelId="{4B2F2003-8C08-4713-AF62-6FDA4C0A4B01}" type="pres">
      <dgm:prSet presAssocID="{BF6179F2-FD87-4ADD-951B-47158F253B7C}" presName="FourConn_3-4" presStyleLbl="fgAccFollowNode1" presStyleIdx="2" presStyleCnt="3">
        <dgm:presLayoutVars>
          <dgm:bulletEnabled val="1"/>
        </dgm:presLayoutVars>
      </dgm:prSet>
      <dgm:spPr/>
    </dgm:pt>
    <dgm:pt modelId="{CB4D92EA-70A8-407E-9508-9D310ACB907A}" type="pres">
      <dgm:prSet presAssocID="{BF6179F2-FD87-4ADD-951B-47158F253B7C}" presName="FourNodes_1_text" presStyleLbl="node1" presStyleIdx="3" presStyleCnt="4">
        <dgm:presLayoutVars>
          <dgm:bulletEnabled val="1"/>
        </dgm:presLayoutVars>
      </dgm:prSet>
      <dgm:spPr/>
    </dgm:pt>
    <dgm:pt modelId="{4333D04B-491B-4903-9369-707BAD922AFC}" type="pres">
      <dgm:prSet presAssocID="{BF6179F2-FD87-4ADD-951B-47158F253B7C}" presName="FourNodes_2_text" presStyleLbl="node1" presStyleIdx="3" presStyleCnt="4">
        <dgm:presLayoutVars>
          <dgm:bulletEnabled val="1"/>
        </dgm:presLayoutVars>
      </dgm:prSet>
      <dgm:spPr/>
    </dgm:pt>
    <dgm:pt modelId="{3D737140-C6A0-4990-93CA-22A3FEA31F91}" type="pres">
      <dgm:prSet presAssocID="{BF6179F2-FD87-4ADD-951B-47158F253B7C}" presName="FourNodes_3_text" presStyleLbl="node1" presStyleIdx="3" presStyleCnt="4">
        <dgm:presLayoutVars>
          <dgm:bulletEnabled val="1"/>
        </dgm:presLayoutVars>
      </dgm:prSet>
      <dgm:spPr/>
    </dgm:pt>
    <dgm:pt modelId="{46B0C3AE-AD5E-42C8-9921-446806CBA8CC}" type="pres">
      <dgm:prSet presAssocID="{BF6179F2-FD87-4ADD-951B-47158F253B7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8CBD415-21B9-4694-8281-3A9E63CF3896}" srcId="{BF6179F2-FD87-4ADD-951B-47158F253B7C}" destId="{6C84112A-2D8F-4A31-B9D2-31583006E7F6}" srcOrd="0" destOrd="0" parTransId="{991CB185-7024-4113-914D-D8115C5FA205}" sibTransId="{6D4B96C7-0383-4242-A142-8A32273949C8}"/>
    <dgm:cxn modelId="{E6C9343F-FF42-4302-9B7B-87A30623E769}" type="presOf" srcId="{063D0F77-E08B-4C49-994B-03A617B42DC0}" destId="{AEE2F073-FC76-4838-B2DE-26E47610AAB5}" srcOrd="0" destOrd="0" presId="urn:microsoft.com/office/officeart/2005/8/layout/vProcess5"/>
    <dgm:cxn modelId="{26850853-6368-47B3-8C3B-83791029D8B9}" type="presOf" srcId="{6C84112A-2D8F-4A31-B9D2-31583006E7F6}" destId="{CB4D92EA-70A8-407E-9508-9D310ACB907A}" srcOrd="1" destOrd="0" presId="urn:microsoft.com/office/officeart/2005/8/layout/vProcess5"/>
    <dgm:cxn modelId="{6FE7E357-8452-49BF-BA73-EB40EF6622F6}" srcId="{BF6179F2-FD87-4ADD-951B-47158F253B7C}" destId="{857D8385-D0FE-4F2B-92DD-13A3E0D50A42}" srcOrd="1" destOrd="0" parTransId="{B7C6A053-C728-4CE1-B204-AA6DE3F80687}" sibTransId="{C84F76D0-F64C-4E89-B266-16BC429D75B5}"/>
    <dgm:cxn modelId="{14B3F658-D101-4940-A834-B5DCCE18C7E4}" type="presOf" srcId="{BF6179F2-FD87-4ADD-951B-47158F253B7C}" destId="{CC3CFAB4-1B43-46D3-9085-FD443F2931B5}" srcOrd="0" destOrd="0" presId="urn:microsoft.com/office/officeart/2005/8/layout/vProcess5"/>
    <dgm:cxn modelId="{872C9B5A-E7A3-4E9B-B84A-0635C4E2D84B}" type="presOf" srcId="{857D8385-D0FE-4F2B-92DD-13A3E0D50A42}" destId="{254822CD-D3EE-48D8-8FF9-A1B4CACA1758}" srcOrd="0" destOrd="0" presId="urn:microsoft.com/office/officeart/2005/8/layout/vProcess5"/>
    <dgm:cxn modelId="{84B28A5B-AF23-461E-9BCD-F567CA845C9A}" type="presOf" srcId="{0C7FB69D-CC36-4677-A5B9-D76019814392}" destId="{46B0C3AE-AD5E-42C8-9921-446806CBA8CC}" srcOrd="1" destOrd="0" presId="urn:microsoft.com/office/officeart/2005/8/layout/vProcess5"/>
    <dgm:cxn modelId="{95E8246E-D9E7-48F4-B572-B2873010E238}" type="presOf" srcId="{6C84112A-2D8F-4A31-B9D2-31583006E7F6}" destId="{90A9FE5C-6BC4-4899-81DB-E6A9484450D9}" srcOrd="0" destOrd="0" presId="urn:microsoft.com/office/officeart/2005/8/layout/vProcess5"/>
    <dgm:cxn modelId="{3AC25F87-331C-4F44-B86C-4F78B4543038}" type="presOf" srcId="{C84F76D0-F64C-4E89-B266-16BC429D75B5}" destId="{CCE7E8E4-4E5E-4218-A6DE-71587F0DE2B6}" srcOrd="0" destOrd="0" presId="urn:microsoft.com/office/officeart/2005/8/layout/vProcess5"/>
    <dgm:cxn modelId="{A382E995-9FE4-40DA-A192-2A2BD394C707}" type="presOf" srcId="{0C7FB69D-CC36-4677-A5B9-D76019814392}" destId="{01F5AB4F-3B88-4A30-A4E7-097BA545A01E}" srcOrd="0" destOrd="0" presId="urn:microsoft.com/office/officeart/2005/8/layout/vProcess5"/>
    <dgm:cxn modelId="{9A20BAA3-AF9C-414F-BB85-0D8D135F99CF}" srcId="{BF6179F2-FD87-4ADD-951B-47158F253B7C}" destId="{0C7FB69D-CC36-4677-A5B9-D76019814392}" srcOrd="3" destOrd="0" parTransId="{F23A8EB7-830F-4BEF-94FC-7ED03F0E19CD}" sibTransId="{42BD2D7E-4599-492F-8519-B07B51813515}"/>
    <dgm:cxn modelId="{3D4351B0-A915-4160-9F23-2F30ABD859A5}" type="presOf" srcId="{857D8385-D0FE-4F2B-92DD-13A3E0D50A42}" destId="{4333D04B-491B-4903-9369-707BAD922AFC}" srcOrd="1" destOrd="0" presId="urn:microsoft.com/office/officeart/2005/8/layout/vProcess5"/>
    <dgm:cxn modelId="{67B773D6-FB6D-4C52-92A2-11BC42CC070D}" srcId="{BF6179F2-FD87-4ADD-951B-47158F253B7C}" destId="{063D0F77-E08B-4C49-994B-03A617B42DC0}" srcOrd="2" destOrd="0" parTransId="{581C33F2-E221-4711-B925-A269ACE5A313}" sibTransId="{732CB1B5-2FE8-42F5-86E8-4E13C480ED80}"/>
    <dgm:cxn modelId="{92366AD8-4A90-4925-87BA-296C76FB966D}" type="presOf" srcId="{063D0F77-E08B-4C49-994B-03A617B42DC0}" destId="{3D737140-C6A0-4990-93CA-22A3FEA31F91}" srcOrd="1" destOrd="0" presId="urn:microsoft.com/office/officeart/2005/8/layout/vProcess5"/>
    <dgm:cxn modelId="{FA181DE6-FCC5-4439-9B40-934BA31061AF}" type="presOf" srcId="{732CB1B5-2FE8-42F5-86E8-4E13C480ED80}" destId="{4B2F2003-8C08-4713-AF62-6FDA4C0A4B01}" srcOrd="0" destOrd="0" presId="urn:microsoft.com/office/officeart/2005/8/layout/vProcess5"/>
    <dgm:cxn modelId="{5F0003E7-BBF3-489E-AA03-59CAD2F59921}" type="presOf" srcId="{6D4B96C7-0383-4242-A142-8A32273949C8}" destId="{70B4740E-F9A8-4FEA-ADE4-FB97FB1F1E2A}" srcOrd="0" destOrd="0" presId="urn:microsoft.com/office/officeart/2005/8/layout/vProcess5"/>
    <dgm:cxn modelId="{AFD48506-ACBA-4BB3-99A7-C6087ECC8739}" type="presParOf" srcId="{CC3CFAB4-1B43-46D3-9085-FD443F2931B5}" destId="{577049A9-3C65-4575-B497-569EFD40F7E9}" srcOrd="0" destOrd="0" presId="urn:microsoft.com/office/officeart/2005/8/layout/vProcess5"/>
    <dgm:cxn modelId="{86E01881-5183-48C0-8E33-3052C11A261B}" type="presParOf" srcId="{CC3CFAB4-1B43-46D3-9085-FD443F2931B5}" destId="{90A9FE5C-6BC4-4899-81DB-E6A9484450D9}" srcOrd="1" destOrd="0" presId="urn:microsoft.com/office/officeart/2005/8/layout/vProcess5"/>
    <dgm:cxn modelId="{E5BBC914-9594-4CF4-90AA-D7E499D81D9F}" type="presParOf" srcId="{CC3CFAB4-1B43-46D3-9085-FD443F2931B5}" destId="{254822CD-D3EE-48D8-8FF9-A1B4CACA1758}" srcOrd="2" destOrd="0" presId="urn:microsoft.com/office/officeart/2005/8/layout/vProcess5"/>
    <dgm:cxn modelId="{6140073A-A722-496D-A123-4909C2E5FCAD}" type="presParOf" srcId="{CC3CFAB4-1B43-46D3-9085-FD443F2931B5}" destId="{AEE2F073-FC76-4838-B2DE-26E47610AAB5}" srcOrd="3" destOrd="0" presId="urn:microsoft.com/office/officeart/2005/8/layout/vProcess5"/>
    <dgm:cxn modelId="{9B7B7091-6FAA-4CC9-AE04-633713CA9F6F}" type="presParOf" srcId="{CC3CFAB4-1B43-46D3-9085-FD443F2931B5}" destId="{01F5AB4F-3B88-4A30-A4E7-097BA545A01E}" srcOrd="4" destOrd="0" presId="urn:microsoft.com/office/officeart/2005/8/layout/vProcess5"/>
    <dgm:cxn modelId="{BF09A3F6-BA46-45F1-8380-B3E59F35F2EB}" type="presParOf" srcId="{CC3CFAB4-1B43-46D3-9085-FD443F2931B5}" destId="{70B4740E-F9A8-4FEA-ADE4-FB97FB1F1E2A}" srcOrd="5" destOrd="0" presId="urn:microsoft.com/office/officeart/2005/8/layout/vProcess5"/>
    <dgm:cxn modelId="{2C2934E5-1E4D-4E48-974E-8A07856D5AAD}" type="presParOf" srcId="{CC3CFAB4-1B43-46D3-9085-FD443F2931B5}" destId="{CCE7E8E4-4E5E-4218-A6DE-71587F0DE2B6}" srcOrd="6" destOrd="0" presId="urn:microsoft.com/office/officeart/2005/8/layout/vProcess5"/>
    <dgm:cxn modelId="{1DF59BE6-3DCC-49A3-AC50-78879CAD08BF}" type="presParOf" srcId="{CC3CFAB4-1B43-46D3-9085-FD443F2931B5}" destId="{4B2F2003-8C08-4713-AF62-6FDA4C0A4B01}" srcOrd="7" destOrd="0" presId="urn:microsoft.com/office/officeart/2005/8/layout/vProcess5"/>
    <dgm:cxn modelId="{A2FC1458-09B7-4973-BA8C-C62415AEE91C}" type="presParOf" srcId="{CC3CFAB4-1B43-46D3-9085-FD443F2931B5}" destId="{CB4D92EA-70A8-407E-9508-9D310ACB907A}" srcOrd="8" destOrd="0" presId="urn:microsoft.com/office/officeart/2005/8/layout/vProcess5"/>
    <dgm:cxn modelId="{D5A4362E-3709-4FB0-857A-061A1D2994EF}" type="presParOf" srcId="{CC3CFAB4-1B43-46D3-9085-FD443F2931B5}" destId="{4333D04B-491B-4903-9369-707BAD922AFC}" srcOrd="9" destOrd="0" presId="urn:microsoft.com/office/officeart/2005/8/layout/vProcess5"/>
    <dgm:cxn modelId="{77F887E2-E575-45D1-863D-B5D9F37C3BFE}" type="presParOf" srcId="{CC3CFAB4-1B43-46D3-9085-FD443F2931B5}" destId="{3D737140-C6A0-4990-93CA-22A3FEA31F91}" srcOrd="10" destOrd="0" presId="urn:microsoft.com/office/officeart/2005/8/layout/vProcess5"/>
    <dgm:cxn modelId="{E05D0C3D-C416-4568-8735-A0C8AC3E3C0D}" type="presParOf" srcId="{CC3CFAB4-1B43-46D3-9085-FD443F2931B5}" destId="{46B0C3AE-AD5E-42C8-9921-446806CBA8C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6B31D1-A4F1-412C-BEBB-85F5E0A2B89D}" type="doc">
      <dgm:prSet loTypeId="urn:microsoft.com/office/officeart/2005/8/layout/venn2" loCatId="relationship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bg-BG"/>
        </a:p>
      </dgm:t>
    </dgm:pt>
    <dgm:pt modelId="{C592B7A5-C092-4A89-82B8-81DFAA442AC3}">
      <dgm:prSet phldrT="[Text]"/>
      <dgm:spPr/>
      <dgm:t>
        <a:bodyPr/>
        <a:lstStyle/>
        <a:p>
          <a:r>
            <a:rPr lang="bg-BG" b="1" dirty="0">
              <a:solidFill>
                <a:schemeClr val="bg1"/>
              </a:solidFill>
            </a:rPr>
            <a:t>ЕВОЛЮЦИЯ</a:t>
          </a:r>
        </a:p>
      </dgm:t>
    </dgm:pt>
    <dgm:pt modelId="{E11E0B2A-1BBB-4705-94D5-BE09B84E11A7}" type="parTrans" cxnId="{C2A7C29A-4EB3-4C2C-A8A7-1A7F5FC88903}">
      <dgm:prSet/>
      <dgm:spPr/>
      <dgm:t>
        <a:bodyPr/>
        <a:lstStyle/>
        <a:p>
          <a:endParaRPr lang="bg-BG"/>
        </a:p>
      </dgm:t>
    </dgm:pt>
    <dgm:pt modelId="{96F792A5-3EE8-4AD5-8E8C-1BB3D2845DE7}" type="sibTrans" cxnId="{C2A7C29A-4EB3-4C2C-A8A7-1A7F5FC88903}">
      <dgm:prSet/>
      <dgm:spPr/>
      <dgm:t>
        <a:bodyPr/>
        <a:lstStyle/>
        <a:p>
          <a:endParaRPr lang="bg-BG"/>
        </a:p>
      </dgm:t>
    </dgm:pt>
    <dgm:pt modelId="{A878A8AD-A9B5-41D5-B63E-ACC0F2D240AE}">
      <dgm:prSet phldrT="[Text]"/>
      <dgm:spPr>
        <a:solidFill>
          <a:srgbClr val="92D050"/>
        </a:solidFill>
      </dgm:spPr>
      <dgm:t>
        <a:bodyPr/>
        <a:lstStyle/>
        <a:p>
          <a:r>
            <a:rPr lang="bg-BG" b="1" dirty="0">
              <a:solidFill>
                <a:schemeClr val="bg1"/>
              </a:solidFill>
            </a:rPr>
            <a:t>ЕКОЛОГИЯ</a:t>
          </a:r>
        </a:p>
      </dgm:t>
    </dgm:pt>
    <dgm:pt modelId="{78196C82-F21E-418F-91A4-5D435279F38D}" type="parTrans" cxnId="{1FAE59F7-A4E4-418E-B0C7-BF5AD5CF1EA6}">
      <dgm:prSet/>
      <dgm:spPr/>
      <dgm:t>
        <a:bodyPr/>
        <a:lstStyle/>
        <a:p>
          <a:endParaRPr lang="bg-BG"/>
        </a:p>
      </dgm:t>
    </dgm:pt>
    <dgm:pt modelId="{36A52E73-821F-458C-A539-9989DF8B8DE0}" type="sibTrans" cxnId="{1FAE59F7-A4E4-418E-B0C7-BF5AD5CF1EA6}">
      <dgm:prSet/>
      <dgm:spPr/>
      <dgm:t>
        <a:bodyPr/>
        <a:lstStyle/>
        <a:p>
          <a:endParaRPr lang="bg-BG"/>
        </a:p>
      </dgm:t>
    </dgm:pt>
    <dgm:pt modelId="{2F81D330-017F-4642-BCD3-9FD1FE3ECEE5}">
      <dgm:prSet phldrT="[Text]"/>
      <dgm:spPr>
        <a:solidFill>
          <a:srgbClr val="00B0F0"/>
        </a:solidFill>
      </dgm:spPr>
      <dgm:t>
        <a:bodyPr/>
        <a:lstStyle/>
        <a:p>
          <a:r>
            <a:rPr lang="bg-BG" b="1" dirty="0">
              <a:solidFill>
                <a:schemeClr val="bg1"/>
              </a:solidFill>
            </a:rPr>
            <a:t>ОНТОГЕНЕЗА</a:t>
          </a:r>
        </a:p>
      </dgm:t>
    </dgm:pt>
    <dgm:pt modelId="{7E99670B-AD1F-4666-A7D6-1E94456917BE}" type="parTrans" cxnId="{B4DB0013-31F7-478D-A90A-71ABA6902048}">
      <dgm:prSet/>
      <dgm:spPr/>
      <dgm:t>
        <a:bodyPr/>
        <a:lstStyle/>
        <a:p>
          <a:endParaRPr lang="bg-BG"/>
        </a:p>
      </dgm:t>
    </dgm:pt>
    <dgm:pt modelId="{D8B4F0F5-7222-487D-B42E-C2F2F913DE03}" type="sibTrans" cxnId="{B4DB0013-31F7-478D-A90A-71ABA6902048}">
      <dgm:prSet/>
      <dgm:spPr/>
      <dgm:t>
        <a:bodyPr/>
        <a:lstStyle/>
        <a:p>
          <a:endParaRPr lang="bg-BG"/>
        </a:p>
      </dgm:t>
    </dgm:pt>
    <dgm:pt modelId="{490C7DE3-CE91-41FF-8EDE-384628351BCC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bg-BG" sz="1200" b="1" dirty="0">
              <a:solidFill>
                <a:schemeClr val="bg1"/>
              </a:solidFill>
            </a:rPr>
            <a:t>ГЕНЕТИКА</a:t>
          </a:r>
        </a:p>
      </dgm:t>
    </dgm:pt>
    <dgm:pt modelId="{B214DC5C-AD1F-412B-BE89-A0CB3DBAF207}" type="parTrans" cxnId="{B561E3C7-0416-466A-B872-6838143C1802}">
      <dgm:prSet/>
      <dgm:spPr/>
      <dgm:t>
        <a:bodyPr/>
        <a:lstStyle/>
        <a:p>
          <a:endParaRPr lang="bg-BG"/>
        </a:p>
      </dgm:t>
    </dgm:pt>
    <dgm:pt modelId="{BC36C74D-DA60-4EB4-9D29-3FFA5D3A8717}" type="sibTrans" cxnId="{B561E3C7-0416-466A-B872-6838143C1802}">
      <dgm:prSet/>
      <dgm:spPr/>
      <dgm:t>
        <a:bodyPr/>
        <a:lstStyle/>
        <a:p>
          <a:endParaRPr lang="bg-BG"/>
        </a:p>
      </dgm:t>
    </dgm:pt>
    <dgm:pt modelId="{0ACEFE3F-0337-4C59-891B-F25FA611751A}" type="pres">
      <dgm:prSet presAssocID="{5F6B31D1-A4F1-412C-BEBB-85F5E0A2B89D}" presName="Name0" presStyleCnt="0">
        <dgm:presLayoutVars>
          <dgm:chMax val="7"/>
          <dgm:resizeHandles val="exact"/>
        </dgm:presLayoutVars>
      </dgm:prSet>
      <dgm:spPr/>
    </dgm:pt>
    <dgm:pt modelId="{BAD1F172-39E0-4049-ADDD-1C1D00E55A9C}" type="pres">
      <dgm:prSet presAssocID="{5F6B31D1-A4F1-412C-BEBB-85F5E0A2B89D}" presName="comp1" presStyleCnt="0"/>
      <dgm:spPr/>
    </dgm:pt>
    <dgm:pt modelId="{82E5DDF4-1F9E-4AE5-ACFA-F3364DBB6FDE}" type="pres">
      <dgm:prSet presAssocID="{5F6B31D1-A4F1-412C-BEBB-85F5E0A2B89D}" presName="circle1" presStyleLbl="node1" presStyleIdx="0" presStyleCnt="4"/>
      <dgm:spPr/>
    </dgm:pt>
    <dgm:pt modelId="{6056D764-323E-4FC1-9894-619CB2627754}" type="pres">
      <dgm:prSet presAssocID="{5F6B31D1-A4F1-412C-BEBB-85F5E0A2B89D}" presName="c1text" presStyleLbl="node1" presStyleIdx="0" presStyleCnt="4">
        <dgm:presLayoutVars>
          <dgm:bulletEnabled val="1"/>
        </dgm:presLayoutVars>
      </dgm:prSet>
      <dgm:spPr/>
    </dgm:pt>
    <dgm:pt modelId="{BFCD4A7E-B993-4433-A667-9CBA8D2BB1A3}" type="pres">
      <dgm:prSet presAssocID="{5F6B31D1-A4F1-412C-BEBB-85F5E0A2B89D}" presName="comp2" presStyleCnt="0"/>
      <dgm:spPr/>
    </dgm:pt>
    <dgm:pt modelId="{AFE40F7D-3B54-4FE4-A936-D922088A5CBF}" type="pres">
      <dgm:prSet presAssocID="{5F6B31D1-A4F1-412C-BEBB-85F5E0A2B89D}" presName="circle2" presStyleLbl="node1" presStyleIdx="1" presStyleCnt="4"/>
      <dgm:spPr/>
    </dgm:pt>
    <dgm:pt modelId="{B8741070-5573-4BA6-91F4-0FAFA8725508}" type="pres">
      <dgm:prSet presAssocID="{5F6B31D1-A4F1-412C-BEBB-85F5E0A2B89D}" presName="c2text" presStyleLbl="node1" presStyleIdx="1" presStyleCnt="4">
        <dgm:presLayoutVars>
          <dgm:bulletEnabled val="1"/>
        </dgm:presLayoutVars>
      </dgm:prSet>
      <dgm:spPr/>
    </dgm:pt>
    <dgm:pt modelId="{1F526E98-1515-4201-8830-6EB75EC7A5BA}" type="pres">
      <dgm:prSet presAssocID="{5F6B31D1-A4F1-412C-BEBB-85F5E0A2B89D}" presName="comp3" presStyleCnt="0"/>
      <dgm:spPr/>
    </dgm:pt>
    <dgm:pt modelId="{810DD530-D714-4096-B1AA-E9DAA6D9540C}" type="pres">
      <dgm:prSet presAssocID="{5F6B31D1-A4F1-412C-BEBB-85F5E0A2B89D}" presName="circle3" presStyleLbl="node1" presStyleIdx="2" presStyleCnt="4"/>
      <dgm:spPr/>
    </dgm:pt>
    <dgm:pt modelId="{ABFA4B27-1E2E-4E3A-B834-591AB1890A4E}" type="pres">
      <dgm:prSet presAssocID="{5F6B31D1-A4F1-412C-BEBB-85F5E0A2B89D}" presName="c3text" presStyleLbl="node1" presStyleIdx="2" presStyleCnt="4">
        <dgm:presLayoutVars>
          <dgm:bulletEnabled val="1"/>
        </dgm:presLayoutVars>
      </dgm:prSet>
      <dgm:spPr/>
    </dgm:pt>
    <dgm:pt modelId="{B6B09FC9-97F9-4F2D-A5C2-D4DFF5E7E929}" type="pres">
      <dgm:prSet presAssocID="{5F6B31D1-A4F1-412C-BEBB-85F5E0A2B89D}" presName="comp4" presStyleCnt="0"/>
      <dgm:spPr/>
    </dgm:pt>
    <dgm:pt modelId="{C573C16F-6ACB-41FD-9DE1-EC8267922BF5}" type="pres">
      <dgm:prSet presAssocID="{5F6B31D1-A4F1-412C-BEBB-85F5E0A2B89D}" presName="circle4" presStyleLbl="node1" presStyleIdx="3" presStyleCnt="4"/>
      <dgm:spPr/>
    </dgm:pt>
    <dgm:pt modelId="{0CCC2066-64E3-44A8-8F96-F2A34AF4EAE6}" type="pres">
      <dgm:prSet presAssocID="{5F6B31D1-A4F1-412C-BEBB-85F5E0A2B89D}" presName="c4text" presStyleLbl="node1" presStyleIdx="3" presStyleCnt="4">
        <dgm:presLayoutVars>
          <dgm:bulletEnabled val="1"/>
        </dgm:presLayoutVars>
      </dgm:prSet>
      <dgm:spPr/>
    </dgm:pt>
  </dgm:ptLst>
  <dgm:cxnLst>
    <dgm:cxn modelId="{B4DB0013-31F7-478D-A90A-71ABA6902048}" srcId="{5F6B31D1-A4F1-412C-BEBB-85F5E0A2B89D}" destId="{2F81D330-017F-4642-BCD3-9FD1FE3ECEE5}" srcOrd="2" destOrd="0" parTransId="{7E99670B-AD1F-4666-A7D6-1E94456917BE}" sibTransId="{D8B4F0F5-7222-487D-B42E-C2F2F913DE03}"/>
    <dgm:cxn modelId="{0BCE4229-9182-44C4-AA04-4C375D4454FF}" type="presOf" srcId="{C592B7A5-C092-4A89-82B8-81DFAA442AC3}" destId="{6056D764-323E-4FC1-9894-619CB2627754}" srcOrd="1" destOrd="0" presId="urn:microsoft.com/office/officeart/2005/8/layout/venn2"/>
    <dgm:cxn modelId="{0A845841-1CBD-49C9-807D-2D8AB70FDEAD}" type="presOf" srcId="{2F81D330-017F-4642-BCD3-9FD1FE3ECEE5}" destId="{ABFA4B27-1E2E-4E3A-B834-591AB1890A4E}" srcOrd="1" destOrd="0" presId="urn:microsoft.com/office/officeart/2005/8/layout/venn2"/>
    <dgm:cxn modelId="{D522A14A-0648-4B45-A373-F0A78F60B70C}" type="presOf" srcId="{5F6B31D1-A4F1-412C-BEBB-85F5E0A2B89D}" destId="{0ACEFE3F-0337-4C59-891B-F25FA611751A}" srcOrd="0" destOrd="0" presId="urn:microsoft.com/office/officeart/2005/8/layout/venn2"/>
    <dgm:cxn modelId="{0A1FB555-9CD6-4602-887B-DEE0A73DFD76}" type="presOf" srcId="{A878A8AD-A9B5-41D5-B63E-ACC0F2D240AE}" destId="{AFE40F7D-3B54-4FE4-A936-D922088A5CBF}" srcOrd="0" destOrd="0" presId="urn:microsoft.com/office/officeart/2005/8/layout/venn2"/>
    <dgm:cxn modelId="{AFEBBC81-1B07-49D8-B3C2-8ED7BA1D1362}" type="presOf" srcId="{490C7DE3-CE91-41FF-8EDE-384628351BCC}" destId="{C573C16F-6ACB-41FD-9DE1-EC8267922BF5}" srcOrd="0" destOrd="0" presId="urn:microsoft.com/office/officeart/2005/8/layout/venn2"/>
    <dgm:cxn modelId="{12C28685-ABF5-4F10-9848-3708E1929F34}" type="presOf" srcId="{490C7DE3-CE91-41FF-8EDE-384628351BCC}" destId="{0CCC2066-64E3-44A8-8F96-F2A34AF4EAE6}" srcOrd="1" destOrd="0" presId="urn:microsoft.com/office/officeart/2005/8/layout/venn2"/>
    <dgm:cxn modelId="{C2A7C29A-4EB3-4C2C-A8A7-1A7F5FC88903}" srcId="{5F6B31D1-A4F1-412C-BEBB-85F5E0A2B89D}" destId="{C592B7A5-C092-4A89-82B8-81DFAA442AC3}" srcOrd="0" destOrd="0" parTransId="{E11E0B2A-1BBB-4705-94D5-BE09B84E11A7}" sibTransId="{96F792A5-3EE8-4AD5-8E8C-1BB3D2845DE7}"/>
    <dgm:cxn modelId="{376B37C0-06E6-404E-A293-BE9954D85D83}" type="presOf" srcId="{C592B7A5-C092-4A89-82B8-81DFAA442AC3}" destId="{82E5DDF4-1F9E-4AE5-ACFA-F3364DBB6FDE}" srcOrd="0" destOrd="0" presId="urn:microsoft.com/office/officeart/2005/8/layout/venn2"/>
    <dgm:cxn modelId="{B561E3C7-0416-466A-B872-6838143C1802}" srcId="{5F6B31D1-A4F1-412C-BEBB-85F5E0A2B89D}" destId="{490C7DE3-CE91-41FF-8EDE-384628351BCC}" srcOrd="3" destOrd="0" parTransId="{B214DC5C-AD1F-412B-BE89-A0CB3DBAF207}" sibTransId="{BC36C74D-DA60-4EB4-9D29-3FFA5D3A8717}"/>
    <dgm:cxn modelId="{168700E1-C2C2-4228-AE40-C57F56AC649F}" type="presOf" srcId="{A878A8AD-A9B5-41D5-B63E-ACC0F2D240AE}" destId="{B8741070-5573-4BA6-91F4-0FAFA8725508}" srcOrd="1" destOrd="0" presId="urn:microsoft.com/office/officeart/2005/8/layout/venn2"/>
    <dgm:cxn modelId="{1FAE59F7-A4E4-418E-B0C7-BF5AD5CF1EA6}" srcId="{5F6B31D1-A4F1-412C-BEBB-85F5E0A2B89D}" destId="{A878A8AD-A9B5-41D5-B63E-ACC0F2D240AE}" srcOrd="1" destOrd="0" parTransId="{78196C82-F21E-418F-91A4-5D435279F38D}" sibTransId="{36A52E73-821F-458C-A539-9989DF8B8DE0}"/>
    <dgm:cxn modelId="{919EB0FE-10C8-4F10-8FF6-BDC0F942AA03}" type="presOf" srcId="{2F81D330-017F-4642-BCD3-9FD1FE3ECEE5}" destId="{810DD530-D714-4096-B1AA-E9DAA6D9540C}" srcOrd="0" destOrd="0" presId="urn:microsoft.com/office/officeart/2005/8/layout/venn2"/>
    <dgm:cxn modelId="{3BA66D4D-2EBE-4C9F-9937-8EBF855B4CE9}" type="presParOf" srcId="{0ACEFE3F-0337-4C59-891B-F25FA611751A}" destId="{BAD1F172-39E0-4049-ADDD-1C1D00E55A9C}" srcOrd="0" destOrd="0" presId="urn:microsoft.com/office/officeart/2005/8/layout/venn2"/>
    <dgm:cxn modelId="{3D865320-BA8C-4820-B972-6CF96B8F4AB6}" type="presParOf" srcId="{BAD1F172-39E0-4049-ADDD-1C1D00E55A9C}" destId="{82E5DDF4-1F9E-4AE5-ACFA-F3364DBB6FDE}" srcOrd="0" destOrd="0" presId="urn:microsoft.com/office/officeart/2005/8/layout/venn2"/>
    <dgm:cxn modelId="{1692C3E2-DE08-4DB0-86E2-65F00925F998}" type="presParOf" srcId="{BAD1F172-39E0-4049-ADDD-1C1D00E55A9C}" destId="{6056D764-323E-4FC1-9894-619CB2627754}" srcOrd="1" destOrd="0" presId="urn:microsoft.com/office/officeart/2005/8/layout/venn2"/>
    <dgm:cxn modelId="{87E4B938-B93A-4E6F-8353-B614D1A57133}" type="presParOf" srcId="{0ACEFE3F-0337-4C59-891B-F25FA611751A}" destId="{BFCD4A7E-B993-4433-A667-9CBA8D2BB1A3}" srcOrd="1" destOrd="0" presId="urn:microsoft.com/office/officeart/2005/8/layout/venn2"/>
    <dgm:cxn modelId="{C03C6323-D55D-4C0E-A4C5-72ADEEB59E27}" type="presParOf" srcId="{BFCD4A7E-B993-4433-A667-9CBA8D2BB1A3}" destId="{AFE40F7D-3B54-4FE4-A936-D922088A5CBF}" srcOrd="0" destOrd="0" presId="urn:microsoft.com/office/officeart/2005/8/layout/venn2"/>
    <dgm:cxn modelId="{BAE47C8D-4761-4548-96D8-7CC6FF4B130F}" type="presParOf" srcId="{BFCD4A7E-B993-4433-A667-9CBA8D2BB1A3}" destId="{B8741070-5573-4BA6-91F4-0FAFA8725508}" srcOrd="1" destOrd="0" presId="urn:microsoft.com/office/officeart/2005/8/layout/venn2"/>
    <dgm:cxn modelId="{046FBEC9-8A63-41F6-A892-82F5658AA5DD}" type="presParOf" srcId="{0ACEFE3F-0337-4C59-891B-F25FA611751A}" destId="{1F526E98-1515-4201-8830-6EB75EC7A5BA}" srcOrd="2" destOrd="0" presId="urn:microsoft.com/office/officeart/2005/8/layout/venn2"/>
    <dgm:cxn modelId="{164032E7-A3B9-4253-B50D-06A6010050C7}" type="presParOf" srcId="{1F526E98-1515-4201-8830-6EB75EC7A5BA}" destId="{810DD530-D714-4096-B1AA-E9DAA6D9540C}" srcOrd="0" destOrd="0" presId="urn:microsoft.com/office/officeart/2005/8/layout/venn2"/>
    <dgm:cxn modelId="{4350F396-2FBB-4977-B235-E022ACEC9278}" type="presParOf" srcId="{1F526E98-1515-4201-8830-6EB75EC7A5BA}" destId="{ABFA4B27-1E2E-4E3A-B834-591AB1890A4E}" srcOrd="1" destOrd="0" presId="urn:microsoft.com/office/officeart/2005/8/layout/venn2"/>
    <dgm:cxn modelId="{7F13F704-8CDB-47DD-B5B1-324CA8BC117D}" type="presParOf" srcId="{0ACEFE3F-0337-4C59-891B-F25FA611751A}" destId="{B6B09FC9-97F9-4F2D-A5C2-D4DFF5E7E929}" srcOrd="3" destOrd="0" presId="urn:microsoft.com/office/officeart/2005/8/layout/venn2"/>
    <dgm:cxn modelId="{ED9BB52D-528F-409D-92EA-55CEF8048676}" type="presParOf" srcId="{B6B09FC9-97F9-4F2D-A5C2-D4DFF5E7E929}" destId="{C573C16F-6ACB-41FD-9DE1-EC8267922BF5}" srcOrd="0" destOrd="0" presId="urn:microsoft.com/office/officeart/2005/8/layout/venn2"/>
    <dgm:cxn modelId="{57559739-6D0B-450C-B6B0-244E2F7A9C5D}" type="presParOf" srcId="{B6B09FC9-97F9-4F2D-A5C2-D4DFF5E7E929}" destId="{0CCC2066-64E3-44A8-8F96-F2A34AF4EAE6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9F7482-FB0B-412B-AA0C-CB9F4715F2C1}" type="doc">
      <dgm:prSet loTypeId="urn:microsoft.com/office/officeart/2005/8/layout/arrow5" loCatId="relationship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1C88D29-2D2F-4F17-8507-52196F011D2C}">
      <dgm:prSet custT="1"/>
      <dgm:spPr/>
      <dgm:t>
        <a:bodyPr/>
        <a:lstStyle/>
        <a:p>
          <a:r>
            <a:rPr lang="bg-BG" sz="2000" b="1" dirty="0"/>
            <a:t>Основен проблем- усвояване на основните термини</a:t>
          </a:r>
          <a:endParaRPr lang="en-US" sz="2000" dirty="0"/>
        </a:p>
      </dgm:t>
    </dgm:pt>
    <dgm:pt modelId="{D9DA392F-3FF5-4AB3-B3A5-1246905B924D}" type="parTrans" cxnId="{3D630FB5-72A1-40A1-97CB-23B0C4521DE8}">
      <dgm:prSet/>
      <dgm:spPr/>
      <dgm:t>
        <a:bodyPr/>
        <a:lstStyle/>
        <a:p>
          <a:endParaRPr lang="en-US"/>
        </a:p>
      </dgm:t>
    </dgm:pt>
    <dgm:pt modelId="{C5437281-BD6D-40D0-9430-6EBDF369C88A}" type="sibTrans" cxnId="{3D630FB5-72A1-40A1-97CB-23B0C4521DE8}">
      <dgm:prSet/>
      <dgm:spPr/>
      <dgm:t>
        <a:bodyPr/>
        <a:lstStyle/>
        <a:p>
          <a:endParaRPr lang="en-US"/>
        </a:p>
      </dgm:t>
    </dgm:pt>
    <dgm:pt modelId="{89D29703-F0E3-4EDF-90A0-69AE33ED108E}">
      <dgm:prSet/>
      <dgm:spPr/>
      <dgm:t>
        <a:bodyPr/>
        <a:lstStyle/>
        <a:p>
          <a:r>
            <a:rPr lang="bg-BG" b="1"/>
            <a:t>Как да направим усвояването атрактивно и свързано с реални възприятия, т.е. обучение в контекста на реалния живот</a:t>
          </a:r>
          <a:endParaRPr lang="en-US"/>
        </a:p>
      </dgm:t>
    </dgm:pt>
    <dgm:pt modelId="{E8339234-97F1-449A-8F4A-645186239897}" type="parTrans" cxnId="{B58CB99A-209B-46E3-B320-409E0B253944}">
      <dgm:prSet/>
      <dgm:spPr/>
      <dgm:t>
        <a:bodyPr/>
        <a:lstStyle/>
        <a:p>
          <a:endParaRPr lang="en-US"/>
        </a:p>
      </dgm:t>
    </dgm:pt>
    <dgm:pt modelId="{EB34C38B-10EB-4DBE-BF82-424E1937CC06}" type="sibTrans" cxnId="{B58CB99A-209B-46E3-B320-409E0B253944}">
      <dgm:prSet/>
      <dgm:spPr/>
      <dgm:t>
        <a:bodyPr/>
        <a:lstStyle/>
        <a:p>
          <a:endParaRPr lang="en-US"/>
        </a:p>
      </dgm:t>
    </dgm:pt>
    <dgm:pt modelId="{C28F3511-D41E-4DDF-8807-959F7AD751A5}" type="pres">
      <dgm:prSet presAssocID="{F79F7482-FB0B-412B-AA0C-CB9F4715F2C1}" presName="diagram" presStyleCnt="0">
        <dgm:presLayoutVars>
          <dgm:dir/>
          <dgm:resizeHandles val="exact"/>
        </dgm:presLayoutVars>
      </dgm:prSet>
      <dgm:spPr/>
    </dgm:pt>
    <dgm:pt modelId="{28DC9265-22F0-4099-B9FD-FCBBCEE5123F}" type="pres">
      <dgm:prSet presAssocID="{71C88D29-2D2F-4F17-8507-52196F011D2C}" presName="arrow" presStyleLbl="node1" presStyleIdx="0" presStyleCnt="2">
        <dgm:presLayoutVars>
          <dgm:bulletEnabled val="1"/>
        </dgm:presLayoutVars>
      </dgm:prSet>
      <dgm:spPr/>
    </dgm:pt>
    <dgm:pt modelId="{BBD6DF28-A577-4C76-83F8-4EEC223B8E52}" type="pres">
      <dgm:prSet presAssocID="{89D29703-F0E3-4EDF-90A0-69AE33ED108E}" presName="arrow" presStyleLbl="node1" presStyleIdx="1" presStyleCnt="2">
        <dgm:presLayoutVars>
          <dgm:bulletEnabled val="1"/>
        </dgm:presLayoutVars>
      </dgm:prSet>
      <dgm:spPr/>
    </dgm:pt>
  </dgm:ptLst>
  <dgm:cxnLst>
    <dgm:cxn modelId="{B4AFF640-411A-4F48-86D7-8B36C8BA23AC}" type="presOf" srcId="{F79F7482-FB0B-412B-AA0C-CB9F4715F2C1}" destId="{C28F3511-D41E-4DDF-8807-959F7AD751A5}" srcOrd="0" destOrd="0" presId="urn:microsoft.com/office/officeart/2005/8/layout/arrow5"/>
    <dgm:cxn modelId="{B58CB99A-209B-46E3-B320-409E0B253944}" srcId="{F79F7482-FB0B-412B-AA0C-CB9F4715F2C1}" destId="{89D29703-F0E3-4EDF-90A0-69AE33ED108E}" srcOrd="1" destOrd="0" parTransId="{E8339234-97F1-449A-8F4A-645186239897}" sibTransId="{EB34C38B-10EB-4DBE-BF82-424E1937CC06}"/>
    <dgm:cxn modelId="{E1AB7CA5-C98D-402A-B07E-9A5F30C1B358}" type="presOf" srcId="{71C88D29-2D2F-4F17-8507-52196F011D2C}" destId="{28DC9265-22F0-4099-B9FD-FCBBCEE5123F}" srcOrd="0" destOrd="0" presId="urn:microsoft.com/office/officeart/2005/8/layout/arrow5"/>
    <dgm:cxn modelId="{A8A9F5A9-249E-4EFC-96C3-F515B5096032}" type="presOf" srcId="{89D29703-F0E3-4EDF-90A0-69AE33ED108E}" destId="{BBD6DF28-A577-4C76-83F8-4EEC223B8E52}" srcOrd="0" destOrd="0" presId="urn:microsoft.com/office/officeart/2005/8/layout/arrow5"/>
    <dgm:cxn modelId="{3D630FB5-72A1-40A1-97CB-23B0C4521DE8}" srcId="{F79F7482-FB0B-412B-AA0C-CB9F4715F2C1}" destId="{71C88D29-2D2F-4F17-8507-52196F011D2C}" srcOrd="0" destOrd="0" parTransId="{D9DA392F-3FF5-4AB3-B3A5-1246905B924D}" sibTransId="{C5437281-BD6D-40D0-9430-6EBDF369C88A}"/>
    <dgm:cxn modelId="{92E8207B-E074-41DB-AB02-08E2435DEACF}" type="presParOf" srcId="{C28F3511-D41E-4DDF-8807-959F7AD751A5}" destId="{28DC9265-22F0-4099-B9FD-FCBBCEE5123F}" srcOrd="0" destOrd="0" presId="urn:microsoft.com/office/officeart/2005/8/layout/arrow5"/>
    <dgm:cxn modelId="{E91B844C-0458-4081-91C9-07A23EA5B1FA}" type="presParOf" srcId="{C28F3511-D41E-4DDF-8807-959F7AD751A5}" destId="{BBD6DF28-A577-4C76-83F8-4EEC223B8E52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9447C3D-9886-4040-AEDA-9AFB8A745CC5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FB73D1D-6A13-4393-88A4-F3D3A895B21C}">
      <dgm:prSet/>
      <dgm:spPr/>
      <dgm:t>
        <a:bodyPr/>
        <a:lstStyle/>
        <a:p>
          <a:r>
            <a:rPr lang="bg-BG" dirty="0"/>
            <a:t>Избираме белези, чието унаследяване при човека е известно.</a:t>
          </a:r>
          <a:endParaRPr lang="en-US" dirty="0"/>
        </a:p>
      </dgm:t>
    </dgm:pt>
    <dgm:pt modelId="{CCF1BA06-55AF-4529-874C-EE1D58FC8FB5}" type="parTrans" cxnId="{38503FB0-0025-4289-93CF-678CD3B3199D}">
      <dgm:prSet/>
      <dgm:spPr/>
      <dgm:t>
        <a:bodyPr/>
        <a:lstStyle/>
        <a:p>
          <a:endParaRPr lang="en-US"/>
        </a:p>
      </dgm:t>
    </dgm:pt>
    <dgm:pt modelId="{44AAD272-266A-4297-A8B0-E6A9717B8B71}" type="sibTrans" cxnId="{38503FB0-0025-4289-93CF-678CD3B3199D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5A8D5A2F-9ED9-4051-BB17-0A2C40AF02D3}">
      <dgm:prSet/>
      <dgm:spPr/>
      <dgm:t>
        <a:bodyPr/>
        <a:lstStyle/>
        <a:p>
          <a:r>
            <a:rPr lang="bg-BG" dirty="0"/>
            <a:t>Откриваме ги и ги онагледяваме при известни личности чрез снимки.</a:t>
          </a:r>
          <a:endParaRPr lang="en-US" dirty="0"/>
        </a:p>
      </dgm:t>
    </dgm:pt>
    <dgm:pt modelId="{12441CF6-3B7B-4875-87CB-C167DB449849}" type="parTrans" cxnId="{A26278FB-4C9F-4DEB-A907-8B96DDB41EAE}">
      <dgm:prSet/>
      <dgm:spPr/>
      <dgm:t>
        <a:bodyPr/>
        <a:lstStyle/>
        <a:p>
          <a:endParaRPr lang="en-US"/>
        </a:p>
      </dgm:t>
    </dgm:pt>
    <dgm:pt modelId="{AEA54658-20AF-4146-A8CC-6B41E91BCBD7}" type="sibTrans" cxnId="{A26278FB-4C9F-4DEB-A907-8B96DDB41EAE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78D54823-A117-4CE6-A006-7D951CD45DEE}">
      <dgm:prSet/>
      <dgm:spPr/>
      <dgm:t>
        <a:bodyPr/>
        <a:lstStyle/>
        <a:p>
          <a:r>
            <a:rPr lang="bg-BG" dirty="0"/>
            <a:t>Проверяваме </a:t>
          </a:r>
          <a:r>
            <a:rPr lang="bg-BG" dirty="0" err="1"/>
            <a:t>срещаемостта</a:t>
          </a:r>
          <a:r>
            <a:rPr lang="bg-BG" dirty="0"/>
            <a:t> им в рамките на класа - записваме броя на учениците с доминантния и броя с рецесивния белег.</a:t>
          </a:r>
          <a:endParaRPr lang="en-US" dirty="0"/>
        </a:p>
      </dgm:t>
    </dgm:pt>
    <dgm:pt modelId="{DF62D961-18CC-431E-85EB-25E003BB8528}" type="parTrans" cxnId="{46E28FD9-A573-4669-BCAE-06FA95EBA148}">
      <dgm:prSet/>
      <dgm:spPr/>
      <dgm:t>
        <a:bodyPr/>
        <a:lstStyle/>
        <a:p>
          <a:endParaRPr lang="en-US"/>
        </a:p>
      </dgm:t>
    </dgm:pt>
    <dgm:pt modelId="{6999B15B-6CBD-4DCF-AFD0-D71AB5D3C37E}" type="sibTrans" cxnId="{46E28FD9-A573-4669-BCAE-06FA95EBA148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19F4ACDA-AF53-424B-B787-F1B3191EEB75}">
      <dgm:prSet/>
      <dgm:spPr/>
      <dgm:t>
        <a:bodyPr/>
        <a:lstStyle/>
        <a:p>
          <a:r>
            <a:rPr lang="bg-BG" dirty="0"/>
            <a:t>Анализираме правилото дали доминантният белег наистина преобладава.</a:t>
          </a:r>
          <a:endParaRPr lang="en-US" dirty="0"/>
        </a:p>
      </dgm:t>
    </dgm:pt>
    <dgm:pt modelId="{8085C8E5-0C2C-4286-9C85-61460B49C6FE}" type="parTrans" cxnId="{84AA350B-95A2-41E1-99A1-462EBA95FAF7}">
      <dgm:prSet/>
      <dgm:spPr/>
      <dgm:t>
        <a:bodyPr/>
        <a:lstStyle/>
        <a:p>
          <a:endParaRPr lang="en-US"/>
        </a:p>
      </dgm:t>
    </dgm:pt>
    <dgm:pt modelId="{C3F11C62-EB95-47D2-9659-F1A9B8B6C58E}" type="sibTrans" cxnId="{84AA350B-95A2-41E1-99A1-462EBA95FAF7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86BCCE00-E4F1-40B3-96E2-2B7DC9A5A41A}" type="pres">
      <dgm:prSet presAssocID="{A9447C3D-9886-4040-AEDA-9AFB8A745CC5}" presName="Name0" presStyleCnt="0">
        <dgm:presLayoutVars>
          <dgm:animLvl val="lvl"/>
          <dgm:resizeHandles val="exact"/>
        </dgm:presLayoutVars>
      </dgm:prSet>
      <dgm:spPr/>
    </dgm:pt>
    <dgm:pt modelId="{0ECF546C-1F2C-47E7-99D7-B263072D49B2}" type="pres">
      <dgm:prSet presAssocID="{0FB73D1D-6A13-4393-88A4-F3D3A895B21C}" presName="compositeNode" presStyleCnt="0">
        <dgm:presLayoutVars>
          <dgm:bulletEnabled val="1"/>
        </dgm:presLayoutVars>
      </dgm:prSet>
      <dgm:spPr/>
    </dgm:pt>
    <dgm:pt modelId="{1DF8E8C9-EC3D-41C9-AD8B-D5A46EDA051F}" type="pres">
      <dgm:prSet presAssocID="{0FB73D1D-6A13-4393-88A4-F3D3A895B21C}" presName="bgRect" presStyleLbl="alignNode1" presStyleIdx="0" presStyleCnt="4"/>
      <dgm:spPr/>
    </dgm:pt>
    <dgm:pt modelId="{838636C0-BA82-409D-A3F4-66C24345B2CF}" type="pres">
      <dgm:prSet presAssocID="{44AAD272-266A-4297-A8B0-E6A9717B8B71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77D49CC5-8A10-44EA-84D1-6A9052D4CBEF}" type="pres">
      <dgm:prSet presAssocID="{0FB73D1D-6A13-4393-88A4-F3D3A895B21C}" presName="nodeRect" presStyleLbl="alignNode1" presStyleIdx="0" presStyleCnt="4">
        <dgm:presLayoutVars>
          <dgm:bulletEnabled val="1"/>
        </dgm:presLayoutVars>
      </dgm:prSet>
      <dgm:spPr/>
    </dgm:pt>
    <dgm:pt modelId="{7D906F77-096E-40C8-8692-DC9344094DD1}" type="pres">
      <dgm:prSet presAssocID="{44AAD272-266A-4297-A8B0-E6A9717B8B71}" presName="sibTrans" presStyleCnt="0"/>
      <dgm:spPr/>
    </dgm:pt>
    <dgm:pt modelId="{DECEF42D-52FA-4BCD-9A24-E0AD4C1FFB21}" type="pres">
      <dgm:prSet presAssocID="{5A8D5A2F-9ED9-4051-BB17-0A2C40AF02D3}" presName="compositeNode" presStyleCnt="0">
        <dgm:presLayoutVars>
          <dgm:bulletEnabled val="1"/>
        </dgm:presLayoutVars>
      </dgm:prSet>
      <dgm:spPr/>
    </dgm:pt>
    <dgm:pt modelId="{C1B281F3-AC86-42C9-A2FE-F985F54CDEE2}" type="pres">
      <dgm:prSet presAssocID="{5A8D5A2F-9ED9-4051-BB17-0A2C40AF02D3}" presName="bgRect" presStyleLbl="alignNode1" presStyleIdx="1" presStyleCnt="4"/>
      <dgm:spPr/>
    </dgm:pt>
    <dgm:pt modelId="{82B3B493-2D50-4E55-BA34-72215749B138}" type="pres">
      <dgm:prSet presAssocID="{AEA54658-20AF-4146-A8CC-6B41E91BCBD7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E09EC071-CB93-4C43-BB06-A8F7B11B2A12}" type="pres">
      <dgm:prSet presAssocID="{5A8D5A2F-9ED9-4051-BB17-0A2C40AF02D3}" presName="nodeRect" presStyleLbl="alignNode1" presStyleIdx="1" presStyleCnt="4">
        <dgm:presLayoutVars>
          <dgm:bulletEnabled val="1"/>
        </dgm:presLayoutVars>
      </dgm:prSet>
      <dgm:spPr/>
    </dgm:pt>
    <dgm:pt modelId="{FFDFFCDD-193F-4B4E-8622-5BC592E3D35C}" type="pres">
      <dgm:prSet presAssocID="{AEA54658-20AF-4146-A8CC-6B41E91BCBD7}" presName="sibTrans" presStyleCnt="0"/>
      <dgm:spPr/>
    </dgm:pt>
    <dgm:pt modelId="{18C37D16-E095-4590-8225-103D35A9FFB3}" type="pres">
      <dgm:prSet presAssocID="{78D54823-A117-4CE6-A006-7D951CD45DEE}" presName="compositeNode" presStyleCnt="0">
        <dgm:presLayoutVars>
          <dgm:bulletEnabled val="1"/>
        </dgm:presLayoutVars>
      </dgm:prSet>
      <dgm:spPr/>
    </dgm:pt>
    <dgm:pt modelId="{31E82A86-2B52-4970-9841-2A7AC550E10C}" type="pres">
      <dgm:prSet presAssocID="{78D54823-A117-4CE6-A006-7D951CD45DEE}" presName="bgRect" presStyleLbl="alignNode1" presStyleIdx="2" presStyleCnt="4"/>
      <dgm:spPr/>
    </dgm:pt>
    <dgm:pt modelId="{4EAF8CCD-F416-4346-B485-4DBA17831279}" type="pres">
      <dgm:prSet presAssocID="{6999B15B-6CBD-4DCF-AFD0-D71AB5D3C37E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1E078279-214E-4C5A-801A-BD213FAB2426}" type="pres">
      <dgm:prSet presAssocID="{78D54823-A117-4CE6-A006-7D951CD45DEE}" presName="nodeRect" presStyleLbl="alignNode1" presStyleIdx="2" presStyleCnt="4">
        <dgm:presLayoutVars>
          <dgm:bulletEnabled val="1"/>
        </dgm:presLayoutVars>
      </dgm:prSet>
      <dgm:spPr/>
    </dgm:pt>
    <dgm:pt modelId="{90766456-3350-4516-BAE9-927730281BDE}" type="pres">
      <dgm:prSet presAssocID="{6999B15B-6CBD-4DCF-AFD0-D71AB5D3C37E}" presName="sibTrans" presStyleCnt="0"/>
      <dgm:spPr/>
    </dgm:pt>
    <dgm:pt modelId="{B0AC39D3-189A-434C-8BC5-AD3C9EF07825}" type="pres">
      <dgm:prSet presAssocID="{19F4ACDA-AF53-424B-B787-F1B3191EEB75}" presName="compositeNode" presStyleCnt="0">
        <dgm:presLayoutVars>
          <dgm:bulletEnabled val="1"/>
        </dgm:presLayoutVars>
      </dgm:prSet>
      <dgm:spPr/>
    </dgm:pt>
    <dgm:pt modelId="{58D6F24D-4AC8-46F8-BF6E-40106169E388}" type="pres">
      <dgm:prSet presAssocID="{19F4ACDA-AF53-424B-B787-F1B3191EEB75}" presName="bgRect" presStyleLbl="alignNode1" presStyleIdx="3" presStyleCnt="4"/>
      <dgm:spPr/>
    </dgm:pt>
    <dgm:pt modelId="{ACBD2419-EB03-4DBF-B038-6679A7FEB8E5}" type="pres">
      <dgm:prSet presAssocID="{C3F11C62-EB95-47D2-9659-F1A9B8B6C58E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54F1DC13-B1C7-4B3A-ADC0-86814D47AB5C}" type="pres">
      <dgm:prSet presAssocID="{19F4ACDA-AF53-424B-B787-F1B3191EEB75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84AA350B-95A2-41E1-99A1-462EBA95FAF7}" srcId="{A9447C3D-9886-4040-AEDA-9AFB8A745CC5}" destId="{19F4ACDA-AF53-424B-B787-F1B3191EEB75}" srcOrd="3" destOrd="0" parTransId="{8085C8E5-0C2C-4286-9C85-61460B49C6FE}" sibTransId="{C3F11C62-EB95-47D2-9659-F1A9B8B6C58E}"/>
    <dgm:cxn modelId="{B7D96421-6940-463A-A10E-40C1FBD81029}" type="presOf" srcId="{A9447C3D-9886-4040-AEDA-9AFB8A745CC5}" destId="{86BCCE00-E4F1-40B3-96E2-2B7DC9A5A41A}" srcOrd="0" destOrd="0" presId="urn:microsoft.com/office/officeart/2016/7/layout/LinearBlockProcessNumbered"/>
    <dgm:cxn modelId="{FCFB983C-B56B-4519-95FD-B4FAD6E196C9}" type="presOf" srcId="{19F4ACDA-AF53-424B-B787-F1B3191EEB75}" destId="{58D6F24D-4AC8-46F8-BF6E-40106169E388}" srcOrd="0" destOrd="0" presId="urn:microsoft.com/office/officeart/2016/7/layout/LinearBlockProcessNumbered"/>
    <dgm:cxn modelId="{ED2C663E-0217-4413-BF42-044ECB3A11DD}" type="presOf" srcId="{19F4ACDA-AF53-424B-B787-F1B3191EEB75}" destId="{54F1DC13-B1C7-4B3A-ADC0-86814D47AB5C}" srcOrd="1" destOrd="0" presId="urn:microsoft.com/office/officeart/2016/7/layout/LinearBlockProcessNumbered"/>
    <dgm:cxn modelId="{CDD31157-9F4E-46FB-BA57-B13951DCDDC8}" type="presOf" srcId="{78D54823-A117-4CE6-A006-7D951CD45DEE}" destId="{1E078279-214E-4C5A-801A-BD213FAB2426}" srcOrd="1" destOrd="0" presId="urn:microsoft.com/office/officeart/2016/7/layout/LinearBlockProcessNumbered"/>
    <dgm:cxn modelId="{A6011589-9F30-4984-A6CC-B8903159C639}" type="presOf" srcId="{44AAD272-266A-4297-A8B0-E6A9717B8B71}" destId="{838636C0-BA82-409D-A3F4-66C24345B2CF}" srcOrd="0" destOrd="0" presId="urn:microsoft.com/office/officeart/2016/7/layout/LinearBlockProcessNumbered"/>
    <dgm:cxn modelId="{4E0B768B-C137-4A38-BF2A-93B3B591FCB8}" type="presOf" srcId="{C3F11C62-EB95-47D2-9659-F1A9B8B6C58E}" destId="{ACBD2419-EB03-4DBF-B038-6679A7FEB8E5}" srcOrd="0" destOrd="0" presId="urn:microsoft.com/office/officeart/2016/7/layout/LinearBlockProcessNumbered"/>
    <dgm:cxn modelId="{C99DD392-6280-46B4-9638-A9F79BD0B7D1}" type="presOf" srcId="{5A8D5A2F-9ED9-4051-BB17-0A2C40AF02D3}" destId="{C1B281F3-AC86-42C9-A2FE-F985F54CDEE2}" srcOrd="0" destOrd="0" presId="urn:microsoft.com/office/officeart/2016/7/layout/LinearBlockProcessNumbered"/>
    <dgm:cxn modelId="{1D40E995-E2ED-4563-856A-D920379CDA3B}" type="presOf" srcId="{AEA54658-20AF-4146-A8CC-6B41E91BCBD7}" destId="{82B3B493-2D50-4E55-BA34-72215749B138}" srcOrd="0" destOrd="0" presId="urn:microsoft.com/office/officeart/2016/7/layout/LinearBlockProcessNumbered"/>
    <dgm:cxn modelId="{6412D099-CFF3-4E14-96A5-78211336D403}" type="presOf" srcId="{6999B15B-6CBD-4DCF-AFD0-D71AB5D3C37E}" destId="{4EAF8CCD-F416-4346-B485-4DBA17831279}" srcOrd="0" destOrd="0" presId="urn:microsoft.com/office/officeart/2016/7/layout/LinearBlockProcessNumbered"/>
    <dgm:cxn modelId="{38503FB0-0025-4289-93CF-678CD3B3199D}" srcId="{A9447C3D-9886-4040-AEDA-9AFB8A745CC5}" destId="{0FB73D1D-6A13-4393-88A4-F3D3A895B21C}" srcOrd="0" destOrd="0" parTransId="{CCF1BA06-55AF-4529-874C-EE1D58FC8FB5}" sibTransId="{44AAD272-266A-4297-A8B0-E6A9717B8B71}"/>
    <dgm:cxn modelId="{7DA4A2B8-B746-4A91-B1BE-E6FD3BD080A3}" type="presOf" srcId="{5A8D5A2F-9ED9-4051-BB17-0A2C40AF02D3}" destId="{E09EC071-CB93-4C43-BB06-A8F7B11B2A12}" srcOrd="1" destOrd="0" presId="urn:microsoft.com/office/officeart/2016/7/layout/LinearBlockProcessNumbered"/>
    <dgm:cxn modelId="{7C2504C2-7544-4F15-B565-E6F26D831B06}" type="presOf" srcId="{0FB73D1D-6A13-4393-88A4-F3D3A895B21C}" destId="{1DF8E8C9-EC3D-41C9-AD8B-D5A46EDA051F}" srcOrd="0" destOrd="0" presId="urn:microsoft.com/office/officeart/2016/7/layout/LinearBlockProcessNumbered"/>
    <dgm:cxn modelId="{46E28FD9-A573-4669-BCAE-06FA95EBA148}" srcId="{A9447C3D-9886-4040-AEDA-9AFB8A745CC5}" destId="{78D54823-A117-4CE6-A006-7D951CD45DEE}" srcOrd="2" destOrd="0" parTransId="{DF62D961-18CC-431E-85EB-25E003BB8528}" sibTransId="{6999B15B-6CBD-4DCF-AFD0-D71AB5D3C37E}"/>
    <dgm:cxn modelId="{724FAAE4-621C-4F98-93F4-4F5F91215445}" type="presOf" srcId="{78D54823-A117-4CE6-A006-7D951CD45DEE}" destId="{31E82A86-2B52-4970-9841-2A7AC550E10C}" srcOrd="0" destOrd="0" presId="urn:microsoft.com/office/officeart/2016/7/layout/LinearBlockProcessNumbered"/>
    <dgm:cxn modelId="{3C8E14F5-3C93-4960-890B-27548AA7E1FD}" type="presOf" srcId="{0FB73D1D-6A13-4393-88A4-F3D3A895B21C}" destId="{77D49CC5-8A10-44EA-84D1-6A9052D4CBEF}" srcOrd="1" destOrd="0" presId="urn:microsoft.com/office/officeart/2016/7/layout/LinearBlockProcessNumbered"/>
    <dgm:cxn modelId="{A26278FB-4C9F-4DEB-A907-8B96DDB41EAE}" srcId="{A9447C3D-9886-4040-AEDA-9AFB8A745CC5}" destId="{5A8D5A2F-9ED9-4051-BB17-0A2C40AF02D3}" srcOrd="1" destOrd="0" parTransId="{12441CF6-3B7B-4875-87CB-C167DB449849}" sibTransId="{AEA54658-20AF-4146-A8CC-6B41E91BCBD7}"/>
    <dgm:cxn modelId="{5D7269F6-B90A-4AAB-B2B1-9DCABE3F73AA}" type="presParOf" srcId="{86BCCE00-E4F1-40B3-96E2-2B7DC9A5A41A}" destId="{0ECF546C-1F2C-47E7-99D7-B263072D49B2}" srcOrd="0" destOrd="0" presId="urn:microsoft.com/office/officeart/2016/7/layout/LinearBlockProcessNumbered"/>
    <dgm:cxn modelId="{B0BD362F-0B44-4EFB-BB4A-6999AB77E886}" type="presParOf" srcId="{0ECF546C-1F2C-47E7-99D7-B263072D49B2}" destId="{1DF8E8C9-EC3D-41C9-AD8B-D5A46EDA051F}" srcOrd="0" destOrd="0" presId="urn:microsoft.com/office/officeart/2016/7/layout/LinearBlockProcessNumbered"/>
    <dgm:cxn modelId="{231059D9-401B-4364-B929-A320EBECDD39}" type="presParOf" srcId="{0ECF546C-1F2C-47E7-99D7-B263072D49B2}" destId="{838636C0-BA82-409D-A3F4-66C24345B2CF}" srcOrd="1" destOrd="0" presId="urn:microsoft.com/office/officeart/2016/7/layout/LinearBlockProcessNumbered"/>
    <dgm:cxn modelId="{FD06B41A-F3F6-4637-82F7-8D72B5B1ED22}" type="presParOf" srcId="{0ECF546C-1F2C-47E7-99D7-B263072D49B2}" destId="{77D49CC5-8A10-44EA-84D1-6A9052D4CBEF}" srcOrd="2" destOrd="0" presId="urn:microsoft.com/office/officeart/2016/7/layout/LinearBlockProcessNumbered"/>
    <dgm:cxn modelId="{DF956E79-F519-4C92-8B56-A41EF9827921}" type="presParOf" srcId="{86BCCE00-E4F1-40B3-96E2-2B7DC9A5A41A}" destId="{7D906F77-096E-40C8-8692-DC9344094DD1}" srcOrd="1" destOrd="0" presId="urn:microsoft.com/office/officeart/2016/7/layout/LinearBlockProcessNumbered"/>
    <dgm:cxn modelId="{7FB82A8A-F68F-443C-9642-E0743B41425F}" type="presParOf" srcId="{86BCCE00-E4F1-40B3-96E2-2B7DC9A5A41A}" destId="{DECEF42D-52FA-4BCD-9A24-E0AD4C1FFB21}" srcOrd="2" destOrd="0" presId="urn:microsoft.com/office/officeart/2016/7/layout/LinearBlockProcessNumbered"/>
    <dgm:cxn modelId="{B73758C8-F058-4851-B423-23D573C5EB4A}" type="presParOf" srcId="{DECEF42D-52FA-4BCD-9A24-E0AD4C1FFB21}" destId="{C1B281F3-AC86-42C9-A2FE-F985F54CDEE2}" srcOrd="0" destOrd="0" presId="urn:microsoft.com/office/officeart/2016/7/layout/LinearBlockProcessNumbered"/>
    <dgm:cxn modelId="{4348004D-418C-41C4-BE75-A0598BDC51C1}" type="presParOf" srcId="{DECEF42D-52FA-4BCD-9A24-E0AD4C1FFB21}" destId="{82B3B493-2D50-4E55-BA34-72215749B138}" srcOrd="1" destOrd="0" presId="urn:microsoft.com/office/officeart/2016/7/layout/LinearBlockProcessNumbered"/>
    <dgm:cxn modelId="{27B70D07-75C9-468C-96E6-F2822FA26437}" type="presParOf" srcId="{DECEF42D-52FA-4BCD-9A24-E0AD4C1FFB21}" destId="{E09EC071-CB93-4C43-BB06-A8F7B11B2A12}" srcOrd="2" destOrd="0" presId="urn:microsoft.com/office/officeart/2016/7/layout/LinearBlockProcessNumbered"/>
    <dgm:cxn modelId="{B12B86FD-B6C3-4E60-A8B3-413585543E57}" type="presParOf" srcId="{86BCCE00-E4F1-40B3-96E2-2B7DC9A5A41A}" destId="{FFDFFCDD-193F-4B4E-8622-5BC592E3D35C}" srcOrd="3" destOrd="0" presId="urn:microsoft.com/office/officeart/2016/7/layout/LinearBlockProcessNumbered"/>
    <dgm:cxn modelId="{9FEC7FF1-9ED8-4C0E-B916-4958C798778E}" type="presParOf" srcId="{86BCCE00-E4F1-40B3-96E2-2B7DC9A5A41A}" destId="{18C37D16-E095-4590-8225-103D35A9FFB3}" srcOrd="4" destOrd="0" presId="urn:microsoft.com/office/officeart/2016/7/layout/LinearBlockProcessNumbered"/>
    <dgm:cxn modelId="{97B3E2B0-A5A2-462C-A624-83ED3C2C03CF}" type="presParOf" srcId="{18C37D16-E095-4590-8225-103D35A9FFB3}" destId="{31E82A86-2B52-4970-9841-2A7AC550E10C}" srcOrd="0" destOrd="0" presId="urn:microsoft.com/office/officeart/2016/7/layout/LinearBlockProcessNumbered"/>
    <dgm:cxn modelId="{FD3E5BFE-293A-4A36-A4EC-C47F6418A369}" type="presParOf" srcId="{18C37D16-E095-4590-8225-103D35A9FFB3}" destId="{4EAF8CCD-F416-4346-B485-4DBA17831279}" srcOrd="1" destOrd="0" presId="urn:microsoft.com/office/officeart/2016/7/layout/LinearBlockProcessNumbered"/>
    <dgm:cxn modelId="{B5E049FB-5A83-4C8A-AEE5-FA20B876630A}" type="presParOf" srcId="{18C37D16-E095-4590-8225-103D35A9FFB3}" destId="{1E078279-214E-4C5A-801A-BD213FAB2426}" srcOrd="2" destOrd="0" presId="urn:microsoft.com/office/officeart/2016/7/layout/LinearBlockProcessNumbered"/>
    <dgm:cxn modelId="{029A0D2B-DCE9-4BAC-A606-90ADFF0E421D}" type="presParOf" srcId="{86BCCE00-E4F1-40B3-96E2-2B7DC9A5A41A}" destId="{90766456-3350-4516-BAE9-927730281BDE}" srcOrd="5" destOrd="0" presId="urn:microsoft.com/office/officeart/2016/7/layout/LinearBlockProcessNumbered"/>
    <dgm:cxn modelId="{1788EAF3-53B4-43CF-97D7-1453C5641EEE}" type="presParOf" srcId="{86BCCE00-E4F1-40B3-96E2-2B7DC9A5A41A}" destId="{B0AC39D3-189A-434C-8BC5-AD3C9EF07825}" srcOrd="6" destOrd="0" presId="urn:microsoft.com/office/officeart/2016/7/layout/LinearBlockProcessNumbered"/>
    <dgm:cxn modelId="{6AB3587B-3F59-4B79-89F3-3F1E71517A3B}" type="presParOf" srcId="{B0AC39D3-189A-434C-8BC5-AD3C9EF07825}" destId="{58D6F24D-4AC8-46F8-BF6E-40106169E388}" srcOrd="0" destOrd="0" presId="urn:microsoft.com/office/officeart/2016/7/layout/LinearBlockProcessNumbered"/>
    <dgm:cxn modelId="{DD1E5604-840D-4BE3-A10C-1A8D9470C6AC}" type="presParOf" srcId="{B0AC39D3-189A-434C-8BC5-AD3C9EF07825}" destId="{ACBD2419-EB03-4DBF-B038-6679A7FEB8E5}" srcOrd="1" destOrd="0" presId="urn:microsoft.com/office/officeart/2016/7/layout/LinearBlockProcessNumbered"/>
    <dgm:cxn modelId="{8E3C29BF-6065-4FA2-94FC-46CCF75D13F0}" type="presParOf" srcId="{B0AC39D3-189A-434C-8BC5-AD3C9EF07825}" destId="{54F1DC13-B1C7-4B3A-ADC0-86814D47AB5C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B836544-6F12-4776-BC0C-18309A86B976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2C3ADD-B91E-444B-BAF9-7CADAC96EA1D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bg-B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Учениците описват собствените си лесно забележими генетични черти. 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47A44A-E31C-44B7-BC45-76B1DAA9A6FB}" type="parTrans" cxnId="{B739C567-144D-4574-ACF4-89D628970069}">
      <dgm:prSet/>
      <dgm:spPr/>
      <dgm:t>
        <a:bodyPr/>
        <a:lstStyle/>
        <a:p>
          <a:endParaRPr lang="en-US"/>
        </a:p>
      </dgm:t>
    </dgm:pt>
    <dgm:pt modelId="{66746222-5848-4F7C-882F-F2D1CBCC32FB}" type="sibTrans" cxnId="{B739C567-144D-4574-ACF4-89D628970069}">
      <dgm:prSet/>
      <dgm:spPr/>
      <dgm:t>
        <a:bodyPr/>
        <a:lstStyle/>
        <a:p>
          <a:endParaRPr lang="en-US"/>
        </a:p>
      </dgm:t>
    </dgm:pt>
    <dgm:pt modelId="{4BDA8E7F-8FB8-4E7A-8D99-E27648F7786C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bg-B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Работят в малки групи, регистрират тези техни черти, които се различават от тези на другите. 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39B683-0C6E-4F28-A1BA-B3D600C46752}" type="parTrans" cxnId="{FBFD32E1-5E2E-4694-A51D-A2FC414F4854}">
      <dgm:prSet/>
      <dgm:spPr/>
      <dgm:t>
        <a:bodyPr/>
        <a:lstStyle/>
        <a:p>
          <a:endParaRPr lang="en-US"/>
        </a:p>
      </dgm:t>
    </dgm:pt>
    <dgm:pt modelId="{67EBCD83-E399-4821-8263-1660508BD078}" type="sibTrans" cxnId="{FBFD32E1-5E2E-4694-A51D-A2FC414F4854}">
      <dgm:prSet/>
      <dgm:spPr/>
      <dgm:t>
        <a:bodyPr/>
        <a:lstStyle/>
        <a:p>
          <a:endParaRPr lang="en-US"/>
        </a:p>
      </dgm:t>
    </dgm:pt>
    <dgm:pt modelId="{1FCFCDD8-9E51-4730-879C-95F1825075FA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bg-B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Учениците записват своите наблюдения в таблица с данни и правят графика, за да покажат най-често срещаните и най-малко често срещаните черти в групата.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0BDF65-4535-407F-B0AB-44F3FE0F4B6A}" type="parTrans" cxnId="{EB100A13-B29E-4BB8-A222-2C6C2284B0C5}">
      <dgm:prSet/>
      <dgm:spPr/>
      <dgm:t>
        <a:bodyPr/>
        <a:lstStyle/>
        <a:p>
          <a:endParaRPr lang="en-US"/>
        </a:p>
      </dgm:t>
    </dgm:pt>
    <dgm:pt modelId="{6234957F-9785-43CE-81D8-34A5989290B7}" type="sibTrans" cxnId="{EB100A13-B29E-4BB8-A222-2C6C2284B0C5}">
      <dgm:prSet/>
      <dgm:spPr/>
      <dgm:t>
        <a:bodyPr/>
        <a:lstStyle/>
        <a:p>
          <a:endParaRPr lang="en-US"/>
        </a:p>
      </dgm:t>
    </dgm:pt>
    <dgm:pt modelId="{F568308A-408F-4C0B-859F-54CC0CE260ED}" type="pres">
      <dgm:prSet presAssocID="{3B836544-6F12-4776-BC0C-18309A86B976}" presName="outerComposite" presStyleCnt="0">
        <dgm:presLayoutVars>
          <dgm:chMax val="5"/>
          <dgm:dir/>
          <dgm:resizeHandles val="exact"/>
        </dgm:presLayoutVars>
      </dgm:prSet>
      <dgm:spPr/>
    </dgm:pt>
    <dgm:pt modelId="{6E2A45DE-F2E1-487A-B556-F40F8BC93B58}" type="pres">
      <dgm:prSet presAssocID="{3B836544-6F12-4776-BC0C-18309A86B976}" presName="dummyMaxCanvas" presStyleCnt="0">
        <dgm:presLayoutVars/>
      </dgm:prSet>
      <dgm:spPr/>
    </dgm:pt>
    <dgm:pt modelId="{84ED5392-3F31-48E2-8A6B-62B5155F7B21}" type="pres">
      <dgm:prSet presAssocID="{3B836544-6F12-4776-BC0C-18309A86B976}" presName="ThreeNodes_1" presStyleLbl="node1" presStyleIdx="0" presStyleCnt="3">
        <dgm:presLayoutVars>
          <dgm:bulletEnabled val="1"/>
        </dgm:presLayoutVars>
      </dgm:prSet>
      <dgm:spPr/>
    </dgm:pt>
    <dgm:pt modelId="{BFFA61A1-5CD8-484B-B322-FF9955C5594E}" type="pres">
      <dgm:prSet presAssocID="{3B836544-6F12-4776-BC0C-18309A86B976}" presName="ThreeNodes_2" presStyleLbl="node1" presStyleIdx="1" presStyleCnt="3">
        <dgm:presLayoutVars>
          <dgm:bulletEnabled val="1"/>
        </dgm:presLayoutVars>
      </dgm:prSet>
      <dgm:spPr/>
    </dgm:pt>
    <dgm:pt modelId="{F32795DB-5CEB-42F7-B9AE-D206DB29D385}" type="pres">
      <dgm:prSet presAssocID="{3B836544-6F12-4776-BC0C-18309A86B976}" presName="ThreeNodes_3" presStyleLbl="node1" presStyleIdx="2" presStyleCnt="3">
        <dgm:presLayoutVars>
          <dgm:bulletEnabled val="1"/>
        </dgm:presLayoutVars>
      </dgm:prSet>
      <dgm:spPr/>
    </dgm:pt>
    <dgm:pt modelId="{807CAC3C-F152-4807-8E46-F0F881C52A38}" type="pres">
      <dgm:prSet presAssocID="{3B836544-6F12-4776-BC0C-18309A86B976}" presName="ThreeConn_1-2" presStyleLbl="fgAccFollowNode1" presStyleIdx="0" presStyleCnt="2">
        <dgm:presLayoutVars>
          <dgm:bulletEnabled val="1"/>
        </dgm:presLayoutVars>
      </dgm:prSet>
      <dgm:spPr/>
    </dgm:pt>
    <dgm:pt modelId="{8CDD5DB1-6A79-48A7-A309-D880FE685AE7}" type="pres">
      <dgm:prSet presAssocID="{3B836544-6F12-4776-BC0C-18309A86B976}" presName="ThreeConn_2-3" presStyleLbl="fgAccFollowNode1" presStyleIdx="1" presStyleCnt="2">
        <dgm:presLayoutVars>
          <dgm:bulletEnabled val="1"/>
        </dgm:presLayoutVars>
      </dgm:prSet>
      <dgm:spPr/>
    </dgm:pt>
    <dgm:pt modelId="{2955A761-CFF6-4D54-92F9-B4B408EFA2E4}" type="pres">
      <dgm:prSet presAssocID="{3B836544-6F12-4776-BC0C-18309A86B976}" presName="ThreeNodes_1_text" presStyleLbl="node1" presStyleIdx="2" presStyleCnt="3">
        <dgm:presLayoutVars>
          <dgm:bulletEnabled val="1"/>
        </dgm:presLayoutVars>
      </dgm:prSet>
      <dgm:spPr/>
    </dgm:pt>
    <dgm:pt modelId="{4F0E8F8B-DBFB-4228-92BD-D1C02085EB24}" type="pres">
      <dgm:prSet presAssocID="{3B836544-6F12-4776-BC0C-18309A86B976}" presName="ThreeNodes_2_text" presStyleLbl="node1" presStyleIdx="2" presStyleCnt="3">
        <dgm:presLayoutVars>
          <dgm:bulletEnabled val="1"/>
        </dgm:presLayoutVars>
      </dgm:prSet>
      <dgm:spPr/>
    </dgm:pt>
    <dgm:pt modelId="{02BCCA51-BC6F-444B-A059-7E9F60641472}" type="pres">
      <dgm:prSet presAssocID="{3B836544-6F12-4776-BC0C-18309A86B97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F3463905-61B9-4D21-90A9-0958555D643F}" type="presOf" srcId="{67EBCD83-E399-4821-8263-1660508BD078}" destId="{8CDD5DB1-6A79-48A7-A309-D880FE685AE7}" srcOrd="0" destOrd="0" presId="urn:microsoft.com/office/officeart/2005/8/layout/vProcess5"/>
    <dgm:cxn modelId="{EB100A13-B29E-4BB8-A222-2C6C2284B0C5}" srcId="{3B836544-6F12-4776-BC0C-18309A86B976}" destId="{1FCFCDD8-9E51-4730-879C-95F1825075FA}" srcOrd="2" destOrd="0" parTransId="{560BDF65-4535-407F-B0AB-44F3FE0F4B6A}" sibTransId="{6234957F-9785-43CE-81D8-34A5989290B7}"/>
    <dgm:cxn modelId="{0A4A5226-C282-45EC-9CD2-F30273FBAD3C}" type="presOf" srcId="{4BDA8E7F-8FB8-4E7A-8D99-E27648F7786C}" destId="{4F0E8F8B-DBFB-4228-92BD-D1C02085EB24}" srcOrd="1" destOrd="0" presId="urn:microsoft.com/office/officeart/2005/8/layout/vProcess5"/>
    <dgm:cxn modelId="{6DD31C3B-E54B-475C-A745-FEA9865512BD}" type="presOf" srcId="{F82C3ADD-B91E-444B-BAF9-7CADAC96EA1D}" destId="{2955A761-CFF6-4D54-92F9-B4B408EFA2E4}" srcOrd="1" destOrd="0" presId="urn:microsoft.com/office/officeart/2005/8/layout/vProcess5"/>
    <dgm:cxn modelId="{9AE07542-9EA8-4345-AA1B-D45B203FA9CA}" type="presOf" srcId="{4BDA8E7F-8FB8-4E7A-8D99-E27648F7786C}" destId="{BFFA61A1-5CD8-484B-B322-FF9955C5594E}" srcOrd="0" destOrd="0" presId="urn:microsoft.com/office/officeart/2005/8/layout/vProcess5"/>
    <dgm:cxn modelId="{6E5A254F-DBD8-43CA-86B9-B6F7E3AAD991}" type="presOf" srcId="{3B836544-6F12-4776-BC0C-18309A86B976}" destId="{F568308A-408F-4C0B-859F-54CC0CE260ED}" srcOrd="0" destOrd="0" presId="urn:microsoft.com/office/officeart/2005/8/layout/vProcess5"/>
    <dgm:cxn modelId="{29882150-1898-4D24-8A0E-635FD036B7C3}" type="presOf" srcId="{66746222-5848-4F7C-882F-F2D1CBCC32FB}" destId="{807CAC3C-F152-4807-8E46-F0F881C52A38}" srcOrd="0" destOrd="0" presId="urn:microsoft.com/office/officeart/2005/8/layout/vProcess5"/>
    <dgm:cxn modelId="{B739C567-144D-4574-ACF4-89D628970069}" srcId="{3B836544-6F12-4776-BC0C-18309A86B976}" destId="{F82C3ADD-B91E-444B-BAF9-7CADAC96EA1D}" srcOrd="0" destOrd="0" parTransId="{4E47A44A-E31C-44B7-BC45-76B1DAA9A6FB}" sibTransId="{66746222-5848-4F7C-882F-F2D1CBCC32FB}"/>
    <dgm:cxn modelId="{8990CD95-6E18-40EE-A0F0-BAB0BF1B5900}" type="presOf" srcId="{1FCFCDD8-9E51-4730-879C-95F1825075FA}" destId="{F32795DB-5CEB-42F7-B9AE-D206DB29D385}" srcOrd="0" destOrd="0" presId="urn:microsoft.com/office/officeart/2005/8/layout/vProcess5"/>
    <dgm:cxn modelId="{F03FBDC5-782B-4DC0-A545-A93F74AB7DB5}" type="presOf" srcId="{1FCFCDD8-9E51-4730-879C-95F1825075FA}" destId="{02BCCA51-BC6F-444B-A059-7E9F60641472}" srcOrd="1" destOrd="0" presId="urn:microsoft.com/office/officeart/2005/8/layout/vProcess5"/>
    <dgm:cxn modelId="{FBFD32E1-5E2E-4694-A51D-A2FC414F4854}" srcId="{3B836544-6F12-4776-BC0C-18309A86B976}" destId="{4BDA8E7F-8FB8-4E7A-8D99-E27648F7786C}" srcOrd="1" destOrd="0" parTransId="{3239B683-0C6E-4F28-A1BA-B3D600C46752}" sibTransId="{67EBCD83-E399-4821-8263-1660508BD078}"/>
    <dgm:cxn modelId="{77B9CDF1-B15C-4011-82A3-87221E5FF49A}" type="presOf" srcId="{F82C3ADD-B91E-444B-BAF9-7CADAC96EA1D}" destId="{84ED5392-3F31-48E2-8A6B-62B5155F7B21}" srcOrd="0" destOrd="0" presId="urn:microsoft.com/office/officeart/2005/8/layout/vProcess5"/>
    <dgm:cxn modelId="{B59FF49C-9A89-4511-8170-9DC4630A1072}" type="presParOf" srcId="{F568308A-408F-4C0B-859F-54CC0CE260ED}" destId="{6E2A45DE-F2E1-487A-B556-F40F8BC93B58}" srcOrd="0" destOrd="0" presId="urn:microsoft.com/office/officeart/2005/8/layout/vProcess5"/>
    <dgm:cxn modelId="{FB9EC3CE-14AB-47BA-AB45-752764152B3A}" type="presParOf" srcId="{F568308A-408F-4C0B-859F-54CC0CE260ED}" destId="{84ED5392-3F31-48E2-8A6B-62B5155F7B21}" srcOrd="1" destOrd="0" presId="urn:microsoft.com/office/officeart/2005/8/layout/vProcess5"/>
    <dgm:cxn modelId="{32A3F359-4A14-446D-9E48-8BF629282C89}" type="presParOf" srcId="{F568308A-408F-4C0B-859F-54CC0CE260ED}" destId="{BFFA61A1-5CD8-484B-B322-FF9955C5594E}" srcOrd="2" destOrd="0" presId="urn:microsoft.com/office/officeart/2005/8/layout/vProcess5"/>
    <dgm:cxn modelId="{A6B62FB8-3226-49B2-8DE0-1385D7A93434}" type="presParOf" srcId="{F568308A-408F-4C0B-859F-54CC0CE260ED}" destId="{F32795DB-5CEB-42F7-B9AE-D206DB29D385}" srcOrd="3" destOrd="0" presId="urn:microsoft.com/office/officeart/2005/8/layout/vProcess5"/>
    <dgm:cxn modelId="{2B23D413-15FC-40E6-8A22-6598A224D591}" type="presParOf" srcId="{F568308A-408F-4C0B-859F-54CC0CE260ED}" destId="{807CAC3C-F152-4807-8E46-F0F881C52A38}" srcOrd="4" destOrd="0" presId="urn:microsoft.com/office/officeart/2005/8/layout/vProcess5"/>
    <dgm:cxn modelId="{5C82B430-5359-4944-AFF6-1E5F840D01BA}" type="presParOf" srcId="{F568308A-408F-4C0B-859F-54CC0CE260ED}" destId="{8CDD5DB1-6A79-48A7-A309-D880FE685AE7}" srcOrd="5" destOrd="0" presId="urn:microsoft.com/office/officeart/2005/8/layout/vProcess5"/>
    <dgm:cxn modelId="{3E4695F7-131D-4514-AB65-BF159BA96DFB}" type="presParOf" srcId="{F568308A-408F-4C0B-859F-54CC0CE260ED}" destId="{2955A761-CFF6-4D54-92F9-B4B408EFA2E4}" srcOrd="6" destOrd="0" presId="urn:microsoft.com/office/officeart/2005/8/layout/vProcess5"/>
    <dgm:cxn modelId="{905D1B35-9DEF-42A8-A5D4-6DB4BA926759}" type="presParOf" srcId="{F568308A-408F-4C0B-859F-54CC0CE260ED}" destId="{4F0E8F8B-DBFB-4228-92BD-D1C02085EB24}" srcOrd="7" destOrd="0" presId="urn:microsoft.com/office/officeart/2005/8/layout/vProcess5"/>
    <dgm:cxn modelId="{12DDF154-44F6-459A-AE4B-A3EEB3CBBB05}" type="presParOf" srcId="{F568308A-408F-4C0B-859F-54CC0CE260ED}" destId="{02BCCA51-BC6F-444B-A059-7E9F6064147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820FD4-B49D-4904-A1F5-7FD51F412AE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020F73-4088-4056-A70E-2DE3E4C08CB7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bg-BG" sz="1600" dirty="0"/>
            <a:t>Една от дейностите, които могат да бъдат интересни, е да се насърчат учениците да се превъплътят в генетични консултанти и да разиграват различни сценарии</a:t>
          </a:r>
          <a:endParaRPr lang="en-US" sz="1600" dirty="0"/>
        </a:p>
        <a:p>
          <a:r>
            <a:rPr lang="en-US" sz="1300" dirty="0">
              <a:hlinkClick xmlns:r="http://schemas.openxmlformats.org/officeDocument/2006/relationships" r:id="rId1"/>
            </a:rPr>
            <a:t>Career Profile | Unlocking Life's Code (unlockinglifescode.org)</a:t>
          </a:r>
          <a:endParaRPr lang="en-US" sz="1300" dirty="0"/>
        </a:p>
      </dgm:t>
    </dgm:pt>
    <dgm:pt modelId="{7160255A-4A2E-4461-AFED-6E2CCF308BB0}" type="parTrans" cxnId="{A120BFC3-AA53-48C2-9AEF-2299380844FD}">
      <dgm:prSet/>
      <dgm:spPr/>
      <dgm:t>
        <a:bodyPr/>
        <a:lstStyle/>
        <a:p>
          <a:endParaRPr lang="en-US"/>
        </a:p>
      </dgm:t>
    </dgm:pt>
    <dgm:pt modelId="{C199839B-8DAB-4C0E-A499-5CA556D7746E}" type="sibTrans" cxnId="{A120BFC3-AA53-48C2-9AEF-2299380844FD}">
      <dgm:prSet/>
      <dgm:spPr/>
      <dgm:t>
        <a:bodyPr/>
        <a:lstStyle/>
        <a:p>
          <a:endParaRPr lang="en-US"/>
        </a:p>
      </dgm:t>
    </dgm:pt>
    <dgm:pt modelId="{EF6C6FA2-BFDB-41E8-8FFF-A1C8B86A755B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bg-BG"/>
            <a:t>Двама родители искат да разберат дали детето им ще наследи определено заболяване. </a:t>
          </a:r>
          <a:endParaRPr lang="en-US"/>
        </a:p>
      </dgm:t>
    </dgm:pt>
    <dgm:pt modelId="{A8B43DC2-898B-4005-A2D1-00F2918AF89B}" type="parTrans" cxnId="{03BA6036-1E33-4E8A-B85A-89B8C4B0ED75}">
      <dgm:prSet/>
      <dgm:spPr/>
      <dgm:t>
        <a:bodyPr/>
        <a:lstStyle/>
        <a:p>
          <a:endParaRPr lang="en-US"/>
        </a:p>
      </dgm:t>
    </dgm:pt>
    <dgm:pt modelId="{76A1EA29-2299-4A84-8CBE-06CCC7A23A10}" type="sibTrans" cxnId="{03BA6036-1E33-4E8A-B85A-89B8C4B0ED75}">
      <dgm:prSet/>
      <dgm:spPr/>
      <dgm:t>
        <a:bodyPr/>
        <a:lstStyle/>
        <a:p>
          <a:endParaRPr lang="en-US"/>
        </a:p>
      </dgm:t>
    </dgm:pt>
    <dgm:pt modelId="{A2B6E36D-2644-4AD6-BE42-8246AF7F0C5D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bg-BG"/>
            <a:t>Като преподавател можете да преподавате моделите на унаследяване. Учениците учат добре чрез сюжети, тъй като те им помагат да приложат наученото в реални житейски ситуации!</a:t>
          </a:r>
          <a:endParaRPr lang="en-US"/>
        </a:p>
      </dgm:t>
    </dgm:pt>
    <dgm:pt modelId="{D297358F-E3C1-4F32-B398-C89249B989BE}" type="parTrans" cxnId="{217525B4-D553-455E-A435-29C46001874E}">
      <dgm:prSet/>
      <dgm:spPr/>
      <dgm:t>
        <a:bodyPr/>
        <a:lstStyle/>
        <a:p>
          <a:endParaRPr lang="en-US"/>
        </a:p>
      </dgm:t>
    </dgm:pt>
    <dgm:pt modelId="{E508C053-BEA6-4A05-80F4-19D76826F691}" type="sibTrans" cxnId="{217525B4-D553-455E-A435-29C46001874E}">
      <dgm:prSet/>
      <dgm:spPr/>
      <dgm:t>
        <a:bodyPr/>
        <a:lstStyle/>
        <a:p>
          <a:endParaRPr lang="en-US"/>
        </a:p>
      </dgm:t>
    </dgm:pt>
    <dgm:pt modelId="{147CDCBA-1375-49FA-B3C8-39EF4008BB8F}" type="pres">
      <dgm:prSet presAssocID="{4E820FD4-B49D-4904-A1F5-7FD51F412AE2}" presName="outerComposite" presStyleCnt="0">
        <dgm:presLayoutVars>
          <dgm:chMax val="5"/>
          <dgm:dir/>
          <dgm:resizeHandles val="exact"/>
        </dgm:presLayoutVars>
      </dgm:prSet>
      <dgm:spPr/>
    </dgm:pt>
    <dgm:pt modelId="{C1DAA7F9-124D-4408-A342-A3D107CA3D32}" type="pres">
      <dgm:prSet presAssocID="{4E820FD4-B49D-4904-A1F5-7FD51F412AE2}" presName="dummyMaxCanvas" presStyleCnt="0">
        <dgm:presLayoutVars/>
      </dgm:prSet>
      <dgm:spPr/>
    </dgm:pt>
    <dgm:pt modelId="{2B233659-2C66-40A3-9437-F8E2D0CDBF8B}" type="pres">
      <dgm:prSet presAssocID="{4E820FD4-B49D-4904-A1F5-7FD51F412AE2}" presName="ThreeNodes_1" presStyleLbl="node1" presStyleIdx="0" presStyleCnt="3">
        <dgm:presLayoutVars>
          <dgm:bulletEnabled val="1"/>
        </dgm:presLayoutVars>
      </dgm:prSet>
      <dgm:spPr/>
    </dgm:pt>
    <dgm:pt modelId="{C5A96E9F-E60C-4591-BCB4-4B9D41159DBE}" type="pres">
      <dgm:prSet presAssocID="{4E820FD4-B49D-4904-A1F5-7FD51F412AE2}" presName="ThreeNodes_2" presStyleLbl="node1" presStyleIdx="1" presStyleCnt="3">
        <dgm:presLayoutVars>
          <dgm:bulletEnabled val="1"/>
        </dgm:presLayoutVars>
      </dgm:prSet>
      <dgm:spPr/>
    </dgm:pt>
    <dgm:pt modelId="{EF804B26-63C5-41E9-A780-C1AC35EBBC6A}" type="pres">
      <dgm:prSet presAssocID="{4E820FD4-B49D-4904-A1F5-7FD51F412AE2}" presName="ThreeNodes_3" presStyleLbl="node1" presStyleIdx="2" presStyleCnt="3">
        <dgm:presLayoutVars>
          <dgm:bulletEnabled val="1"/>
        </dgm:presLayoutVars>
      </dgm:prSet>
      <dgm:spPr/>
    </dgm:pt>
    <dgm:pt modelId="{74B778D4-BDF6-40F1-A43F-0FCF399938CD}" type="pres">
      <dgm:prSet presAssocID="{4E820FD4-B49D-4904-A1F5-7FD51F412AE2}" presName="ThreeConn_1-2" presStyleLbl="fgAccFollowNode1" presStyleIdx="0" presStyleCnt="2">
        <dgm:presLayoutVars>
          <dgm:bulletEnabled val="1"/>
        </dgm:presLayoutVars>
      </dgm:prSet>
      <dgm:spPr/>
    </dgm:pt>
    <dgm:pt modelId="{44B2C7F0-FA89-4EC8-9DFA-9B8EB24DCD60}" type="pres">
      <dgm:prSet presAssocID="{4E820FD4-B49D-4904-A1F5-7FD51F412AE2}" presName="ThreeConn_2-3" presStyleLbl="fgAccFollowNode1" presStyleIdx="1" presStyleCnt="2">
        <dgm:presLayoutVars>
          <dgm:bulletEnabled val="1"/>
        </dgm:presLayoutVars>
      </dgm:prSet>
      <dgm:spPr/>
    </dgm:pt>
    <dgm:pt modelId="{812DFF84-DBEB-4861-A64D-167473B98F09}" type="pres">
      <dgm:prSet presAssocID="{4E820FD4-B49D-4904-A1F5-7FD51F412AE2}" presName="ThreeNodes_1_text" presStyleLbl="node1" presStyleIdx="2" presStyleCnt="3">
        <dgm:presLayoutVars>
          <dgm:bulletEnabled val="1"/>
        </dgm:presLayoutVars>
      </dgm:prSet>
      <dgm:spPr/>
    </dgm:pt>
    <dgm:pt modelId="{0509772D-7CDF-4C6B-9B00-80082DE9447A}" type="pres">
      <dgm:prSet presAssocID="{4E820FD4-B49D-4904-A1F5-7FD51F412AE2}" presName="ThreeNodes_2_text" presStyleLbl="node1" presStyleIdx="2" presStyleCnt="3">
        <dgm:presLayoutVars>
          <dgm:bulletEnabled val="1"/>
        </dgm:presLayoutVars>
      </dgm:prSet>
      <dgm:spPr/>
    </dgm:pt>
    <dgm:pt modelId="{029CD9C1-0531-4582-AAD1-E47CF6CB287A}" type="pres">
      <dgm:prSet presAssocID="{4E820FD4-B49D-4904-A1F5-7FD51F412AE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05E330C-B4AA-4F75-AE93-027B793489A1}" type="presOf" srcId="{91020F73-4088-4056-A70E-2DE3E4C08CB7}" destId="{2B233659-2C66-40A3-9437-F8E2D0CDBF8B}" srcOrd="0" destOrd="0" presId="urn:microsoft.com/office/officeart/2005/8/layout/vProcess5"/>
    <dgm:cxn modelId="{FD8D8610-3CEC-4713-AABA-B4D40C12E422}" type="presOf" srcId="{4E820FD4-B49D-4904-A1F5-7FD51F412AE2}" destId="{147CDCBA-1375-49FA-B3C8-39EF4008BB8F}" srcOrd="0" destOrd="0" presId="urn:microsoft.com/office/officeart/2005/8/layout/vProcess5"/>
    <dgm:cxn modelId="{9CE3CB1E-434E-47F7-A563-EC9AB2B2A24B}" type="presOf" srcId="{EF6C6FA2-BFDB-41E8-8FFF-A1C8B86A755B}" destId="{0509772D-7CDF-4C6B-9B00-80082DE9447A}" srcOrd="1" destOrd="0" presId="urn:microsoft.com/office/officeart/2005/8/layout/vProcess5"/>
    <dgm:cxn modelId="{5D89B323-AA9E-4B27-A919-065D47936B53}" type="presOf" srcId="{A2B6E36D-2644-4AD6-BE42-8246AF7F0C5D}" destId="{029CD9C1-0531-4582-AAD1-E47CF6CB287A}" srcOrd="1" destOrd="0" presId="urn:microsoft.com/office/officeart/2005/8/layout/vProcess5"/>
    <dgm:cxn modelId="{03BA6036-1E33-4E8A-B85A-89B8C4B0ED75}" srcId="{4E820FD4-B49D-4904-A1F5-7FD51F412AE2}" destId="{EF6C6FA2-BFDB-41E8-8FFF-A1C8B86A755B}" srcOrd="1" destOrd="0" parTransId="{A8B43DC2-898B-4005-A2D1-00F2918AF89B}" sibTransId="{76A1EA29-2299-4A84-8CBE-06CCC7A23A10}"/>
    <dgm:cxn modelId="{9BA7578D-58BF-4119-BFBF-28E7E4244239}" type="presOf" srcId="{A2B6E36D-2644-4AD6-BE42-8246AF7F0C5D}" destId="{EF804B26-63C5-41E9-A780-C1AC35EBBC6A}" srcOrd="0" destOrd="0" presId="urn:microsoft.com/office/officeart/2005/8/layout/vProcess5"/>
    <dgm:cxn modelId="{A6EE60A2-799A-434B-8C48-BC380038E726}" type="presOf" srcId="{EF6C6FA2-BFDB-41E8-8FFF-A1C8B86A755B}" destId="{C5A96E9F-E60C-4591-BCB4-4B9D41159DBE}" srcOrd="0" destOrd="0" presId="urn:microsoft.com/office/officeart/2005/8/layout/vProcess5"/>
    <dgm:cxn modelId="{00EF09A8-CF22-4EB8-9213-B7C78A2A3D6F}" type="presOf" srcId="{91020F73-4088-4056-A70E-2DE3E4C08CB7}" destId="{812DFF84-DBEB-4861-A64D-167473B98F09}" srcOrd="1" destOrd="0" presId="urn:microsoft.com/office/officeart/2005/8/layout/vProcess5"/>
    <dgm:cxn modelId="{217525B4-D553-455E-A435-29C46001874E}" srcId="{4E820FD4-B49D-4904-A1F5-7FD51F412AE2}" destId="{A2B6E36D-2644-4AD6-BE42-8246AF7F0C5D}" srcOrd="2" destOrd="0" parTransId="{D297358F-E3C1-4F32-B398-C89249B989BE}" sibTransId="{E508C053-BEA6-4A05-80F4-19D76826F691}"/>
    <dgm:cxn modelId="{A120BFC3-AA53-48C2-9AEF-2299380844FD}" srcId="{4E820FD4-B49D-4904-A1F5-7FD51F412AE2}" destId="{91020F73-4088-4056-A70E-2DE3E4C08CB7}" srcOrd="0" destOrd="0" parTransId="{7160255A-4A2E-4461-AFED-6E2CCF308BB0}" sibTransId="{C199839B-8DAB-4C0E-A499-5CA556D7746E}"/>
    <dgm:cxn modelId="{765A1CD2-9FAA-44E8-84D7-952469216B09}" type="presOf" srcId="{C199839B-8DAB-4C0E-A499-5CA556D7746E}" destId="{74B778D4-BDF6-40F1-A43F-0FCF399938CD}" srcOrd="0" destOrd="0" presId="urn:microsoft.com/office/officeart/2005/8/layout/vProcess5"/>
    <dgm:cxn modelId="{B5A65FED-E656-4DB6-85F5-62B70BF523C8}" type="presOf" srcId="{76A1EA29-2299-4A84-8CBE-06CCC7A23A10}" destId="{44B2C7F0-FA89-4EC8-9DFA-9B8EB24DCD60}" srcOrd="0" destOrd="0" presId="urn:microsoft.com/office/officeart/2005/8/layout/vProcess5"/>
    <dgm:cxn modelId="{458C29DC-A35D-4E76-8113-C50282CD1781}" type="presParOf" srcId="{147CDCBA-1375-49FA-B3C8-39EF4008BB8F}" destId="{C1DAA7F9-124D-4408-A342-A3D107CA3D32}" srcOrd="0" destOrd="0" presId="urn:microsoft.com/office/officeart/2005/8/layout/vProcess5"/>
    <dgm:cxn modelId="{A09DE71B-38F6-4F9B-9F1D-A1E8467E9ACB}" type="presParOf" srcId="{147CDCBA-1375-49FA-B3C8-39EF4008BB8F}" destId="{2B233659-2C66-40A3-9437-F8E2D0CDBF8B}" srcOrd="1" destOrd="0" presId="urn:microsoft.com/office/officeart/2005/8/layout/vProcess5"/>
    <dgm:cxn modelId="{2B60FF9D-2D11-42C9-AF81-D5BA9DEF4543}" type="presParOf" srcId="{147CDCBA-1375-49FA-B3C8-39EF4008BB8F}" destId="{C5A96E9F-E60C-4591-BCB4-4B9D41159DBE}" srcOrd="2" destOrd="0" presId="urn:microsoft.com/office/officeart/2005/8/layout/vProcess5"/>
    <dgm:cxn modelId="{D16C9103-2CAF-4E2F-9304-961E9C9C609B}" type="presParOf" srcId="{147CDCBA-1375-49FA-B3C8-39EF4008BB8F}" destId="{EF804B26-63C5-41E9-A780-C1AC35EBBC6A}" srcOrd="3" destOrd="0" presId="urn:microsoft.com/office/officeart/2005/8/layout/vProcess5"/>
    <dgm:cxn modelId="{6E7315A2-B171-4BFA-BF8E-BF29D1D12787}" type="presParOf" srcId="{147CDCBA-1375-49FA-B3C8-39EF4008BB8F}" destId="{74B778D4-BDF6-40F1-A43F-0FCF399938CD}" srcOrd="4" destOrd="0" presId="urn:microsoft.com/office/officeart/2005/8/layout/vProcess5"/>
    <dgm:cxn modelId="{9DB20E1E-2A88-41E4-86B8-CD258FDB4C8C}" type="presParOf" srcId="{147CDCBA-1375-49FA-B3C8-39EF4008BB8F}" destId="{44B2C7F0-FA89-4EC8-9DFA-9B8EB24DCD60}" srcOrd="5" destOrd="0" presId="urn:microsoft.com/office/officeart/2005/8/layout/vProcess5"/>
    <dgm:cxn modelId="{2BC24297-4692-42AF-AFC0-4725F346A2FC}" type="presParOf" srcId="{147CDCBA-1375-49FA-B3C8-39EF4008BB8F}" destId="{812DFF84-DBEB-4861-A64D-167473B98F09}" srcOrd="6" destOrd="0" presId="urn:microsoft.com/office/officeart/2005/8/layout/vProcess5"/>
    <dgm:cxn modelId="{0B6EC775-E05D-4858-8DCD-90235011850F}" type="presParOf" srcId="{147CDCBA-1375-49FA-B3C8-39EF4008BB8F}" destId="{0509772D-7CDF-4C6B-9B00-80082DE9447A}" srcOrd="7" destOrd="0" presId="urn:microsoft.com/office/officeart/2005/8/layout/vProcess5"/>
    <dgm:cxn modelId="{BCDDD4DE-5086-44BA-B742-3095FC234F2C}" type="presParOf" srcId="{147CDCBA-1375-49FA-B3C8-39EF4008BB8F}" destId="{029CD9C1-0531-4582-AAD1-E47CF6CB287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1921F-1AF9-4736-B09C-F49582576D12}">
      <dsp:nvSpPr>
        <dsp:cNvPr id="0" name=""/>
        <dsp:cNvSpPr/>
      </dsp:nvSpPr>
      <dsp:spPr>
        <a:xfrm>
          <a:off x="0" y="12628"/>
          <a:ext cx="4376691" cy="713135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Практическото обучение и критичното мислене</a:t>
          </a:r>
          <a:endParaRPr lang="bg-BG" sz="2200" kern="120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bg-BG" sz="1000" kern="1200"/>
        </a:p>
      </dsp:txBody>
      <dsp:txXfrm>
        <a:off x="931714" y="12628"/>
        <a:ext cx="3444976" cy="713135"/>
      </dsp:txXfrm>
    </dsp:sp>
    <dsp:sp modelId="{DDD8A870-B3E1-4021-8EC8-5523BDDE01CF}">
      <dsp:nvSpPr>
        <dsp:cNvPr id="0" name=""/>
        <dsp:cNvSpPr/>
      </dsp:nvSpPr>
      <dsp:spPr>
        <a:xfrm>
          <a:off x="56376" y="131063"/>
          <a:ext cx="875338" cy="4510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48000" b="-4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792B1-DFF5-4216-87DB-FF4AF95D9923}">
      <dsp:nvSpPr>
        <dsp:cNvPr id="0" name=""/>
        <dsp:cNvSpPr/>
      </dsp:nvSpPr>
      <dsp:spPr>
        <a:xfrm>
          <a:off x="0" y="769511"/>
          <a:ext cx="4376691" cy="73884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Житейски умения и вземане на решения</a:t>
          </a:r>
          <a:endParaRPr lang="bg-BG" sz="2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bg-BG" sz="1200" kern="1200"/>
        </a:p>
      </dsp:txBody>
      <dsp:txXfrm>
        <a:off x="931714" y="769511"/>
        <a:ext cx="3444976" cy="738848"/>
      </dsp:txXfrm>
    </dsp:sp>
    <dsp:sp modelId="{3F7E8D93-B453-4C4F-B535-BE3C61F91824}">
      <dsp:nvSpPr>
        <dsp:cNvPr id="0" name=""/>
        <dsp:cNvSpPr/>
      </dsp:nvSpPr>
      <dsp:spPr>
        <a:xfrm>
          <a:off x="56376" y="913431"/>
          <a:ext cx="875338" cy="4510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699A4-7964-43C9-B7E3-119565710901}">
      <dsp:nvSpPr>
        <dsp:cNvPr id="0" name=""/>
        <dsp:cNvSpPr/>
      </dsp:nvSpPr>
      <dsp:spPr>
        <a:xfrm>
          <a:off x="0" y="1564735"/>
          <a:ext cx="4376691" cy="563761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центъра – ученикът</a:t>
          </a:r>
          <a:endParaRPr lang="bg-BG" sz="22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bg-BG" sz="1400" kern="1200" dirty="0"/>
        </a:p>
      </dsp:txBody>
      <dsp:txXfrm>
        <a:off x="931714" y="1564735"/>
        <a:ext cx="3444976" cy="563761"/>
      </dsp:txXfrm>
    </dsp:sp>
    <dsp:sp modelId="{2D17B50F-3DE3-4989-9F02-ECD3B31AB888}">
      <dsp:nvSpPr>
        <dsp:cNvPr id="0" name=""/>
        <dsp:cNvSpPr/>
      </dsp:nvSpPr>
      <dsp:spPr>
        <a:xfrm>
          <a:off x="56376" y="1621111"/>
          <a:ext cx="875338" cy="4510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48000" b="-4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6B5ECE-0624-49DA-B386-15722DC310F3}">
      <dsp:nvSpPr>
        <dsp:cNvPr id="0" name=""/>
        <dsp:cNvSpPr/>
      </dsp:nvSpPr>
      <dsp:spPr>
        <a:xfrm>
          <a:off x="0" y="2184872"/>
          <a:ext cx="4376691" cy="758647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Специфични умения</a:t>
          </a:r>
          <a:r>
            <a:rPr lang="en-US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bg-BG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 предмета</a:t>
          </a:r>
        </a:p>
      </dsp:txBody>
      <dsp:txXfrm>
        <a:off x="931714" y="2184872"/>
        <a:ext cx="3444976" cy="758647"/>
      </dsp:txXfrm>
    </dsp:sp>
    <dsp:sp modelId="{81AE917C-64FD-4077-8D53-31D7688B0C25}">
      <dsp:nvSpPr>
        <dsp:cNvPr id="0" name=""/>
        <dsp:cNvSpPr/>
      </dsp:nvSpPr>
      <dsp:spPr>
        <a:xfrm>
          <a:off x="56376" y="2338692"/>
          <a:ext cx="875338" cy="4510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48000" b="-4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4226C-A12B-4B57-8F78-17C7132D7A03}">
      <dsp:nvSpPr>
        <dsp:cNvPr id="0" name=""/>
        <dsp:cNvSpPr/>
      </dsp:nvSpPr>
      <dsp:spPr>
        <a:xfrm>
          <a:off x="0" y="2999896"/>
          <a:ext cx="4376691" cy="738273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Многопосочен трансфер на знания</a:t>
          </a:r>
          <a:endParaRPr lang="en-US" sz="2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31714" y="2999896"/>
        <a:ext cx="3444976" cy="738273"/>
      </dsp:txXfrm>
    </dsp:sp>
    <dsp:sp modelId="{FE4611A6-13BA-487B-993A-AB9CBB9DE89F}">
      <dsp:nvSpPr>
        <dsp:cNvPr id="0" name=""/>
        <dsp:cNvSpPr/>
      </dsp:nvSpPr>
      <dsp:spPr>
        <a:xfrm>
          <a:off x="56376" y="3143528"/>
          <a:ext cx="875338" cy="4510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2F34BC-4EB8-4930-A033-A40C7782EBF8}">
      <dsp:nvSpPr>
        <dsp:cNvPr id="0" name=""/>
        <dsp:cNvSpPr/>
      </dsp:nvSpPr>
      <dsp:spPr>
        <a:xfrm>
          <a:off x="0" y="3794546"/>
          <a:ext cx="4376691" cy="741881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Интерактивно и</a:t>
          </a:r>
          <a:r>
            <a:rPr lang="en-US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bg-BG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ангажирано</a:t>
          </a:r>
        </a:p>
      </dsp:txBody>
      <dsp:txXfrm>
        <a:off x="931714" y="3794546"/>
        <a:ext cx="3444976" cy="741881"/>
      </dsp:txXfrm>
    </dsp:sp>
    <dsp:sp modelId="{1F24738B-FCBB-4515-BA39-0DD404B488EE}">
      <dsp:nvSpPr>
        <dsp:cNvPr id="0" name=""/>
        <dsp:cNvSpPr/>
      </dsp:nvSpPr>
      <dsp:spPr>
        <a:xfrm>
          <a:off x="56376" y="3939982"/>
          <a:ext cx="875338" cy="4510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rcRect/>
          <a:stretch>
            <a:fillRect t="-48000" b="-4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224526-CBBD-4F2A-BC91-345E1287C023}">
      <dsp:nvSpPr>
        <dsp:cNvPr id="0" name=""/>
        <dsp:cNvSpPr/>
      </dsp:nvSpPr>
      <dsp:spPr>
        <a:xfrm>
          <a:off x="0" y="4592803"/>
          <a:ext cx="4376691" cy="563761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Концептуално и практично</a:t>
          </a:r>
          <a:endParaRPr lang="bg-BG" sz="2200" kern="1200" dirty="0">
            <a:solidFill>
              <a:schemeClr val="tx1"/>
            </a:solidFill>
          </a:endParaRPr>
        </a:p>
      </dsp:txBody>
      <dsp:txXfrm>
        <a:off x="931714" y="4592803"/>
        <a:ext cx="3444976" cy="563761"/>
      </dsp:txXfrm>
    </dsp:sp>
    <dsp:sp modelId="{7A48C606-EBCD-44A4-B7AF-A7E20AE162A1}">
      <dsp:nvSpPr>
        <dsp:cNvPr id="0" name=""/>
        <dsp:cNvSpPr/>
      </dsp:nvSpPr>
      <dsp:spPr>
        <a:xfrm>
          <a:off x="56376" y="4649179"/>
          <a:ext cx="875338" cy="4510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11B4A-189C-4459-A70E-1549D0B4AB7B}">
      <dsp:nvSpPr>
        <dsp:cNvPr id="0" name=""/>
        <dsp:cNvSpPr/>
      </dsp:nvSpPr>
      <dsp:spPr>
        <a:xfrm>
          <a:off x="0" y="0"/>
          <a:ext cx="5194768" cy="861120"/>
        </a:xfrm>
        <a:prstGeom prst="round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b="1" i="0" u="sng" kern="1200" dirty="0"/>
            <a:t>Предимства на стратегията</a:t>
          </a:r>
          <a:endParaRPr lang="en-US" sz="2800" u="sng" kern="1200" dirty="0"/>
        </a:p>
      </dsp:txBody>
      <dsp:txXfrm>
        <a:off x="42036" y="42036"/>
        <a:ext cx="5110696" cy="777048"/>
      </dsp:txXfrm>
    </dsp:sp>
    <dsp:sp modelId="{84CAA432-F75E-4C7B-9B31-3CC8CD17B78F}">
      <dsp:nvSpPr>
        <dsp:cNvPr id="0" name=""/>
        <dsp:cNvSpPr/>
      </dsp:nvSpPr>
      <dsp:spPr>
        <a:xfrm>
          <a:off x="0" y="1008670"/>
          <a:ext cx="5194768" cy="861120"/>
        </a:xfrm>
        <a:prstGeom prst="round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i="0" kern="1200" dirty="0"/>
            <a:t>Потапя учениците в реална среда</a:t>
          </a:r>
          <a:endParaRPr lang="en-US" sz="2000" kern="1200" dirty="0"/>
        </a:p>
      </dsp:txBody>
      <dsp:txXfrm>
        <a:off x="42036" y="1050706"/>
        <a:ext cx="5110696" cy="777048"/>
      </dsp:txXfrm>
    </dsp:sp>
    <dsp:sp modelId="{80E1A6E4-9744-48DF-872D-180D915583A5}">
      <dsp:nvSpPr>
        <dsp:cNvPr id="0" name=""/>
        <dsp:cNvSpPr/>
      </dsp:nvSpPr>
      <dsp:spPr>
        <a:xfrm>
          <a:off x="0" y="2002270"/>
          <a:ext cx="5194768" cy="861120"/>
        </a:xfrm>
        <a:prstGeom prst="round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i="0" kern="1200" dirty="0"/>
            <a:t>Поставянето в чужда роля дава увереност</a:t>
          </a:r>
          <a:endParaRPr lang="en-US" sz="2000" kern="1200" dirty="0"/>
        </a:p>
      </dsp:txBody>
      <dsp:txXfrm>
        <a:off x="42036" y="2044306"/>
        <a:ext cx="5110696" cy="777048"/>
      </dsp:txXfrm>
    </dsp:sp>
    <dsp:sp modelId="{4A17D242-0BA6-4874-AFD9-7102B1193AE9}">
      <dsp:nvSpPr>
        <dsp:cNvPr id="0" name=""/>
        <dsp:cNvSpPr/>
      </dsp:nvSpPr>
      <dsp:spPr>
        <a:xfrm>
          <a:off x="0" y="2995871"/>
          <a:ext cx="5194768" cy="861120"/>
        </a:xfrm>
        <a:prstGeom prst="round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i="0" kern="1200" dirty="0"/>
            <a:t>Учениците обичат да играят и разиграват</a:t>
          </a:r>
          <a:endParaRPr lang="en-US" sz="500" kern="1200" dirty="0"/>
        </a:p>
      </dsp:txBody>
      <dsp:txXfrm>
        <a:off x="42036" y="3037907"/>
        <a:ext cx="5110696" cy="777048"/>
      </dsp:txXfrm>
    </dsp:sp>
    <dsp:sp modelId="{F9289FCC-B614-4C25-8405-83187B8489D2}">
      <dsp:nvSpPr>
        <dsp:cNvPr id="0" name=""/>
        <dsp:cNvSpPr/>
      </dsp:nvSpPr>
      <dsp:spPr>
        <a:xfrm>
          <a:off x="0" y="3989471"/>
          <a:ext cx="5194768" cy="861120"/>
        </a:xfrm>
        <a:prstGeom prst="round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i="0" kern="1200" dirty="0"/>
            <a:t>Включени са множество комуникационни умения </a:t>
          </a:r>
          <a:endParaRPr lang="en-US" sz="2000" kern="1200" dirty="0"/>
        </a:p>
      </dsp:txBody>
      <dsp:txXfrm>
        <a:off x="42036" y="4031507"/>
        <a:ext cx="5110696" cy="777048"/>
      </dsp:txXfrm>
    </dsp:sp>
    <dsp:sp modelId="{6F06D29B-6FB9-452C-BDD4-28C55C31CF13}">
      <dsp:nvSpPr>
        <dsp:cNvPr id="0" name=""/>
        <dsp:cNvSpPr/>
      </dsp:nvSpPr>
      <dsp:spPr>
        <a:xfrm>
          <a:off x="0" y="4983071"/>
          <a:ext cx="5194768" cy="861120"/>
        </a:xfrm>
        <a:prstGeom prst="round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i="0" kern="1200" dirty="0">
              <a:solidFill>
                <a:srgbClr val="FFFFFF"/>
              </a:solidFill>
              <a:latin typeface="Corbel" panose="020B0503020204020204" pitchFamily="34" charset="0"/>
              <a:ea typeface="+mn-ea"/>
              <a:cs typeface="+mn-cs"/>
            </a:rPr>
            <a:t>Учениците могат сами да създават ролеви игри с ваша помощ</a:t>
          </a:r>
          <a:endParaRPr lang="en-US" sz="2000" b="1" i="0" kern="1200" dirty="0">
            <a:solidFill>
              <a:srgbClr val="FFFFFF"/>
            </a:solidFill>
            <a:latin typeface="Corbel" panose="020B0503020204020204" pitchFamily="34" charset="0"/>
            <a:ea typeface="+mn-ea"/>
            <a:cs typeface="+mn-cs"/>
          </a:endParaRPr>
        </a:p>
      </dsp:txBody>
      <dsp:txXfrm>
        <a:off x="42036" y="5025107"/>
        <a:ext cx="5110696" cy="7770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1921F-1AF9-4736-B09C-F49582576D12}">
      <dsp:nvSpPr>
        <dsp:cNvPr id="0" name=""/>
        <dsp:cNvSpPr/>
      </dsp:nvSpPr>
      <dsp:spPr>
        <a:xfrm>
          <a:off x="0" y="10558"/>
          <a:ext cx="4472863" cy="715650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Фокус  върху книгите и теорията</a:t>
          </a:r>
          <a:endParaRPr lang="bg-BG" sz="2200" kern="120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bg-BG" sz="1000" kern="1200"/>
        </a:p>
      </dsp:txBody>
      <dsp:txXfrm>
        <a:off x="965625" y="10558"/>
        <a:ext cx="3507237" cy="715650"/>
      </dsp:txXfrm>
    </dsp:sp>
    <dsp:sp modelId="{DDD8A870-B3E1-4021-8EC8-5523BDDE01CF}">
      <dsp:nvSpPr>
        <dsp:cNvPr id="0" name=""/>
        <dsp:cNvSpPr/>
      </dsp:nvSpPr>
      <dsp:spPr>
        <a:xfrm>
          <a:off x="71052" y="73614"/>
          <a:ext cx="894572" cy="5684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792B1-DFF5-4216-87DB-FF4AF95D9923}">
      <dsp:nvSpPr>
        <dsp:cNvPr id="0" name=""/>
        <dsp:cNvSpPr/>
      </dsp:nvSpPr>
      <dsp:spPr>
        <a:xfrm>
          <a:off x="0" y="786703"/>
          <a:ext cx="4472863" cy="60655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Предава ценности </a:t>
          </a:r>
          <a:endParaRPr lang="bg-BG" sz="2200" kern="1200" dirty="0">
            <a:solidFill>
              <a:schemeClr val="tx1"/>
            </a:solidFill>
          </a:endParaRPr>
        </a:p>
      </dsp:txBody>
      <dsp:txXfrm>
        <a:off x="965625" y="786703"/>
        <a:ext cx="3507237" cy="606556"/>
      </dsp:txXfrm>
    </dsp:sp>
    <dsp:sp modelId="{3F7E8D93-B453-4C4F-B535-BE3C61F91824}">
      <dsp:nvSpPr>
        <dsp:cNvPr id="0" name=""/>
        <dsp:cNvSpPr/>
      </dsp:nvSpPr>
      <dsp:spPr>
        <a:xfrm>
          <a:off x="71052" y="805770"/>
          <a:ext cx="894572" cy="5684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699A4-7964-43C9-B7E3-119565710901}">
      <dsp:nvSpPr>
        <dsp:cNvPr id="0" name=""/>
        <dsp:cNvSpPr/>
      </dsp:nvSpPr>
      <dsp:spPr>
        <a:xfrm>
          <a:off x="0" y="1445604"/>
          <a:ext cx="4472863" cy="619551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центъра- учителят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2400" kern="1200" dirty="0">
            <a:solidFill>
              <a:schemeClr val="accent4">
                <a:lumMod val="7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bg-BG" sz="1400" kern="1200" dirty="0"/>
        </a:p>
      </dsp:txBody>
      <dsp:txXfrm>
        <a:off x="965625" y="1445604"/>
        <a:ext cx="3507237" cy="619551"/>
      </dsp:txXfrm>
    </dsp:sp>
    <dsp:sp modelId="{2D17B50F-3DE3-4989-9F02-ECD3B31AB888}">
      <dsp:nvSpPr>
        <dsp:cNvPr id="0" name=""/>
        <dsp:cNvSpPr/>
      </dsp:nvSpPr>
      <dsp:spPr>
        <a:xfrm>
          <a:off x="71052" y="1489877"/>
          <a:ext cx="894572" cy="5684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23C200-D36F-41C0-821A-232203107BFD}">
      <dsp:nvSpPr>
        <dsp:cNvPr id="0" name=""/>
        <dsp:cNvSpPr/>
      </dsp:nvSpPr>
      <dsp:spPr>
        <a:xfrm>
          <a:off x="0" y="2154917"/>
          <a:ext cx="4472863" cy="710527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Специфични познания по предмета</a:t>
          </a:r>
          <a:endParaRPr lang="en-US" sz="2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65625" y="2154917"/>
        <a:ext cx="3507237" cy="710527"/>
      </dsp:txXfrm>
    </dsp:sp>
    <dsp:sp modelId="{42232FB6-5D8C-4F9F-903B-380B64E443E1}">
      <dsp:nvSpPr>
        <dsp:cNvPr id="0" name=""/>
        <dsp:cNvSpPr/>
      </dsp:nvSpPr>
      <dsp:spPr>
        <a:xfrm>
          <a:off x="71052" y="2225970"/>
          <a:ext cx="894572" cy="5684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5AD9C-D43D-4A15-98D9-AB2675AEC21D}">
      <dsp:nvSpPr>
        <dsp:cNvPr id="0" name=""/>
        <dsp:cNvSpPr/>
      </dsp:nvSpPr>
      <dsp:spPr>
        <a:xfrm>
          <a:off x="0" y="2961842"/>
          <a:ext cx="4472863" cy="710527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Еднопосочен трансфер на знания</a:t>
          </a:r>
          <a:endParaRPr lang="en-US" sz="2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65625" y="2961842"/>
        <a:ext cx="3507237" cy="710527"/>
      </dsp:txXfrm>
    </dsp:sp>
    <dsp:sp modelId="{3EEEF5A0-9C53-4586-8359-D3920F648C7D}">
      <dsp:nvSpPr>
        <dsp:cNvPr id="0" name=""/>
        <dsp:cNvSpPr/>
      </dsp:nvSpPr>
      <dsp:spPr>
        <a:xfrm>
          <a:off x="71052" y="3007550"/>
          <a:ext cx="894572" cy="5684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E5774-2DCC-4E7B-B76C-2113452CC789}">
      <dsp:nvSpPr>
        <dsp:cNvPr id="0" name=""/>
        <dsp:cNvSpPr/>
      </dsp:nvSpPr>
      <dsp:spPr>
        <a:xfrm>
          <a:off x="0" y="3718078"/>
          <a:ext cx="4472863" cy="657110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Пасивно </a:t>
          </a:r>
          <a:r>
            <a:rPr lang="en-US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&amp;</a:t>
          </a:r>
          <a:r>
            <a:rPr lang="bg-BG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ограничен</a:t>
          </a:r>
          <a:r>
            <a:rPr lang="en-US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</a:p>
      </dsp:txBody>
      <dsp:txXfrm>
        <a:off x="965625" y="3718078"/>
        <a:ext cx="3507237" cy="657110"/>
      </dsp:txXfrm>
    </dsp:sp>
    <dsp:sp modelId="{4F0EAC2F-14C1-431F-B287-98EA97FEBB28}">
      <dsp:nvSpPr>
        <dsp:cNvPr id="0" name=""/>
        <dsp:cNvSpPr/>
      </dsp:nvSpPr>
      <dsp:spPr>
        <a:xfrm>
          <a:off x="71052" y="3762422"/>
          <a:ext cx="894572" cy="5684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3DC88-2383-4974-8536-87D5BDB570DD}">
      <dsp:nvSpPr>
        <dsp:cNvPr id="0" name=""/>
        <dsp:cNvSpPr/>
      </dsp:nvSpPr>
      <dsp:spPr>
        <a:xfrm>
          <a:off x="0" y="4446242"/>
          <a:ext cx="4472863" cy="710527"/>
        </a:xfrm>
        <a:prstGeom prst="roundRect">
          <a:avLst>
            <a:gd name="adj" fmla="val 10000"/>
          </a:avLst>
        </a:prstGeom>
        <a:solidFill>
          <a:schemeClr val="bg1"/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Теоретично</a:t>
          </a:r>
        </a:p>
      </dsp:txBody>
      <dsp:txXfrm>
        <a:off x="965625" y="4446242"/>
        <a:ext cx="3507237" cy="710527"/>
      </dsp:txXfrm>
    </dsp:sp>
    <dsp:sp modelId="{3A32948D-05EE-4C1B-B24C-A8F1E256BF0A}">
      <dsp:nvSpPr>
        <dsp:cNvPr id="0" name=""/>
        <dsp:cNvSpPr/>
      </dsp:nvSpPr>
      <dsp:spPr>
        <a:xfrm>
          <a:off x="71052" y="4517294"/>
          <a:ext cx="894572" cy="5684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7127C-A4DC-4A9C-A34E-E44792ABD8D0}">
      <dsp:nvSpPr>
        <dsp:cNvPr id="0" name=""/>
        <dsp:cNvSpPr/>
      </dsp:nvSpPr>
      <dsp:spPr>
        <a:xfrm>
          <a:off x="158114" y="533498"/>
          <a:ext cx="3783329" cy="118229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805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300" b="1" kern="1200" dirty="0"/>
            <a:t>Персонализирано обучение</a:t>
          </a:r>
          <a:endParaRPr lang="bg-BG" sz="2300" kern="1200" dirty="0"/>
        </a:p>
      </dsp:txBody>
      <dsp:txXfrm>
        <a:off x="158114" y="533498"/>
        <a:ext cx="3783329" cy="1182290"/>
      </dsp:txXfrm>
    </dsp:sp>
    <dsp:sp modelId="{3C0592F2-FCC4-491F-9896-3B5B5EC9A138}">
      <dsp:nvSpPr>
        <dsp:cNvPr id="0" name=""/>
        <dsp:cNvSpPr/>
      </dsp:nvSpPr>
      <dsp:spPr>
        <a:xfrm>
          <a:off x="475" y="362723"/>
          <a:ext cx="827603" cy="124140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A5F888-EBE6-45EA-A586-380FB8B7675C}">
      <dsp:nvSpPr>
        <dsp:cNvPr id="0" name=""/>
        <dsp:cNvSpPr/>
      </dsp:nvSpPr>
      <dsp:spPr>
        <a:xfrm>
          <a:off x="4344194" y="533498"/>
          <a:ext cx="3783329" cy="118229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805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300" b="1" kern="1200" dirty="0"/>
            <a:t>Интегриране на технологиите</a:t>
          </a:r>
          <a:endParaRPr lang="bg-BG" sz="2300" kern="1200" dirty="0"/>
        </a:p>
      </dsp:txBody>
      <dsp:txXfrm>
        <a:off x="4344194" y="533498"/>
        <a:ext cx="3783329" cy="1182290"/>
      </dsp:txXfrm>
    </dsp:sp>
    <dsp:sp modelId="{5EAF0AC6-CB84-4330-9978-A3ADCD9860B7}">
      <dsp:nvSpPr>
        <dsp:cNvPr id="0" name=""/>
        <dsp:cNvSpPr/>
      </dsp:nvSpPr>
      <dsp:spPr>
        <a:xfrm>
          <a:off x="4186555" y="362723"/>
          <a:ext cx="827603" cy="1241405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1F1146-A45D-418E-B414-0041ECBA553A}">
      <dsp:nvSpPr>
        <dsp:cNvPr id="0" name=""/>
        <dsp:cNvSpPr/>
      </dsp:nvSpPr>
      <dsp:spPr>
        <a:xfrm>
          <a:off x="158114" y="2021870"/>
          <a:ext cx="3783329" cy="118229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805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300" b="1" kern="1200" dirty="0"/>
            <a:t>Умения за критично мислене и решаване на проблеми</a:t>
          </a:r>
          <a:r>
            <a:rPr lang="bg-BG" sz="2300" kern="1200" dirty="0"/>
            <a:t> </a:t>
          </a:r>
        </a:p>
      </dsp:txBody>
      <dsp:txXfrm>
        <a:off x="158114" y="2021870"/>
        <a:ext cx="3783329" cy="1182290"/>
      </dsp:txXfrm>
    </dsp:sp>
    <dsp:sp modelId="{CA3A9A76-6CF8-4E26-8178-760435829FED}">
      <dsp:nvSpPr>
        <dsp:cNvPr id="0" name=""/>
        <dsp:cNvSpPr/>
      </dsp:nvSpPr>
      <dsp:spPr>
        <a:xfrm>
          <a:off x="475" y="1851095"/>
          <a:ext cx="827603" cy="124140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E369D5-4932-452D-B5BB-86B05972DED3}">
      <dsp:nvSpPr>
        <dsp:cNvPr id="0" name=""/>
        <dsp:cNvSpPr/>
      </dsp:nvSpPr>
      <dsp:spPr>
        <a:xfrm>
          <a:off x="4344194" y="2021870"/>
          <a:ext cx="3783329" cy="118229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805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300" b="1" kern="1200" dirty="0"/>
            <a:t>Усъвършенстване на комуникационните умения</a:t>
          </a:r>
          <a:endParaRPr lang="bg-BG" sz="2300" kern="1200" dirty="0"/>
        </a:p>
      </dsp:txBody>
      <dsp:txXfrm>
        <a:off x="4344194" y="2021870"/>
        <a:ext cx="3783329" cy="1182290"/>
      </dsp:txXfrm>
    </dsp:sp>
    <dsp:sp modelId="{63A2C1C7-E03B-4373-8BC2-FE626E6BE4CC}">
      <dsp:nvSpPr>
        <dsp:cNvPr id="0" name=""/>
        <dsp:cNvSpPr/>
      </dsp:nvSpPr>
      <dsp:spPr>
        <a:xfrm>
          <a:off x="4186555" y="1851095"/>
          <a:ext cx="827603" cy="1241405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97DEE8-732B-4FEE-88C2-0AF4B3E05F4E}">
      <dsp:nvSpPr>
        <dsp:cNvPr id="0" name=""/>
        <dsp:cNvSpPr/>
      </dsp:nvSpPr>
      <dsp:spPr>
        <a:xfrm>
          <a:off x="158114" y="3510243"/>
          <a:ext cx="3783329" cy="118229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805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300" b="1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Съвместно учене и работа в екип</a:t>
          </a:r>
          <a:endParaRPr lang="bg-BG" sz="2300" kern="1200" dirty="0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sp:txBody>
      <dsp:txXfrm>
        <a:off x="158114" y="3510243"/>
        <a:ext cx="3783329" cy="1182290"/>
      </dsp:txXfrm>
    </dsp:sp>
    <dsp:sp modelId="{86ACD441-EE01-4063-90B3-84EE4BD72B00}">
      <dsp:nvSpPr>
        <dsp:cNvPr id="0" name=""/>
        <dsp:cNvSpPr/>
      </dsp:nvSpPr>
      <dsp:spPr>
        <a:xfrm>
          <a:off x="475" y="3339468"/>
          <a:ext cx="827603" cy="1241405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63000" r="-6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19250-B48C-439B-9C60-355D47E47265}">
      <dsp:nvSpPr>
        <dsp:cNvPr id="0" name=""/>
        <dsp:cNvSpPr/>
      </dsp:nvSpPr>
      <dsp:spPr>
        <a:xfrm>
          <a:off x="4344194" y="3510243"/>
          <a:ext cx="3783329" cy="118229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805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300" b="1" kern="1200"/>
            <a:t>Практическо приложение и учене чрез преживяване</a:t>
          </a:r>
          <a:endParaRPr lang="bg-BG" sz="2300" kern="1200"/>
        </a:p>
      </dsp:txBody>
      <dsp:txXfrm>
        <a:off x="4344194" y="3510243"/>
        <a:ext cx="3783329" cy="1182290"/>
      </dsp:txXfrm>
    </dsp:sp>
    <dsp:sp modelId="{B719E241-8AF3-4A36-9D9B-855D0441AE04}">
      <dsp:nvSpPr>
        <dsp:cNvPr id="0" name=""/>
        <dsp:cNvSpPr/>
      </dsp:nvSpPr>
      <dsp:spPr>
        <a:xfrm>
          <a:off x="4186555" y="3339468"/>
          <a:ext cx="827603" cy="1241405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32000" r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9FE5C-6BC4-4899-81DB-E6A9484450D9}">
      <dsp:nvSpPr>
        <dsp:cNvPr id="0" name=""/>
        <dsp:cNvSpPr/>
      </dsp:nvSpPr>
      <dsp:spPr>
        <a:xfrm>
          <a:off x="0" y="0"/>
          <a:ext cx="4220000" cy="89005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noProof="0" dirty="0"/>
            <a:t>Персонализирано обучение</a:t>
          </a:r>
        </a:p>
      </dsp:txBody>
      <dsp:txXfrm>
        <a:off x="26069" y="26069"/>
        <a:ext cx="3184357" cy="837912"/>
      </dsp:txXfrm>
    </dsp:sp>
    <dsp:sp modelId="{254822CD-D3EE-48D8-8FF9-A1B4CACA1758}">
      <dsp:nvSpPr>
        <dsp:cNvPr id="0" name=""/>
        <dsp:cNvSpPr/>
      </dsp:nvSpPr>
      <dsp:spPr>
        <a:xfrm>
          <a:off x="353425" y="1051877"/>
          <a:ext cx="4220000" cy="89005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Проектно обучение</a:t>
          </a:r>
          <a:endParaRPr lang="en-US" sz="1900" b="1" kern="1200" dirty="0"/>
        </a:p>
      </dsp:txBody>
      <dsp:txXfrm>
        <a:off x="379494" y="1077946"/>
        <a:ext cx="3235905" cy="837912"/>
      </dsp:txXfrm>
    </dsp:sp>
    <dsp:sp modelId="{AEE2F073-FC76-4838-B2DE-26E47610AAB5}">
      <dsp:nvSpPr>
        <dsp:cNvPr id="0" name=""/>
        <dsp:cNvSpPr/>
      </dsp:nvSpPr>
      <dsp:spPr>
        <a:xfrm>
          <a:off x="701575" y="2103755"/>
          <a:ext cx="4220000" cy="89005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Игровизация</a:t>
          </a:r>
          <a:endParaRPr lang="en-US" sz="1900" b="1" kern="1200" dirty="0"/>
        </a:p>
      </dsp:txBody>
      <dsp:txXfrm>
        <a:off x="727644" y="2129824"/>
        <a:ext cx="3241180" cy="837912"/>
      </dsp:txXfrm>
    </dsp:sp>
    <dsp:sp modelId="{01F5AB4F-3B88-4A30-A4E7-097BA545A01E}">
      <dsp:nvSpPr>
        <dsp:cNvPr id="0" name=""/>
        <dsp:cNvSpPr/>
      </dsp:nvSpPr>
      <dsp:spPr>
        <a:xfrm>
          <a:off x="1055000" y="3155632"/>
          <a:ext cx="4220000" cy="89005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Интерактивни мултимедийни презентации </a:t>
          </a:r>
          <a:endParaRPr lang="en-US" sz="1900" b="1" kern="1200" dirty="0"/>
        </a:p>
      </dsp:txBody>
      <dsp:txXfrm>
        <a:off x="1081069" y="3181701"/>
        <a:ext cx="3235905" cy="837912"/>
      </dsp:txXfrm>
    </dsp:sp>
    <dsp:sp modelId="{70B4740E-F9A8-4FEA-ADE4-FB97FB1F1E2A}">
      <dsp:nvSpPr>
        <dsp:cNvPr id="0" name=""/>
        <dsp:cNvSpPr/>
      </dsp:nvSpPr>
      <dsp:spPr>
        <a:xfrm>
          <a:off x="3641468" y="681697"/>
          <a:ext cx="578532" cy="57853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771638" y="681697"/>
        <a:ext cx="318192" cy="435345"/>
      </dsp:txXfrm>
    </dsp:sp>
    <dsp:sp modelId="{CCE7E8E4-4E5E-4218-A6DE-71587F0DE2B6}">
      <dsp:nvSpPr>
        <dsp:cNvPr id="0" name=""/>
        <dsp:cNvSpPr/>
      </dsp:nvSpPr>
      <dsp:spPr>
        <a:xfrm>
          <a:off x="3994893" y="1733575"/>
          <a:ext cx="578532" cy="57853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125063" y="1733575"/>
        <a:ext cx="318192" cy="435345"/>
      </dsp:txXfrm>
    </dsp:sp>
    <dsp:sp modelId="{4B2F2003-8C08-4713-AF62-6FDA4C0A4B01}">
      <dsp:nvSpPr>
        <dsp:cNvPr id="0" name=""/>
        <dsp:cNvSpPr/>
      </dsp:nvSpPr>
      <dsp:spPr>
        <a:xfrm>
          <a:off x="4343043" y="2785452"/>
          <a:ext cx="578532" cy="57853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473213" y="2785452"/>
        <a:ext cx="318192" cy="4353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5DDF4-1F9E-4AE5-ACFA-F3364DBB6FDE}">
      <dsp:nvSpPr>
        <dsp:cNvPr id="0" name=""/>
        <dsp:cNvSpPr/>
      </dsp:nvSpPr>
      <dsp:spPr>
        <a:xfrm>
          <a:off x="1432388" y="0"/>
          <a:ext cx="3793237" cy="37932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100" b="1" kern="1200" dirty="0">
              <a:solidFill>
                <a:schemeClr val="bg1"/>
              </a:solidFill>
            </a:rPr>
            <a:t>ЕВОЛЮЦИЯ</a:t>
          </a:r>
        </a:p>
      </dsp:txBody>
      <dsp:txXfrm>
        <a:off x="2798711" y="189661"/>
        <a:ext cx="1060589" cy="568985"/>
      </dsp:txXfrm>
    </dsp:sp>
    <dsp:sp modelId="{AFE40F7D-3B54-4FE4-A936-D922088A5CBF}">
      <dsp:nvSpPr>
        <dsp:cNvPr id="0" name=""/>
        <dsp:cNvSpPr/>
      </dsp:nvSpPr>
      <dsp:spPr>
        <a:xfrm>
          <a:off x="1811711" y="758647"/>
          <a:ext cx="3034589" cy="3034589"/>
        </a:xfrm>
        <a:prstGeom prst="ellipse">
          <a:avLst/>
        </a:prstGeom>
        <a:solidFill>
          <a:srgbClr val="92D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100" b="1" kern="1200" dirty="0">
              <a:solidFill>
                <a:schemeClr val="bg1"/>
              </a:solidFill>
            </a:rPr>
            <a:t>ЕКОЛОГИЯ</a:t>
          </a:r>
        </a:p>
      </dsp:txBody>
      <dsp:txXfrm>
        <a:off x="2798711" y="940722"/>
        <a:ext cx="1060589" cy="546226"/>
      </dsp:txXfrm>
    </dsp:sp>
    <dsp:sp modelId="{810DD530-D714-4096-B1AA-E9DAA6D9540C}">
      <dsp:nvSpPr>
        <dsp:cNvPr id="0" name=""/>
        <dsp:cNvSpPr/>
      </dsp:nvSpPr>
      <dsp:spPr>
        <a:xfrm>
          <a:off x="2191035" y="1517294"/>
          <a:ext cx="2275942" cy="2275942"/>
        </a:xfrm>
        <a:prstGeom prst="ellipse">
          <a:avLst/>
        </a:prstGeom>
        <a:solidFill>
          <a:srgbClr val="00B0F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100" b="1" kern="1200" dirty="0">
              <a:solidFill>
                <a:schemeClr val="bg1"/>
              </a:solidFill>
            </a:rPr>
            <a:t>ОНТОГЕНЕЗА</a:t>
          </a:r>
        </a:p>
      </dsp:txBody>
      <dsp:txXfrm>
        <a:off x="2798711" y="1687990"/>
        <a:ext cx="1060589" cy="512086"/>
      </dsp:txXfrm>
    </dsp:sp>
    <dsp:sp modelId="{C573C16F-6ACB-41FD-9DE1-EC8267922BF5}">
      <dsp:nvSpPr>
        <dsp:cNvPr id="0" name=""/>
        <dsp:cNvSpPr/>
      </dsp:nvSpPr>
      <dsp:spPr>
        <a:xfrm>
          <a:off x="2570359" y="2275942"/>
          <a:ext cx="1517294" cy="1517294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200" b="1" kern="1200" dirty="0">
              <a:solidFill>
                <a:schemeClr val="bg1"/>
              </a:solidFill>
            </a:rPr>
            <a:t>ГЕНЕТИКА</a:t>
          </a:r>
        </a:p>
      </dsp:txBody>
      <dsp:txXfrm>
        <a:off x="2792561" y="2655265"/>
        <a:ext cx="1072889" cy="7586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C9265-22F0-4099-B9FD-FCBBCEE5123F}">
      <dsp:nvSpPr>
        <dsp:cNvPr id="0" name=""/>
        <dsp:cNvSpPr/>
      </dsp:nvSpPr>
      <dsp:spPr>
        <a:xfrm rot="16200000">
          <a:off x="1590" y="799444"/>
          <a:ext cx="3682236" cy="3682236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/>
            <a:t>Основен проблем- усвояване на основните термини</a:t>
          </a:r>
          <a:endParaRPr lang="en-US" sz="2000" kern="1200" dirty="0"/>
        </a:p>
      </dsp:txBody>
      <dsp:txXfrm rot="5400000">
        <a:off x="1591" y="1720003"/>
        <a:ext cx="3037845" cy="1841118"/>
      </dsp:txXfrm>
    </dsp:sp>
    <dsp:sp modelId="{BBD6DF28-A577-4C76-83F8-4EEC223B8E52}">
      <dsp:nvSpPr>
        <dsp:cNvPr id="0" name=""/>
        <dsp:cNvSpPr/>
      </dsp:nvSpPr>
      <dsp:spPr>
        <a:xfrm rot="5400000">
          <a:off x="3941270" y="799444"/>
          <a:ext cx="3682236" cy="3682236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1475116"/>
            <a:satOff val="51"/>
            <a:lumOff val="-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b="1" kern="1200"/>
            <a:t>Как да направим усвояването атрактивно и свързано с реални възприятия, т.е. обучение в контекста на реалния живот</a:t>
          </a:r>
          <a:endParaRPr lang="en-US" sz="1800" kern="1200"/>
        </a:p>
      </dsp:txBody>
      <dsp:txXfrm rot="-5400000">
        <a:off x="4585662" y="1720003"/>
        <a:ext cx="3037845" cy="18411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8E8C9-EC3D-41C9-AD8B-D5A46EDA051F}">
      <dsp:nvSpPr>
        <dsp:cNvPr id="0" name=""/>
        <dsp:cNvSpPr/>
      </dsp:nvSpPr>
      <dsp:spPr>
        <a:xfrm>
          <a:off x="215" y="346359"/>
          <a:ext cx="2601301" cy="31215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951" tIns="0" rIns="256951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/>
            <a:t>Избираме белези, чието унаследяване при човека е известно.</a:t>
          </a:r>
          <a:endParaRPr lang="en-US" sz="1500" kern="1200" dirty="0"/>
        </a:p>
      </dsp:txBody>
      <dsp:txXfrm>
        <a:off x="215" y="1594984"/>
        <a:ext cx="2601301" cy="1872937"/>
      </dsp:txXfrm>
    </dsp:sp>
    <dsp:sp modelId="{838636C0-BA82-409D-A3F4-66C24345B2CF}">
      <dsp:nvSpPr>
        <dsp:cNvPr id="0" name=""/>
        <dsp:cNvSpPr/>
      </dsp:nvSpPr>
      <dsp:spPr>
        <a:xfrm>
          <a:off x="215" y="346359"/>
          <a:ext cx="2601301" cy="124862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951" tIns="165100" rIns="256951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01</a:t>
          </a:r>
        </a:p>
      </dsp:txBody>
      <dsp:txXfrm>
        <a:off x="215" y="346359"/>
        <a:ext cx="2601301" cy="1248624"/>
      </dsp:txXfrm>
    </dsp:sp>
    <dsp:sp modelId="{C1B281F3-AC86-42C9-A2FE-F985F54CDEE2}">
      <dsp:nvSpPr>
        <dsp:cNvPr id="0" name=""/>
        <dsp:cNvSpPr/>
      </dsp:nvSpPr>
      <dsp:spPr>
        <a:xfrm>
          <a:off x="2809621" y="346359"/>
          <a:ext cx="2601301" cy="31215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951" tIns="0" rIns="256951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/>
            <a:t>Откриваме ги и ги онагледяваме при известни личности чрез снимки.</a:t>
          </a:r>
          <a:endParaRPr lang="en-US" sz="1500" kern="1200" dirty="0"/>
        </a:p>
      </dsp:txBody>
      <dsp:txXfrm>
        <a:off x="2809621" y="1594984"/>
        <a:ext cx="2601301" cy="1872937"/>
      </dsp:txXfrm>
    </dsp:sp>
    <dsp:sp modelId="{82B3B493-2D50-4E55-BA34-72215749B138}">
      <dsp:nvSpPr>
        <dsp:cNvPr id="0" name=""/>
        <dsp:cNvSpPr/>
      </dsp:nvSpPr>
      <dsp:spPr>
        <a:xfrm>
          <a:off x="2809621" y="346359"/>
          <a:ext cx="2601301" cy="124862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951" tIns="165100" rIns="256951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02</a:t>
          </a:r>
        </a:p>
      </dsp:txBody>
      <dsp:txXfrm>
        <a:off x="2809621" y="346359"/>
        <a:ext cx="2601301" cy="1248624"/>
      </dsp:txXfrm>
    </dsp:sp>
    <dsp:sp modelId="{31E82A86-2B52-4970-9841-2A7AC550E10C}">
      <dsp:nvSpPr>
        <dsp:cNvPr id="0" name=""/>
        <dsp:cNvSpPr/>
      </dsp:nvSpPr>
      <dsp:spPr>
        <a:xfrm>
          <a:off x="5619027" y="346359"/>
          <a:ext cx="2601301" cy="312156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951" tIns="0" rIns="256951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/>
            <a:t>Проверяваме </a:t>
          </a:r>
          <a:r>
            <a:rPr lang="bg-BG" sz="1500" kern="1200" dirty="0" err="1"/>
            <a:t>срещаемостта</a:t>
          </a:r>
          <a:r>
            <a:rPr lang="bg-BG" sz="1500" kern="1200" dirty="0"/>
            <a:t> им в рамките на класа - записваме броя на учениците с доминантния и броя с рецесивния белег.</a:t>
          </a:r>
          <a:endParaRPr lang="en-US" sz="1500" kern="1200" dirty="0"/>
        </a:p>
      </dsp:txBody>
      <dsp:txXfrm>
        <a:off x="5619027" y="1594984"/>
        <a:ext cx="2601301" cy="1872937"/>
      </dsp:txXfrm>
    </dsp:sp>
    <dsp:sp modelId="{4EAF8CCD-F416-4346-B485-4DBA17831279}">
      <dsp:nvSpPr>
        <dsp:cNvPr id="0" name=""/>
        <dsp:cNvSpPr/>
      </dsp:nvSpPr>
      <dsp:spPr>
        <a:xfrm>
          <a:off x="5619027" y="346359"/>
          <a:ext cx="2601301" cy="124862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951" tIns="165100" rIns="256951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03</a:t>
          </a:r>
        </a:p>
      </dsp:txBody>
      <dsp:txXfrm>
        <a:off x="5619027" y="346359"/>
        <a:ext cx="2601301" cy="1248624"/>
      </dsp:txXfrm>
    </dsp:sp>
    <dsp:sp modelId="{58D6F24D-4AC8-46F8-BF6E-40106169E388}">
      <dsp:nvSpPr>
        <dsp:cNvPr id="0" name=""/>
        <dsp:cNvSpPr/>
      </dsp:nvSpPr>
      <dsp:spPr>
        <a:xfrm>
          <a:off x="8428432" y="346359"/>
          <a:ext cx="2601301" cy="31215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951" tIns="0" rIns="256951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500" kern="1200" dirty="0"/>
            <a:t>Анализираме правилото дали доминантният белег наистина преобладава.</a:t>
          </a:r>
          <a:endParaRPr lang="en-US" sz="1500" kern="1200" dirty="0"/>
        </a:p>
      </dsp:txBody>
      <dsp:txXfrm>
        <a:off x="8428432" y="1594984"/>
        <a:ext cx="2601301" cy="1872937"/>
      </dsp:txXfrm>
    </dsp:sp>
    <dsp:sp modelId="{ACBD2419-EB03-4DBF-B038-6679A7FEB8E5}">
      <dsp:nvSpPr>
        <dsp:cNvPr id="0" name=""/>
        <dsp:cNvSpPr/>
      </dsp:nvSpPr>
      <dsp:spPr>
        <a:xfrm>
          <a:off x="8428432" y="346359"/>
          <a:ext cx="2601301" cy="124862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951" tIns="165100" rIns="256951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04</a:t>
          </a:r>
        </a:p>
      </dsp:txBody>
      <dsp:txXfrm>
        <a:off x="8428432" y="346359"/>
        <a:ext cx="2601301" cy="12486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ED5392-3F31-48E2-8A6B-62B5155F7B21}">
      <dsp:nvSpPr>
        <dsp:cNvPr id="0" name=""/>
        <dsp:cNvSpPr/>
      </dsp:nvSpPr>
      <dsp:spPr>
        <a:xfrm>
          <a:off x="0" y="0"/>
          <a:ext cx="4765162" cy="141665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Учениците описват собствените си лесно забележими генетични черти. </a:t>
          </a:r>
          <a:endParaRPr lang="en-US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92" y="41492"/>
        <a:ext cx="3236487" cy="1333666"/>
      </dsp:txXfrm>
    </dsp:sp>
    <dsp:sp modelId="{BFFA61A1-5CD8-484B-B322-FF9955C5594E}">
      <dsp:nvSpPr>
        <dsp:cNvPr id="0" name=""/>
        <dsp:cNvSpPr/>
      </dsp:nvSpPr>
      <dsp:spPr>
        <a:xfrm>
          <a:off x="420455" y="1652758"/>
          <a:ext cx="4765162" cy="141665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Работят в малки групи, регистрират тези техни черти, които се различават от тези на другите. </a:t>
          </a:r>
          <a:endParaRPr lang="en-US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1947" y="1694250"/>
        <a:ext cx="3340900" cy="1333666"/>
      </dsp:txXfrm>
    </dsp:sp>
    <dsp:sp modelId="{F32795DB-5CEB-42F7-B9AE-D206DB29D385}">
      <dsp:nvSpPr>
        <dsp:cNvPr id="0" name=""/>
        <dsp:cNvSpPr/>
      </dsp:nvSpPr>
      <dsp:spPr>
        <a:xfrm>
          <a:off x="840911" y="3305516"/>
          <a:ext cx="4765162" cy="141665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Учениците записват своите наблюдения в таблица с данни и правят графика, за да покажат най-често срещаните и най-малко често срещаните черти в групата.</a:t>
          </a:r>
          <a:endParaRPr lang="en-US" sz="1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82403" y="3347008"/>
        <a:ext cx="3340900" cy="1333666"/>
      </dsp:txXfrm>
    </dsp:sp>
    <dsp:sp modelId="{807CAC3C-F152-4807-8E46-F0F881C52A38}">
      <dsp:nvSpPr>
        <dsp:cNvPr id="0" name=""/>
        <dsp:cNvSpPr/>
      </dsp:nvSpPr>
      <dsp:spPr>
        <a:xfrm>
          <a:off x="3844340" y="1074292"/>
          <a:ext cx="920822" cy="92082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051525" y="1074292"/>
        <a:ext cx="506452" cy="692919"/>
      </dsp:txXfrm>
    </dsp:sp>
    <dsp:sp modelId="{8CDD5DB1-6A79-48A7-A309-D880FE685AE7}">
      <dsp:nvSpPr>
        <dsp:cNvPr id="0" name=""/>
        <dsp:cNvSpPr/>
      </dsp:nvSpPr>
      <dsp:spPr>
        <a:xfrm>
          <a:off x="4264795" y="2717607"/>
          <a:ext cx="920822" cy="92082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471980" y="2717607"/>
        <a:ext cx="506452" cy="69291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33659-2C66-40A3-9437-F8E2D0CDBF8B}">
      <dsp:nvSpPr>
        <dsp:cNvPr id="0" name=""/>
        <dsp:cNvSpPr/>
      </dsp:nvSpPr>
      <dsp:spPr>
        <a:xfrm>
          <a:off x="0" y="0"/>
          <a:ext cx="5026571" cy="159538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600" kern="1200" dirty="0"/>
            <a:t>Една от дейностите, които могат да бъдат интересни, е да се насърчат учениците да се превъплътят в генетични консултанти и да разиграват различни сценарии</a:t>
          </a:r>
          <a:endParaRPr lang="en-US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hlinkClick xmlns:r="http://schemas.openxmlformats.org/officeDocument/2006/relationships" r:id="rId1"/>
            </a:rPr>
            <a:t>Career Profile | Unlocking Life's Code (unlockinglifescode.org)</a:t>
          </a:r>
          <a:endParaRPr lang="en-US" sz="1300" kern="1200" dirty="0"/>
        </a:p>
      </dsp:txBody>
      <dsp:txXfrm>
        <a:off x="46727" y="46727"/>
        <a:ext cx="3305025" cy="1501932"/>
      </dsp:txXfrm>
    </dsp:sp>
    <dsp:sp modelId="{C5A96E9F-E60C-4591-BCB4-4B9D41159DBE}">
      <dsp:nvSpPr>
        <dsp:cNvPr id="0" name=""/>
        <dsp:cNvSpPr/>
      </dsp:nvSpPr>
      <dsp:spPr>
        <a:xfrm>
          <a:off x="443521" y="1861284"/>
          <a:ext cx="5026571" cy="159538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600" kern="1200"/>
            <a:t>Двама родители искат да разберат дали детето им ще наследи определено заболяване. </a:t>
          </a:r>
          <a:endParaRPr lang="en-US" sz="1600" kern="1200"/>
        </a:p>
      </dsp:txBody>
      <dsp:txXfrm>
        <a:off x="490248" y="1908011"/>
        <a:ext cx="3452595" cy="1501932"/>
      </dsp:txXfrm>
    </dsp:sp>
    <dsp:sp modelId="{EF804B26-63C5-41E9-A780-C1AC35EBBC6A}">
      <dsp:nvSpPr>
        <dsp:cNvPr id="0" name=""/>
        <dsp:cNvSpPr/>
      </dsp:nvSpPr>
      <dsp:spPr>
        <a:xfrm>
          <a:off x="887042" y="3722568"/>
          <a:ext cx="5026571" cy="159538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600" kern="1200"/>
            <a:t>Като преподавател можете да преподавате моделите на унаследяване. Учениците учат добре чрез сюжети, тъй като те им помагат да приложат наученото в реални житейски ситуации!</a:t>
          </a:r>
          <a:endParaRPr lang="en-US" sz="1600" kern="1200"/>
        </a:p>
      </dsp:txBody>
      <dsp:txXfrm>
        <a:off x="933769" y="3769295"/>
        <a:ext cx="3452595" cy="1501932"/>
      </dsp:txXfrm>
    </dsp:sp>
    <dsp:sp modelId="{74B778D4-BDF6-40F1-A43F-0FCF399938CD}">
      <dsp:nvSpPr>
        <dsp:cNvPr id="0" name=""/>
        <dsp:cNvSpPr/>
      </dsp:nvSpPr>
      <dsp:spPr>
        <a:xfrm>
          <a:off x="3989570" y="1209834"/>
          <a:ext cx="1037001" cy="103700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222895" y="1209834"/>
        <a:ext cx="570351" cy="780343"/>
      </dsp:txXfrm>
    </dsp:sp>
    <dsp:sp modelId="{44B2C7F0-FA89-4EC8-9DFA-9B8EB24DCD60}">
      <dsp:nvSpPr>
        <dsp:cNvPr id="0" name=""/>
        <dsp:cNvSpPr/>
      </dsp:nvSpPr>
      <dsp:spPr>
        <a:xfrm>
          <a:off x="4433091" y="3060483"/>
          <a:ext cx="1037001" cy="103700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666416" y="3060483"/>
        <a:ext cx="570351" cy="7803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9401DF-5F61-D413-5D04-2AD93C6D40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bg-BG"/>
              <a:t>доц. д-р Ц. Часовникарова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2F095F-0E5D-6F9F-C14B-BD426B2EF9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6A7B4-361D-42C8-A974-1E3C03C80558}" type="datetimeFigureOut">
              <a:rPr lang="bg-BG" smtClean="0"/>
              <a:t>25.02.24 г.</a:t>
            </a:fld>
            <a:endParaRPr lang="bg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80F20-95F3-3EFB-CCAE-AD6587F599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43CFFE-3844-728A-52A4-1DD717D670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56311-D76B-4D5E-B789-F7EC1649BAA8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9515273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0T19:51:24.3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40 24575,'51'2'0,"71"12"0,-108-12 0,302 68 0,-141-26 0,-130-37 0,0-3 0,0-1 0,86-6 0,-24 0 0,-96 3 0,1-1 0,-1-1 0,0 0 0,0 0 0,0-1 0,0 0 0,0-1 0,0 0 0,19-12 0,-30 16 0,0 0 0,0 0 0,0 0 0,0 0 0,0 0 0,0 0 0,0-1 0,0 1 0,1 0 0,-1 0 0,0 0 0,0 0 0,0 0 0,0 0 0,0 0 0,0-1 0,0 1 0,0 0 0,0 0 0,0 0 0,0 0 0,0 0 0,0 0 0,0-1 0,0 1 0,0 0 0,0 0 0,0 0 0,0 0 0,0 0 0,0 0 0,0-1 0,0 1 0,0 0 0,0 0 0,0 0 0,0 0 0,-1 0 0,1 0 0,0 0 0,0 0 0,0-1 0,0 1 0,0 0 0,0 0 0,0 0 0,0 0 0,-1 0 0,1 0 0,0 0 0,0 0 0,0 0 0,0 0 0,0 0 0,0 0 0,0 0 0,-1 0 0,1 0 0,0 0 0,0 0 0,0 0 0,0 0 0,0 0 0,0 0 0,-1 0 0,1 0 0,-18-4 0,-20 2 0,-70 3 0,-23 0 0,-143-16 0,214 8 0,-164-27 0,140 16-60,-136-35-1245,199 47-5521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0T19:51:14.3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24575,'0'6'0,"1"0"0,-1 1 0,1-1 0,1 0 0,-1 0 0,1 0 0,0 0 0,1 0 0,-1 0 0,1-1 0,1 1 0,-1-1 0,1 0 0,-1 0 0,1 0 0,1 0 0,-1-1 0,1 1 0,0-1 0,0 0 0,0-1 0,10 6 0,10 4 0,1-1 0,0-1 0,51 13 0,-50-16 0,181 45 0,-174-47 0,0-2 0,1-1 0,68-4 0,-62 0 0,0 1 0,52 7 0,-43 1 0,1-3 0,0-2 0,90-6 0,-2-20 0,-120 19-1365,-4-1-5461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0T19:51:16.6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1132 1 24575,'-13'1'0,"-1"1"0,1 1 0,1 0 0,-1 1 0,0 0 0,1 1 0,-13 6 0,-47 17 0,36-22 0,0-2 0,0-1 0,0-2 0,-55-4 0,1 0 0,-51 5 0,-149-4 0,258 0-341,1-1 0,0-1-1,-48-14 1,63 12-6485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0T19:51:18.6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24575,'47'16'0,"-25"-7"0,-13-6 0,31 10 0,43 21 0,-72-29 0,1-1 0,-1-1 0,0 0 0,1 0 0,0-1 0,-1 0 0,14 0 0,89-5 0,-47 1 0,-24 1 0,1 3 0,61 10 0,-49-5 0,2-2 0,-1-2 0,94-9 0,-137 2-130,0 1 1,-1-2-1,0 1 0,0-2 0,0 0 0,16-11 1,-23 14-328,8-5-6369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0T19:51:20.9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989 1 24575,'-17'1'0,"0"1"0,-32 7 0,-30 3 0,49-11 0,13-2 0,-1 2 0,1 0 0,-1 0 0,1 2 0,0 0 0,0 1 0,-19 8 0,19-6 0,-1-1 0,1 0 0,-1-2 0,0 0 0,0 0 0,-24-1 0,-109-8 0,6-19 0,89 15 0,37 6 0,0 1 0,-27-2 0,5 0-1365,26 0-5461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0T19:51:29.8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1 24575,'0'5'0,"0"-1"0,1 1 0,0 0 0,-1 0 0,2 0 0,-1 0 0,0 0 0,1-1 0,0 1 0,0-1 0,1 1 0,-1-1 0,1 0 0,0 0 0,3 4 0,5 3 0,0-1 0,1 0 0,21 14 0,-21-16 0,-2-3 0,0 0 0,1-1 0,-1-1 0,1 1 0,0-2 0,0 1 0,0-2 0,1 1 0,-1-1 0,0-1 0,13-1 0,42 5 0,38 10 0,-81-12 0,-72-8 0,-6-3 0,1-2 0,0-2 0,-79-31 0,100 32 0,14 6 0,1-2 0,-25-12 0,145 38 0,-16 7 0,-52-14 0,1-1 0,52 7 0,130 6 0,-108-13 0,66 3 0,-76-12 0,114-3 0,-181-2 0,-1-1 0,37-11 0,34-6 0,-56 11 0,-37 8 0,0 1 0,1 0 0,-1 0 0,0 1 0,1 0 0,-1 0 0,10 2 0,-66 28 0,24-19 0,0-1 0,0-1 0,-1-1 0,0-1 0,0-1 0,0-1 0,-27 1 0,-76 14 0,44-5 0,210-32 0,107-12 0,-193 20 0,-33 3 0,-28 4 0,-118 14 0,6 0 0,-671-12 0,751-1-227,0-3-1,0-3 1,1-1-1,0-3 1,-61-23-1,90 28-6598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0T19:51:33.7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bg-BG"/>
              <a:t>доц. д-р Ц. Часовникарова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7B216-C05F-4A01-9615-491D3E1B6C99}" type="datetimeFigureOut">
              <a:rPr lang="bg-BG" smtClean="0"/>
              <a:t>25.02.24 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759E5-A698-499D-963B-E9DE84D9DC1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4057890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bg-BG"/>
              <a:t>доц. д-р Ц. Часовникарова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759E5-A698-499D-963B-E9DE84D9DC19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34362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bg-BG"/>
              <a:t>доц. д-р Ц. Часовникарова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759E5-A698-499D-963B-E9DE84D9DC19}" type="slidenum">
              <a:rPr lang="bg-BG" smtClean="0"/>
              <a:t>15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44459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bg-BG"/>
              <a:t>доц. д-р Ц. Часовникарова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759E5-A698-499D-963B-E9DE84D9DC19}" type="slidenum">
              <a:rPr lang="bg-BG" smtClean="0"/>
              <a:t>28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0020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bg-BG"/>
              <a:t>доц. д-р Ц. Часовникарова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759E5-A698-499D-963B-E9DE84D9DC19}" type="slidenum">
              <a:rPr lang="bg-BG" smtClean="0"/>
              <a:t>34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36511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bg-BG"/>
              <a:t>доц. д-р Ц. Часовникарова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759E5-A698-499D-963B-E9DE84D9DC19}" type="slidenum">
              <a:rPr lang="bg-BG" smtClean="0"/>
              <a:t>36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9836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bg-BG"/>
              <a:t>доц. д-р Ц. Часовникарова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759E5-A698-499D-963B-E9DE84D9DC19}" type="slidenum">
              <a:rPr lang="bg-BG" smtClean="0"/>
              <a:t>41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65914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bg-BG"/>
              <a:t>доц. д-р Ц. Часовникарова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759E5-A698-499D-963B-E9DE84D9DC19}" type="slidenum">
              <a:rPr lang="bg-BG" smtClean="0"/>
              <a:t>45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17749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bg-BG"/>
              <a:t>доц. д-р Ц. Часовникарова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759E5-A698-499D-963B-E9DE84D9DC19}" type="slidenum">
              <a:rPr lang="bg-BG" smtClean="0"/>
              <a:t>52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77112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254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89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37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806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376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40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47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5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538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565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67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2/25/24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070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hyperlink" Target="https://www.unlockinglifescode.org/timeline?tid=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omim/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bg.e-prosveta.bg/book/450?page=51" TargetMode="Externa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hyperlink" Target="https://www.labster.com/simulations/gene-linkage-and-pedigree-analyses-new" TargetMode="Externa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g.e-prosveta.bg/book/450?page=50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edigree.progenygenetics.com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ordwall.net/resource/68742721/%d1%85%d0%b5%d0%bc%d0%be%d1%84%d0%b8%d0%bb%d0%b8%d1%8f-%d0%b2-%d1%80%d1%83%d1%81%d0%ba%d0%be%d1%82%d0%be-%d1%86%d0%b0%d1%80%d1%81%d0%ba%d0%be-%d1%81%d0%b5%d0%bc%d0%b5%d0%b9%d1%81%d1%82%d0%b2%d0%be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teacher/15300952/cenka" TargetMode="External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en-us/community/pedigree-charts" TargetMode="External"/><Relationship Id="rId2" Type="http://schemas.openxmlformats.org/officeDocument/2006/relationships/hyperlink" Target="https://www.proprofs.com/quiz-school/quizshow.php?title=pedigrees-quiz&amp;q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80.png"/><Relationship Id="rId18" Type="http://schemas.openxmlformats.org/officeDocument/2006/relationships/customXml" Target="../ink/ink5.xml"/><Relationship Id="rId3" Type="http://schemas.openxmlformats.org/officeDocument/2006/relationships/image" Target="../media/image60.png"/><Relationship Id="rId21" Type="http://schemas.openxmlformats.org/officeDocument/2006/relationships/image" Target="../media/image520.png"/><Relationship Id="rId7" Type="http://schemas.openxmlformats.org/officeDocument/2006/relationships/image" Target="../media/image64.png"/><Relationship Id="rId12" Type="http://schemas.openxmlformats.org/officeDocument/2006/relationships/customXml" Target="../ink/ink2.xml"/><Relationship Id="rId17" Type="http://schemas.openxmlformats.org/officeDocument/2006/relationships/image" Target="../media/image500.png"/><Relationship Id="rId2" Type="http://schemas.openxmlformats.org/officeDocument/2006/relationships/image" Target="../media/image59.png"/><Relationship Id="rId16" Type="http://schemas.openxmlformats.org/officeDocument/2006/relationships/customXml" Target="../ink/ink4.xml"/><Relationship Id="rId20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470.png"/><Relationship Id="rId5" Type="http://schemas.openxmlformats.org/officeDocument/2006/relationships/image" Target="../media/image62.png"/><Relationship Id="rId15" Type="http://schemas.openxmlformats.org/officeDocument/2006/relationships/image" Target="../media/image490.png"/><Relationship Id="rId23" Type="http://schemas.openxmlformats.org/officeDocument/2006/relationships/image" Target="../media/image530.png"/><Relationship Id="rId10" Type="http://schemas.openxmlformats.org/officeDocument/2006/relationships/customXml" Target="../ink/ink1.xml"/><Relationship Id="rId19" Type="http://schemas.openxmlformats.org/officeDocument/2006/relationships/image" Target="../media/image510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customXml" Target="../ink/ink3.xml"/><Relationship Id="rId22" Type="http://schemas.openxmlformats.org/officeDocument/2006/relationships/customXml" Target="../ink/ink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g.e-prosveta.bg/book/450?page=48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.genetics.utah.edu/content/cloning/clickandclone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erendipstudio.org/sci_edu/waldron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g.e-prosveta.bg/book/450?page=22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downloads.bbc.co.uk/schools/teachers/bang/series_3_4/bgtt_teacherspack_lesson_13_genetic_modification.pdf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kahoot.it/challenge/?quiz-id=4a674092-e5e8-4449-b37e-e2f5fac3bfcb&amp;single-player=true" TargetMode="External"/><Relationship Id="rId3" Type="http://schemas.openxmlformats.org/officeDocument/2006/relationships/image" Target="../media/image80.png"/><Relationship Id="rId7" Type="http://schemas.openxmlformats.org/officeDocument/2006/relationships/hyperlink" Target="https://kahoot.com/" TargetMode="External"/><Relationship Id="rId2" Type="http://schemas.openxmlformats.org/officeDocument/2006/relationships/hyperlink" Target="https://wordwall.net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hyperlink" Target="https://quizlet.com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Jigsaw puzzles in plastic figures">
            <a:extLst>
              <a:ext uri="{FF2B5EF4-FFF2-40B4-BE49-F238E27FC236}">
                <a16:creationId xmlns:a16="http://schemas.microsoft.com/office/drawing/2014/main" id="{E43F3D16-B5BC-9CD6-4DFF-811342878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1" b="13721"/>
          <a:stretch/>
        </p:blipFill>
        <p:spPr>
          <a:xfrm>
            <a:off x="102657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1661699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812471"/>
            <a:ext cx="3702134" cy="3383831"/>
          </a:xfrm>
          <a:prstGeom prst="rect">
            <a:avLst/>
          </a:prstGeom>
          <a:solidFill>
            <a:schemeClr val="bg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96A1B-A83C-884F-65DE-9D968E0B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8257" y="1756696"/>
            <a:ext cx="3856400" cy="2662015"/>
          </a:xfrm>
        </p:spPr>
        <p:txBody>
          <a:bodyPr>
            <a:normAutofit fontScale="90000"/>
          </a:bodyPr>
          <a:lstStyle/>
          <a:p>
            <a:pPr algn="ctr"/>
            <a:br>
              <a:rPr lang="bg-BG" sz="3200" b="1" dirty="0">
                <a:solidFill>
                  <a:schemeClr val="tx1"/>
                </a:solidFill>
              </a:rPr>
            </a:br>
            <a:r>
              <a:rPr lang="bg-BG" sz="3100" cap="none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Иновативни подходи в обучението по биология в </a:t>
            </a:r>
            <a:r>
              <a:rPr lang="bg-BG" sz="3100" cap="none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10</a:t>
            </a:r>
            <a:r>
              <a:rPr lang="bg-BG" sz="2700" cap="none" baseline="3000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ТИ</a:t>
            </a:r>
            <a:r>
              <a:rPr lang="bg-BG" sz="3100" cap="none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 клас </a:t>
            </a:r>
            <a:br>
              <a:rPr lang="bg-BG" sz="3100" cap="none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</a:br>
            <a:endParaRPr lang="bg-BG" sz="31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26E260-D2C6-AD9E-3010-036ADB798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2429" y="4037528"/>
            <a:ext cx="3535688" cy="738820"/>
          </a:xfrm>
        </p:spPr>
        <p:txBody>
          <a:bodyPr>
            <a:normAutofit fontScale="92500" lnSpcReduction="10000"/>
          </a:bodyPr>
          <a:lstStyle/>
          <a:p>
            <a:endParaRPr lang="bg-BG" dirty="0"/>
          </a:p>
          <a:p>
            <a:r>
              <a:rPr lang="bg-BG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Доц. Д-р Ценка </a:t>
            </a:r>
            <a:r>
              <a:rPr lang="bg-BG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Часовникарова</a:t>
            </a:r>
            <a:endParaRPr lang="bg-BG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8993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D2AF00E-D433-4047-863F-BCB69CEC3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601200"/>
            <a:ext cx="7498616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FD2BE-86C6-81FF-984F-9C63EA891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822" y="938022"/>
            <a:ext cx="6658013" cy="1188720"/>
          </a:xfrm>
        </p:spPr>
        <p:txBody>
          <a:bodyPr>
            <a:normAutofit fontScale="90000"/>
          </a:bodyPr>
          <a:lstStyle/>
          <a:p>
            <a:r>
              <a:rPr lang="bg-BG" sz="2800" dirty="0">
                <a:solidFill>
                  <a:srgbClr val="FFFFFF"/>
                </a:solidFill>
              </a:rPr>
              <a:t>Как да приложим тези подходи в обучението по биология в </a:t>
            </a:r>
            <a:r>
              <a:rPr lang="bg-BG" sz="4000" dirty="0">
                <a:solidFill>
                  <a:srgbClr val="FFFFFF"/>
                </a:solidFill>
              </a:rPr>
              <a:t>10</a:t>
            </a:r>
            <a:r>
              <a:rPr lang="bg-BG" sz="2000" baseline="30000" dirty="0">
                <a:solidFill>
                  <a:srgbClr val="FFFFFF"/>
                </a:solidFill>
              </a:rPr>
              <a:t>ти</a:t>
            </a:r>
            <a:r>
              <a:rPr lang="bg-BG" sz="4000" dirty="0">
                <a:solidFill>
                  <a:srgbClr val="FFFFFF"/>
                </a:solidFill>
              </a:rPr>
              <a:t> </a:t>
            </a:r>
            <a:r>
              <a:rPr lang="bg-BG" sz="2800" dirty="0">
                <a:solidFill>
                  <a:srgbClr val="FFFFFF"/>
                </a:solidFill>
              </a:rPr>
              <a:t>клас?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997DBEA-6DFC-457A-9850-E53505354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9446CF5-953A-4916-BFF4-F5558E5C2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77B945C-B433-4DFF-9A67-A5C9257E4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DC89F46-0046-4FB5-34DE-F7C7973F65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381628"/>
              </p:ext>
            </p:extLst>
          </p:nvPr>
        </p:nvGraphicFramePr>
        <p:xfrm>
          <a:off x="4602822" y="2340864"/>
          <a:ext cx="6658013" cy="3793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A11EA01-463C-3BC7-88E1-F7FDF6AD49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927" y="1068216"/>
            <a:ext cx="3754263" cy="506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85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7D26DA-9773-4A0E-B213-DDF20A1F1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9E2ED87-97FF-BDDE-338D-FC906E6DF4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9279429"/>
              </p:ext>
            </p:extLst>
          </p:nvPr>
        </p:nvGraphicFramePr>
        <p:xfrm>
          <a:off x="4402062" y="886409"/>
          <a:ext cx="7625097" cy="528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F84D2F4-32C6-F72B-36A9-C2EFDA9B5842}"/>
              </a:ext>
            </a:extLst>
          </p:cNvPr>
          <p:cNvSpPr txBox="1"/>
          <p:nvPr/>
        </p:nvSpPr>
        <p:spPr>
          <a:xfrm>
            <a:off x="478626" y="2765839"/>
            <a:ext cx="3758595" cy="187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41248">
              <a:spcAft>
                <a:spcPts val="600"/>
              </a:spcAft>
            </a:pPr>
            <a:r>
              <a:rPr lang="bg-BG" sz="1656" b="1" kern="1200" dirty="0">
                <a:latin typeface="+mn-lt"/>
                <a:ea typeface="+mn-ea"/>
                <a:cs typeface="+mn-cs"/>
              </a:rPr>
              <a:t>Генетиката често е в новините и винаги е сигурен залог за предизвикване на ожесточен дебат в класната стая, както и на масата за вечеря. Но доколко вашите ученици наистина разбират какво се случва вътре в тях?</a:t>
            </a:r>
            <a:endParaRPr lang="bg-BG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295FE6-1D8F-987B-CD38-78573A92B556}"/>
              </a:ext>
            </a:extLst>
          </p:cNvPr>
          <p:cNvSpPr/>
          <p:nvPr/>
        </p:nvSpPr>
        <p:spPr>
          <a:xfrm>
            <a:off x="997016" y="1194560"/>
            <a:ext cx="24080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841248">
              <a:spcAft>
                <a:spcPts val="600"/>
              </a:spcAft>
            </a:pPr>
            <a:r>
              <a:rPr lang="bg-BG" sz="4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+mj-ea"/>
                <a:cs typeface="+mj-cs"/>
              </a:rPr>
              <a:t>ГЕНЕТИКА</a:t>
            </a:r>
          </a:p>
        </p:txBody>
      </p:sp>
    </p:spTree>
    <p:extLst>
      <p:ext uri="{BB962C8B-B14F-4D97-AF65-F5344CB8AC3E}">
        <p14:creationId xmlns:p14="http://schemas.microsoft.com/office/powerpoint/2010/main" val="1031603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7A8B7E-893C-E6F9-E127-F6FCAB055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>
            <a:normAutofit/>
          </a:bodyPr>
          <a:lstStyle/>
          <a:p>
            <a:br>
              <a:rPr lang="en-US" sz="2100" b="1" i="0" dirty="0">
                <a:solidFill>
                  <a:srgbClr val="FFFFFF"/>
                </a:solidFill>
                <a:effectLst/>
                <a:latin typeface="GH Guardian Headline"/>
              </a:rPr>
            </a:br>
            <a:r>
              <a:rPr lang="bg-BG" sz="21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1. Върнете се в началото</a:t>
            </a:r>
            <a:br>
              <a:rPr lang="bg-BG" sz="2100" b="1" i="0" dirty="0">
                <a:solidFill>
                  <a:srgbClr val="FFFFFF"/>
                </a:solidFill>
                <a:effectLst/>
                <a:latin typeface="GH Guardian Headline"/>
              </a:rPr>
            </a:br>
            <a:endParaRPr lang="bg-BG" sz="21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154BE-822F-27A9-8849-E65526B8F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224" y="1875301"/>
            <a:ext cx="3409782" cy="38236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bg-BG" sz="1600" b="0" i="0" dirty="0">
                <a:solidFill>
                  <a:srgbClr val="FFFFFF"/>
                </a:solidFill>
                <a:effectLst/>
                <a:latin typeface="GuardianTextEgyptian"/>
              </a:rPr>
              <a:t>Гените може да са градивните елементи на целия живот, но човешкото разбиране за тях е сравнително от </a:t>
            </a:r>
            <a:r>
              <a:rPr lang="bg-BG" sz="1600" dirty="0">
                <a:solidFill>
                  <a:srgbClr val="FFFFFF"/>
                </a:solidFill>
                <a:latin typeface="GuardianTextEgyptian"/>
              </a:rPr>
              <a:t> скоро</a:t>
            </a:r>
            <a:r>
              <a:rPr lang="bg-BG" sz="1600" b="0" i="0" dirty="0">
                <a:solidFill>
                  <a:srgbClr val="FFFFFF"/>
                </a:solidFill>
                <a:effectLst/>
                <a:latin typeface="GuardianTextEgyptian"/>
              </a:rPr>
              <a:t>. Актуализирайте курса си с </a:t>
            </a:r>
            <a:r>
              <a:rPr lang="bg-BG" sz="1600" b="0" i="0" u="none" strike="noStrike" dirty="0">
                <a:solidFill>
                  <a:srgbClr val="FFFFFF"/>
                </a:solidFill>
                <a:effectLst/>
                <a:latin typeface="GuardianTextEgyptian"/>
              </a:rPr>
              <a:t>тази интерактивна хронология</a:t>
            </a:r>
            <a:r>
              <a:rPr lang="bg-BG" sz="1600" b="0" i="0" dirty="0">
                <a:solidFill>
                  <a:srgbClr val="FFFFFF"/>
                </a:solidFill>
                <a:effectLst/>
                <a:latin typeface="GuardianTextEgyptian"/>
              </a:rPr>
              <a:t> - </a:t>
            </a:r>
            <a:r>
              <a:rPr lang="en-US" sz="1400" b="0" i="0" dirty="0">
                <a:solidFill>
                  <a:srgbClr val="FFFFFF"/>
                </a:solidFill>
                <a:effectLst/>
                <a:latin typeface="GuardianTextEgyptian"/>
                <a:hlinkClick r:id="rId2"/>
              </a:rPr>
              <a:t>https://www.unlockinglifescode.org/timeline?tid=4</a:t>
            </a:r>
            <a:r>
              <a:rPr lang="bg-BG" sz="1400" b="0" i="0" dirty="0">
                <a:solidFill>
                  <a:srgbClr val="FFFFFF"/>
                </a:solidFill>
                <a:effectLst/>
                <a:latin typeface="GuardianTextEgyptian"/>
              </a:rPr>
              <a:t> . </a:t>
            </a:r>
            <a:r>
              <a:rPr lang="bg-BG" sz="1600" b="0" i="0" dirty="0">
                <a:solidFill>
                  <a:srgbClr val="FFFFFF"/>
                </a:solidFill>
                <a:effectLst/>
                <a:latin typeface="GuardianTextEgyptian"/>
              </a:rPr>
              <a:t>Тя предлага преглед на нашето разбиране за генетиката от далечната 1865 г., когато </a:t>
            </a:r>
            <a:r>
              <a:rPr lang="bg-BG" sz="1600" b="0" i="0" dirty="0" err="1">
                <a:solidFill>
                  <a:srgbClr val="FFFFFF"/>
                </a:solidFill>
                <a:effectLst/>
                <a:latin typeface="GuardianTextEgyptian"/>
              </a:rPr>
              <a:t>немскоезичният</a:t>
            </a:r>
            <a:r>
              <a:rPr lang="bg-BG" sz="1600" b="0" i="0" dirty="0">
                <a:solidFill>
                  <a:srgbClr val="FFFFFF"/>
                </a:solidFill>
                <a:effectLst/>
                <a:latin typeface="GuardianTextEgyptian"/>
              </a:rPr>
              <a:t> монах Грегор Мендел за първи път представи резултатите от своите експерименти върху грахови растения, чак до откриването на двойната спирала през 1953 г.</a:t>
            </a:r>
            <a:endParaRPr lang="bg-BG" sz="16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F5642-BED8-D669-9153-BEEC210A9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324" y="1305604"/>
            <a:ext cx="7641096" cy="419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40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1453D9-5EC1-0D9C-971E-D66B155E6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686" y="1048838"/>
            <a:ext cx="3259016" cy="1462692"/>
          </a:xfrm>
        </p:spPr>
        <p:txBody>
          <a:bodyPr>
            <a:normAutofit/>
          </a:bodyPr>
          <a:lstStyle/>
          <a:p>
            <a:r>
              <a:rPr lang="bg-BG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2. Персонализирайте знанията</a:t>
            </a:r>
            <a:br>
              <a:rPr lang="bg-BG" sz="2400" b="1" i="0" dirty="0">
                <a:solidFill>
                  <a:srgbClr val="FFFFFF"/>
                </a:solidFill>
                <a:effectLst/>
                <a:latin typeface="GH Guardian Headline"/>
              </a:rPr>
            </a:br>
            <a:endParaRPr lang="bg-BG" sz="2400" dirty="0">
              <a:solidFill>
                <a:srgbClr val="FFFF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E1CA8-31D0-DD51-142F-A4DCA8400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023" y="2214834"/>
            <a:ext cx="3478341" cy="3671936"/>
          </a:xfrm>
        </p:spPr>
        <p:txBody>
          <a:bodyPr anchor="t">
            <a:normAutofit fontScale="85000" lnSpcReduction="10000"/>
          </a:bodyPr>
          <a:lstStyle/>
          <a:p>
            <a:pPr marL="0" indent="0" algn="just" fontAlgn="base">
              <a:buNone/>
            </a:pPr>
            <a:r>
              <a:rPr lang="bg-BG" sz="1800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ardianTextEgyptian"/>
              </a:rPr>
              <a:t>Лунички? Трапчинки? Алергии? Чертите, които ни правят уникални, са очарователни, така че накарайте учениците да изследват</a:t>
            </a:r>
            <a:r>
              <a:rPr lang="en-US" sz="1800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ardianTextEgyptian"/>
              </a:rPr>
              <a:t> </a:t>
            </a:r>
            <a:r>
              <a:rPr lang="bg-BG" sz="1800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ardianTextEgyptian"/>
              </a:rPr>
              <a:t>собственото си генетично наследство </a:t>
            </a:r>
            <a:r>
              <a:rPr lang="bg-BG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ardianTextEgyptian"/>
              </a:rPr>
              <a:t>чрез</a:t>
            </a:r>
            <a:r>
              <a:rPr lang="bg-BG" sz="1800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ardianTextEgyptian"/>
              </a:rPr>
              <a:t> игри н-р бинго, за да </a:t>
            </a:r>
            <a:r>
              <a:rPr lang="bg-BG" sz="1800" b="0" i="0" u="none" strike="noStrik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ardianTextEgyptian"/>
              </a:rPr>
              <a:t>установят най-често срещаните вариации</a:t>
            </a:r>
            <a:r>
              <a:rPr lang="bg-BG" sz="1800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ardianTextEgyptian"/>
              </a:rPr>
              <a:t> . Ще ви трябват 20 минути за този урок. Бинго въпросите включват питане на учениците дали кръстосват десния си палец върху левия, когато стискат ръцете си и дали могат да свиват езика си на фунийка.</a:t>
            </a:r>
          </a:p>
          <a:p>
            <a:endParaRPr lang="bg-BG" sz="14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EA9EA7-AAB6-78C0-9342-94DC6D718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7" r="9794" b="-2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8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A6A96396-ECCD-F21D-215A-6581CE66FA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5829223"/>
              </p:ext>
            </p:extLst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51B6BC9-C584-7B6E-F4A6-C86532355368}"/>
              </a:ext>
            </a:extLst>
          </p:cNvPr>
          <p:cNvSpPr/>
          <p:nvPr/>
        </p:nvSpPr>
        <p:spPr>
          <a:xfrm>
            <a:off x="1467134" y="768008"/>
            <a:ext cx="84730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Пример – доминантни или </a:t>
            </a:r>
          </a:p>
          <a:p>
            <a:pPr algn="ctr"/>
            <a:r>
              <a:rPr lang="bg-BG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рецесивни белези?</a:t>
            </a:r>
          </a:p>
        </p:txBody>
      </p:sp>
    </p:spTree>
    <p:extLst>
      <p:ext uri="{BB962C8B-B14F-4D97-AF65-F5344CB8AC3E}">
        <p14:creationId xmlns:p14="http://schemas.microsoft.com/office/powerpoint/2010/main" val="2411145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448728E-2EDF-4F60-A97C-C0F08E06D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CBB40F-4E03-45AE-9020-C27B0AE7F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F7CCD1-513F-4B7A-9497-7AA9144DB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ABBCE0-E08C-4BBE-9FD2-E2B253D4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0875A2-DA82-CFAF-B578-85CB81DBB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453643"/>
            <a:ext cx="11029616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Описание на моите белези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426BAC-43D6-468E-B6FF-167034D5C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6072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B02D80E-5995-4C54-8387-5893C2C89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6083C8-1401-4950-AF56-E2FAFE42D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BC841AC3-9CF2-8E0D-B6FB-E327856514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8756115"/>
              </p:ext>
            </p:extLst>
          </p:nvPr>
        </p:nvGraphicFramePr>
        <p:xfrm>
          <a:off x="267479" y="1801137"/>
          <a:ext cx="5606074" cy="4722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79356C-0FDB-27F5-71B7-D11FBF688B1B}"/>
              </a:ext>
            </a:extLst>
          </p:cNvPr>
          <p:cNvSpPr>
            <a:spLocks/>
          </p:cNvSpPr>
          <p:nvPr/>
        </p:nvSpPr>
        <p:spPr>
          <a:xfrm>
            <a:off x="5715566" y="1797580"/>
            <a:ext cx="6208955" cy="404813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905256">
              <a:spcAft>
                <a:spcPts val="600"/>
              </a:spcAft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на </a:t>
            </a:r>
            <a:r>
              <a:rPr lang="bg-BG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обучението:</a:t>
            </a:r>
          </a:p>
          <a:p>
            <a:pPr marL="342900" indent="-342900" defTabSz="905256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bg-BG" sz="2400" kern="1200" dirty="0">
                <a:latin typeface="+mn-lt"/>
                <a:ea typeface="+mn-ea"/>
                <a:cs typeface="+mn-cs"/>
              </a:rPr>
              <a:t> </a:t>
            </a:r>
            <a:r>
              <a:rPr lang="bg-BG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Чертите са наблюдаеми характеристики, които се предават от родител на дете.</a:t>
            </a:r>
          </a:p>
          <a:p>
            <a:pPr marL="342900" indent="-342900" defTabSz="905256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bg-BG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Един индивид има много черти, които са общи с другите.</a:t>
            </a:r>
          </a:p>
          <a:p>
            <a:pPr marL="342900" indent="-342900" defTabSz="905256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bg-BG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Съвкупността от характеристика на индивида го прави уникален.</a:t>
            </a:r>
          </a:p>
          <a:p>
            <a:pPr marL="342900" indent="-342900" defTabSz="905256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bg-BG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Някои черти са по-често срещани</a:t>
            </a:r>
          </a:p>
          <a:p>
            <a:pPr defTabSz="905256">
              <a:spcAft>
                <a:spcPts val="600"/>
              </a:spcAft>
            </a:pPr>
            <a:r>
              <a:rPr lang="bg-BG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в дадена популация, отколкото в   други.  </a:t>
            </a:r>
            <a:endParaRPr lang="bg-BG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0303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48728E-2EDF-4F60-A97C-C0F08E06D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CBB40F-4E03-45AE-9020-C27B0AE7F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F7CCD1-513F-4B7A-9497-7AA9144DB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ABBCE0-E08C-4BBE-9FD2-E2B253D4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35D8BC-6DBE-DAA1-5DFF-D84F242DC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20" y="872271"/>
            <a:ext cx="11029616" cy="9883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Примерни белези</a:t>
            </a:r>
            <a:r>
              <a:rPr lang="en-US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426BAC-43D6-468E-B6FF-167034D5C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6072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02D80E-5995-4C54-8387-5893C2C89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6083C8-1401-4950-AF56-E2FAFE42D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66742F-0524-A238-691F-CB34ECFC51CC}"/>
              </a:ext>
            </a:extLst>
          </p:cNvPr>
          <p:cNvSpPr>
            <a:spLocks/>
          </p:cNvSpPr>
          <p:nvPr/>
        </p:nvSpPr>
        <p:spPr>
          <a:xfrm>
            <a:off x="117447" y="2040835"/>
            <a:ext cx="11493362" cy="382021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bg-BG" sz="21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+mj-ea"/>
                <a:cs typeface="+mj-cs"/>
              </a:rPr>
              <a:t>Точка на ухото – </a:t>
            </a:r>
          </a:p>
          <a:p>
            <a:pPr>
              <a:spcAft>
                <a:spcPts val="600"/>
              </a:spcAft>
            </a:pPr>
            <a:r>
              <a:rPr lang="bg-BG" sz="21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+mj-ea"/>
                <a:cs typeface="+mj-cs"/>
              </a:rPr>
              <a:t>наричана още </a:t>
            </a:r>
          </a:p>
          <a:p>
            <a:pPr>
              <a:spcAft>
                <a:spcPts val="600"/>
              </a:spcAft>
            </a:pPr>
            <a:r>
              <a:rPr lang="bg-BG" sz="21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+mj-ea"/>
                <a:cs typeface="+mj-cs"/>
              </a:rPr>
              <a:t>точка </a:t>
            </a:r>
            <a:r>
              <a:rPr lang="ru-RU" sz="21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+mj-ea"/>
                <a:cs typeface="+mj-cs"/>
              </a:rPr>
              <a:t>на Дарвин</a:t>
            </a:r>
            <a:endParaRPr lang="bg-BG" sz="21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  <a:ea typeface="+mj-ea"/>
              <a:cs typeface="+mj-cs"/>
            </a:endParaRPr>
          </a:p>
          <a:p>
            <a:endParaRPr lang="bg-B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CBB56-09F4-E0C8-8EE3-9B8476B7B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105" y="1087754"/>
            <a:ext cx="5680507" cy="5059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73C7B4-07E3-62B2-2E45-F8D54A8CC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790" y="608264"/>
            <a:ext cx="2400021" cy="596031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30DC439-D200-B3B1-F987-C1CE3DF1C019}"/>
              </a:ext>
            </a:extLst>
          </p:cNvPr>
          <p:cNvCxnSpPr/>
          <p:nvPr/>
        </p:nvCxnSpPr>
        <p:spPr>
          <a:xfrm>
            <a:off x="5603846" y="3263317"/>
            <a:ext cx="1476462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885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FF9989-AC8D-6D8A-D5BC-56833B45F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139DA4-78CC-C80B-F2CE-F5F0FDFE5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F2D81A-C97D-4819-0719-C492F516F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006071-C52D-CCE4-C5FC-9F983601E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326DE2-56E3-890D-821C-ACF709CAD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B7D6AD-73F7-56BE-038A-79E14315E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56436"/>
            <a:ext cx="11029616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Примерни </a:t>
            </a:r>
            <a:r>
              <a:rPr lang="en-US" sz="21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белези</a:t>
            </a:r>
            <a:r>
              <a:rPr lang="en-US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DE87D7-9E3B-76D3-23EA-0B0E1A5F6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6072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D1337B-8498-875F-F236-783CD9196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E40B9B-D8E2-F3F6-82D1-DD24F4958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491B85-F9FE-2F94-8CE1-85BD10A91C3A}"/>
              </a:ext>
            </a:extLst>
          </p:cNvPr>
          <p:cNvSpPr>
            <a:spLocks/>
          </p:cNvSpPr>
          <p:nvPr/>
        </p:nvSpPr>
        <p:spPr>
          <a:xfrm>
            <a:off x="343949" y="2040835"/>
            <a:ext cx="11266859" cy="382021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			</a:t>
            </a:r>
          </a:p>
        </p:txBody>
      </p:sp>
      <p:sp>
        <p:nvSpPr>
          <p:cNvPr id="3" name="Shape 48">
            <a:extLst>
              <a:ext uri="{FF2B5EF4-FFF2-40B4-BE49-F238E27FC236}">
                <a16:creationId xmlns:a16="http://schemas.microsoft.com/office/drawing/2014/main" id="{6FE8ABBF-08B3-595B-65BC-9CB6B5B7EDFF}"/>
              </a:ext>
            </a:extLst>
          </p:cNvPr>
          <p:cNvSpPr/>
          <p:nvPr/>
        </p:nvSpPr>
        <p:spPr>
          <a:xfrm>
            <a:off x="7617205" y="1005840"/>
            <a:ext cx="4125368" cy="515000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8E73C-50A5-909B-7A2D-AFFA1CCE0C97}"/>
              </a:ext>
            </a:extLst>
          </p:cNvPr>
          <p:cNvSpPr txBox="1"/>
          <p:nvPr/>
        </p:nvSpPr>
        <p:spPr>
          <a:xfrm>
            <a:off x="3098556" y="1429658"/>
            <a:ext cx="42280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bg-BG" sz="21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+mj-ea"/>
                <a:cs typeface="+mj-cs"/>
              </a:rPr>
              <a:t>Сраснала ушна мида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DD3B5E-756F-984C-DFDB-69886AE34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34" y="2574734"/>
            <a:ext cx="4477804" cy="417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46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F20574-618A-8C6C-0E81-0BE410D0A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DBAF48-B17B-4AA7-9E99-4EC0C9905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ED7D0-E124-F66A-6DF0-2E6E70AD6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48" b="814"/>
          <a:stretch/>
        </p:blipFill>
        <p:spPr>
          <a:xfrm>
            <a:off x="4628829" y="10"/>
            <a:ext cx="7563171" cy="426694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57E30F7-3253-4621-AB18-6A383D3A3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B73C32-66BD-3775-D58E-2D21548D7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435" y="4492319"/>
            <a:ext cx="6591957" cy="10379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Примерни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белези</a:t>
            </a:r>
            <a:r>
              <a:rPr lang="en-US" sz="36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305829B-9491-4F93-8853-9BCABA78F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20158"/>
            <a:ext cx="7554921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1F966F2-031A-4EA8-B214-62BED34F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1359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D5A969-E618-6001-B956-783FE27084D5}"/>
              </a:ext>
            </a:extLst>
          </p:cNvPr>
          <p:cNvSpPr>
            <a:spLocks/>
          </p:cNvSpPr>
          <p:nvPr/>
        </p:nvSpPr>
        <p:spPr>
          <a:xfrm>
            <a:off x="343949" y="2040835"/>
            <a:ext cx="11266859" cy="382021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			</a:t>
            </a: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49456-0E63-02A3-792E-9AB14060E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841" b="1"/>
          <a:stretch/>
        </p:blipFill>
        <p:spPr>
          <a:xfrm>
            <a:off x="1" y="10"/>
            <a:ext cx="4637078" cy="68575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104DFF-5CD5-C2B7-8586-4D32707A0216}"/>
              </a:ext>
            </a:extLst>
          </p:cNvPr>
          <p:cNvSpPr txBox="1"/>
          <p:nvPr/>
        </p:nvSpPr>
        <p:spPr>
          <a:xfrm>
            <a:off x="8416958" y="4962055"/>
            <a:ext cx="1874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Лунички</a:t>
            </a:r>
          </a:p>
        </p:txBody>
      </p:sp>
    </p:spTree>
    <p:extLst>
      <p:ext uri="{BB962C8B-B14F-4D97-AF65-F5344CB8AC3E}">
        <p14:creationId xmlns:p14="http://schemas.microsoft.com/office/powerpoint/2010/main" val="3813246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DBAF48-B17B-4AA7-9E99-4EC0C9905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E6A6EA-8BCF-5D82-F5FB-B1D688BA89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3875"/>
          <a:stretch/>
        </p:blipFill>
        <p:spPr>
          <a:xfrm>
            <a:off x="1" y="10"/>
            <a:ext cx="4637078" cy="685753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127FE9-91CA-738E-E255-613454E4B2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9118" r="-1" b="48991"/>
          <a:stretch/>
        </p:blipFill>
        <p:spPr>
          <a:xfrm>
            <a:off x="4628829" y="10"/>
            <a:ext cx="7563171" cy="426694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7E30F7-3253-4621-AB18-6A383D3A3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05829B-9491-4F93-8853-9BCABA78F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20158"/>
            <a:ext cx="7554921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F966F2-031A-4EA8-B214-62BED34F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1359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A10F65-D78B-71BC-C572-9548FA7D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0201A-FC46-1D91-1786-B1EF9D8F02EF}"/>
              </a:ext>
            </a:extLst>
          </p:cNvPr>
          <p:cNvSpPr txBox="1"/>
          <p:nvPr/>
        </p:nvSpPr>
        <p:spPr>
          <a:xfrm>
            <a:off x="4971495" y="4882718"/>
            <a:ext cx="45542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+mj-ea"/>
                <a:cs typeface="+mj-cs"/>
              </a:rPr>
              <a:t>Примерни </a:t>
            </a:r>
            <a:r>
              <a:rPr lang="en-US" sz="2100" b="1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+mj-ea"/>
                <a:cs typeface="+mj-cs"/>
              </a:rPr>
              <a:t>белези</a:t>
            </a:r>
            <a:r>
              <a:rPr lang="en-US" sz="21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+mj-ea"/>
                <a:cs typeface="+mj-cs"/>
              </a:rPr>
              <a:t>:</a:t>
            </a:r>
            <a:r>
              <a:rPr lang="bg-BG" sz="21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+mj-ea"/>
                <a:cs typeface="+mj-cs"/>
              </a:rPr>
              <a:t> левичари</a:t>
            </a:r>
          </a:p>
        </p:txBody>
      </p:sp>
    </p:spTree>
    <p:extLst>
      <p:ext uri="{BB962C8B-B14F-4D97-AF65-F5344CB8AC3E}">
        <p14:creationId xmlns:p14="http://schemas.microsoft.com/office/powerpoint/2010/main" val="3411412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2840C6-6494-4E12-A428-2012DA7DD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F5084D-B617-4011-8406-A93B64723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8797"/>
            <a:ext cx="5009388" cy="57817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EAE832-91F6-543C-8D69-2B4DB0535C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1872" y="1204126"/>
            <a:ext cx="4476811" cy="3358833"/>
          </a:xfr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 sz="2800" b="1" cap="small" dirty="0">
                <a:solidFill>
                  <a:srgbClr val="FFFFFF"/>
                </a:solidFill>
              </a:rPr>
              <a:t>ДАЙ</a:t>
            </a:r>
            <a:r>
              <a:rPr lang="bg-BG" sz="2800" b="1" i="0" cap="small" dirty="0">
                <a:solidFill>
                  <a:srgbClr val="FFFFFF"/>
                </a:solidFill>
              </a:rPr>
              <a:t> </a:t>
            </a:r>
            <a:r>
              <a:rPr lang="bg-BG" sz="2800" b="1" dirty="0">
                <a:solidFill>
                  <a:srgbClr val="FFFFFF"/>
                </a:solidFill>
              </a:rPr>
              <a:t>на човека риба и ще го нахраниш за един ден. Научи го да я  лови и ще го нахраниш за цял живот.</a:t>
            </a:r>
            <a:r>
              <a:rPr lang="en-US" sz="2800" b="1" dirty="0">
                <a:solidFill>
                  <a:srgbClr val="FFFFFF"/>
                </a:solidFill>
              </a:rPr>
              <a:t>	</a:t>
            </a:r>
            <a:r>
              <a:rPr lang="en-US" sz="2800" b="1" i="0" dirty="0">
                <a:solidFill>
                  <a:srgbClr val="FFFFFF"/>
                </a:solidFill>
              </a:rPr>
              <a:t>	</a:t>
            </a:r>
            <a:r>
              <a:rPr lang="en-US" sz="2800" b="1" i="0" dirty="0">
                <a:solidFill>
                  <a:srgbClr val="FFFFFF"/>
                </a:solidFill>
                <a:effectLst/>
              </a:rPr>
              <a:t>		</a:t>
            </a:r>
            <a:r>
              <a:rPr lang="en-US" sz="2800" i="0" dirty="0">
                <a:solidFill>
                  <a:srgbClr val="FFFFFF"/>
                </a:solidFill>
                <a:effectLst/>
              </a:rPr>
              <a:t>								</a:t>
            </a:r>
            <a:r>
              <a:rPr lang="bg-BG" sz="2800" i="0" dirty="0">
                <a:solidFill>
                  <a:srgbClr val="FFFFFF"/>
                </a:solidFill>
                <a:effectLst/>
              </a:rPr>
              <a:t>			                                                                           Конфуций</a:t>
            </a:r>
            <a:endParaRPr lang="bg-BG" sz="2800" dirty="0">
              <a:solidFill>
                <a:srgbClr val="FFFFFF"/>
              </a:solidFill>
            </a:endParaRPr>
          </a:p>
        </p:txBody>
      </p:sp>
      <p:pic>
        <p:nvPicPr>
          <p:cNvPr id="9" name="Graphic 8" descr="Fingerprint">
            <a:extLst>
              <a:ext uri="{FF2B5EF4-FFF2-40B4-BE49-F238E27FC236}">
                <a16:creationId xmlns:a16="http://schemas.microsoft.com/office/drawing/2014/main" id="{534ECCD2-DC19-178A-D060-6CD9FA76A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5999" y="782722"/>
            <a:ext cx="5433917" cy="54339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B74280-3B8A-B96B-4571-F40EA8588D81}"/>
              </a:ext>
            </a:extLst>
          </p:cNvPr>
          <p:cNvSpPr/>
          <p:nvPr/>
        </p:nvSpPr>
        <p:spPr>
          <a:xfrm>
            <a:off x="6003635" y="2551837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i="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898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DBAF48-B17B-4AA7-9E99-4EC0C9905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592B42C-58FA-4A86-86F9-BA64DFB52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AE81AC-D16D-497C-95C0-16E491F11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65720C-012A-4C28-8AA5-75E0C7CC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2137993-2819-4F0D-9767-4F7C41F33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9E8B1E-9FF3-4471-BF13-F774FD86E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652" y="638175"/>
            <a:ext cx="3700760" cy="57523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385944-3E2C-DFD8-5A0E-840E35DD5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Примерни белези: къдрава коса</a:t>
            </a:r>
            <a:endParaRPr 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481F7A-2F13-66F8-9C64-26D6A187B0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14040" b="3"/>
          <a:stretch/>
        </p:blipFill>
        <p:spPr>
          <a:xfrm>
            <a:off x="4243791" y="638175"/>
            <a:ext cx="3702877" cy="576262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C57321-9DC6-257B-F02C-94C429DCE3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500" r="1659" b="3"/>
          <a:stretch/>
        </p:blipFill>
        <p:spPr>
          <a:xfrm>
            <a:off x="8036240" y="638175"/>
            <a:ext cx="3702877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87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40EB7-84CD-B22F-E109-3BA641DE8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686" y="2764536"/>
            <a:ext cx="3259016" cy="14626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Примерни белези: по-къс палец на крака</a:t>
            </a:r>
            <a:endParaRPr lang="en-US" sz="2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F99C93-84D8-2013-246A-8E9EBED3C0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175" r="8280" b="-2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72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F9E585-CD15-D56B-8981-62E9C25C1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576" y="2840267"/>
            <a:ext cx="3259016" cy="14626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Примерни белези: </a:t>
            </a:r>
            <a:br>
              <a:rPr lang="bg-BG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</a:br>
            <a:r>
              <a:rPr lang="bg-BG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сини очи</a:t>
            </a:r>
            <a:endParaRPr lang="en-US" sz="2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5ACB476-E213-CB5A-400E-60A0E6D5E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021" r="1" b="32022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40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795238-4A8B-B32D-289F-A565F4665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4DBAF48-B17B-4AA7-9E99-4EC0C9905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3C969062-9679-4FA4-A989-31950EAD3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B66E388-4431-4DFA-AA86-DD137BA91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BF7E26F-1916-4328-9F98-CAD58E30B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083B205-6028-4ADD-8441-F968CAC3E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9BCF3C-084E-698F-B977-C82843FDC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24" r="12124" b="3"/>
          <a:stretch/>
        </p:blipFill>
        <p:spPr>
          <a:xfrm>
            <a:off x="446534" y="638175"/>
            <a:ext cx="3702877" cy="5762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1E7F3D-D9D7-51BF-D18C-5EA62DE08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66" r="8382" b="3"/>
          <a:stretch/>
        </p:blipFill>
        <p:spPr>
          <a:xfrm>
            <a:off x="4241386" y="638175"/>
            <a:ext cx="3702877" cy="5762625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ECB580F-FB4F-4766-9EBF-6C4D87510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6240" y="638175"/>
            <a:ext cx="3709227" cy="57523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A2EA4-520C-889F-65B6-1A2A2B237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2887" y="2386065"/>
            <a:ext cx="3475931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Примерни </a:t>
            </a:r>
            <a:r>
              <a:rPr lang="en-US" sz="2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белези</a:t>
            </a:r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: </a:t>
            </a:r>
            <a:r>
              <a:rPr lang="bg-BG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Права линия на косата</a:t>
            </a:r>
            <a:endParaRPr 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9E22B4-DEA1-3096-86FC-AB66EE3FD71C}"/>
              </a:ext>
            </a:extLst>
          </p:cNvPr>
          <p:cNvSpPr txBox="1"/>
          <p:nvPr/>
        </p:nvSpPr>
        <p:spPr>
          <a:xfrm>
            <a:off x="4448637" y="5881472"/>
            <a:ext cx="3288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Джон Траволта </a:t>
            </a:r>
            <a:r>
              <a:rPr lang="ru-RU" dirty="0" err="1">
                <a:solidFill>
                  <a:schemeClr val="bg1"/>
                </a:solidFill>
              </a:rPr>
              <a:t>има</a:t>
            </a:r>
            <a:r>
              <a:rPr lang="ru-RU" dirty="0">
                <a:solidFill>
                  <a:schemeClr val="bg1"/>
                </a:solidFill>
              </a:rPr>
              <a:t> два </a:t>
            </a:r>
            <a:r>
              <a:rPr lang="ru-RU" dirty="0" err="1">
                <a:solidFill>
                  <a:schemeClr val="bg1"/>
                </a:solidFill>
              </a:rPr>
              <a:t>върха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bg-B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27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0160B-32A0-5BDB-4F05-C6B2780F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933380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Примерни </a:t>
            </a:r>
            <a:r>
              <a:rPr lang="en-US" sz="21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белези</a:t>
            </a:r>
            <a:r>
              <a:rPr lang="en-US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:</a:t>
            </a:r>
            <a:r>
              <a:rPr lang="bg-BG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наследствено късогледство</a:t>
            </a:r>
            <a:endParaRPr lang="en-US" sz="2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0D7FA8-E0C0-5433-6366-6BB982470A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1" b="547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87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165A7-BAC2-394F-4130-3AB906D51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Примерни </a:t>
            </a:r>
            <a:r>
              <a:rPr lang="en-US" sz="21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белези</a:t>
            </a:r>
            <a:r>
              <a:rPr lang="en-US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:</a:t>
            </a:r>
            <a:r>
              <a:rPr lang="bg-BG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</a:t>
            </a:r>
            <a:br>
              <a:rPr lang="bg-BG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</a:br>
            <a:r>
              <a:rPr lang="bg-BG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Свиване на езика на фунийка</a:t>
            </a:r>
            <a:br>
              <a:rPr lang="bg-BG" sz="2800" dirty="0">
                <a:solidFill>
                  <a:srgbClr val="FFFFFF"/>
                </a:solidFill>
                <a:latin typeface="+mn-lt"/>
              </a:rPr>
            </a:b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C383A6-889F-CC0A-8FFB-4822BD0287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829" r="14080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40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1273D-9CAA-428B-5F3A-42E9DF3C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496" y="993180"/>
            <a:ext cx="11029616" cy="1146338"/>
          </a:xfrm>
        </p:spPr>
        <p:txBody>
          <a:bodyPr>
            <a:normAutofit fontScale="90000"/>
          </a:bodyPr>
          <a:lstStyle/>
          <a:p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Вариант на активността -1</a:t>
            </a:r>
            <a:br>
              <a:rPr lang="bg-BG" dirty="0"/>
            </a:b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B564E-AD9D-6140-7D21-B626CDFBD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5" y="1612476"/>
            <a:ext cx="5194767" cy="502321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bg-BG" dirty="0"/>
              <a:t>Работа с целия клас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bg-BG" dirty="0"/>
              <a:t>Преброяване на учениците с дадения белег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bg-BG" dirty="0"/>
              <a:t>Изчисляване на честотата на срещаемост на белега в класа – брой ученици с белега/общ брой ученици *100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bg-BG" dirty="0"/>
              <a:t>Построяване на графика</a:t>
            </a:r>
          </a:p>
          <a:p>
            <a:pPr marL="0" indent="0">
              <a:buNone/>
            </a:pPr>
            <a:r>
              <a:rPr lang="bg-BG" u="sng" dirty="0">
                <a:solidFill>
                  <a:schemeClr val="accent4">
                    <a:lumMod val="75000"/>
                  </a:schemeClr>
                </a:solidFill>
              </a:rPr>
              <a:t>Често срещани погрешни схващания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bg-BG" dirty="0">
                <a:solidFill>
                  <a:schemeClr val="accent4">
                    <a:lumMod val="75000"/>
                  </a:schemeClr>
                </a:solidFill>
              </a:rPr>
              <a:t>Учениците може да смятат, че по-често срещаните белези са "по-добри", но това не винаги е така. Понякога чертите просто се появяват по-често в човешката популация.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bg-BG" dirty="0">
                <a:solidFill>
                  <a:schemeClr val="accent4">
                    <a:lumMod val="75000"/>
                  </a:schemeClr>
                </a:solidFill>
              </a:rPr>
              <a:t>По-напредналите ученици може да мислят, че доминантните белези са по-често срещани от рецесивните. Честотата им обаче почти не зависи от това дали даден белег е доминантен или рецесивен. Не е задължително доминантният белег да е по-често срещан. Рецесивният признак не е задължително да е по- рядък в дадена  популация.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6F43B89A-C84D-B124-5DCD-03EAE8FFD45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06223333"/>
              </p:ext>
            </p:extLst>
          </p:nvPr>
        </p:nvGraphicFramePr>
        <p:xfrm>
          <a:off x="7636166" y="1045118"/>
          <a:ext cx="3814806" cy="2241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BB42ADD-7D15-5416-8B24-26CE74BE8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699331"/>
              </p:ext>
            </p:extLst>
          </p:nvPr>
        </p:nvGraphicFramePr>
        <p:xfrm>
          <a:off x="5981350" y="3338325"/>
          <a:ext cx="6135615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9157">
                  <a:extLst>
                    <a:ext uri="{9D8B030D-6E8A-4147-A177-3AD203B41FA5}">
                      <a16:colId xmlns:a16="http://schemas.microsoft.com/office/drawing/2014/main" val="2775546343"/>
                    </a:ext>
                  </a:extLst>
                </a:gridCol>
                <a:gridCol w="3056458">
                  <a:extLst>
                    <a:ext uri="{9D8B030D-6E8A-4147-A177-3AD203B41FA5}">
                      <a16:colId xmlns:a16="http://schemas.microsoft.com/office/drawing/2014/main" val="2653781204"/>
                    </a:ext>
                  </a:extLst>
                </a:gridCol>
              </a:tblGrid>
              <a:tr h="558427"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Признак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/>
                        <a:t>Честота в човешката популация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5978426"/>
                  </a:ext>
                </a:extLst>
              </a:tr>
              <a:tr h="558427">
                <a:tc>
                  <a:txBody>
                    <a:bodyPr/>
                    <a:lstStyle/>
                    <a:p>
                      <a:r>
                        <a:rPr lang="bg-BG" dirty="0"/>
                        <a:t>Свиване езика на фунийка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Могат – 70%</a:t>
                      </a:r>
                    </a:p>
                    <a:p>
                      <a:r>
                        <a:rPr lang="bg-BG" dirty="0"/>
                        <a:t>Не могат – 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743407"/>
                  </a:ext>
                </a:extLst>
              </a:tr>
              <a:tr h="558427">
                <a:tc>
                  <a:txBody>
                    <a:bodyPr/>
                    <a:lstStyle/>
                    <a:p>
                      <a:r>
                        <a:rPr lang="bg-BG" dirty="0"/>
                        <a:t>Служене с ръцете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Десничари – 93%</a:t>
                      </a:r>
                    </a:p>
                    <a:p>
                      <a:r>
                        <a:rPr lang="bg-BG" dirty="0"/>
                        <a:t>Левичари- 7%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6420300"/>
                  </a:ext>
                </a:extLst>
              </a:tr>
              <a:tr h="797754">
                <a:tc>
                  <a:txBody>
                    <a:bodyPr/>
                    <a:lstStyle/>
                    <a:p>
                      <a:r>
                        <a:rPr lang="bg-BG" dirty="0"/>
                        <a:t>Стискане на ръка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Левият палец отгоре – 55%</a:t>
                      </a:r>
                    </a:p>
                    <a:p>
                      <a:r>
                        <a:rPr lang="bg-BG" dirty="0"/>
                        <a:t>Десният палец отгоре – 44%</a:t>
                      </a:r>
                    </a:p>
                    <a:p>
                      <a:r>
                        <a:rPr lang="bg-BG" dirty="0"/>
                        <a:t>Без предпочитание – 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84813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E8C22EB-9A8B-86F4-C3DC-827BD7CD7A0F}"/>
              </a:ext>
            </a:extLst>
          </p:cNvPr>
          <p:cNvSpPr txBox="1"/>
          <p:nvPr/>
        </p:nvSpPr>
        <p:spPr>
          <a:xfrm>
            <a:off x="6163111" y="6172965"/>
            <a:ext cx="5583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/>
              <a:t>Честотите на белезите са от Онлайн </a:t>
            </a:r>
            <a:r>
              <a:rPr lang="bg-BG" sz="1400" dirty="0" err="1"/>
              <a:t>Менделево</a:t>
            </a:r>
            <a:r>
              <a:rPr lang="bg-BG" sz="1400" dirty="0"/>
              <a:t> унаследяване при човека - </a:t>
            </a:r>
            <a:r>
              <a:rPr lang="en-US" sz="1400" dirty="0">
                <a:hlinkClick r:id="rId3"/>
              </a:rPr>
              <a:t>http://www.ncbi.nlm.nih.gov/omim/</a:t>
            </a:r>
            <a:r>
              <a:rPr lang="bg-BG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3895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B72D9-791C-3DCE-26DA-A337E0AD6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15193"/>
            <a:ext cx="11029616" cy="747163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Варианти на активността - 2 </a:t>
            </a:r>
            <a:br>
              <a:rPr lang="bg-BG" dirty="0"/>
            </a:br>
            <a:endParaRPr lang="bg-BG" dirty="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98FBD04-405A-084D-D41A-7AFA34FD616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74246532"/>
              </p:ext>
            </p:extLst>
          </p:nvPr>
        </p:nvGraphicFramePr>
        <p:xfrm>
          <a:off x="639915" y="2382472"/>
          <a:ext cx="4854429" cy="3584181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464965">
                  <a:extLst>
                    <a:ext uri="{9D8B030D-6E8A-4147-A177-3AD203B41FA5}">
                      <a16:colId xmlns:a16="http://schemas.microsoft.com/office/drawing/2014/main" val="3548316146"/>
                    </a:ext>
                  </a:extLst>
                </a:gridCol>
                <a:gridCol w="1194732">
                  <a:extLst>
                    <a:ext uri="{9D8B030D-6E8A-4147-A177-3AD203B41FA5}">
                      <a16:colId xmlns:a16="http://schemas.microsoft.com/office/drawing/2014/main" val="564099814"/>
                    </a:ext>
                  </a:extLst>
                </a:gridCol>
                <a:gridCol w="1194732">
                  <a:extLst>
                    <a:ext uri="{9D8B030D-6E8A-4147-A177-3AD203B41FA5}">
                      <a16:colId xmlns:a16="http://schemas.microsoft.com/office/drawing/2014/main" val="2689342727"/>
                    </a:ext>
                  </a:extLst>
                </a:gridCol>
              </a:tblGrid>
              <a:tr h="52653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bg-BG" sz="1400" b="0" kern="1200" dirty="0">
                          <a:solidFill>
                            <a:schemeClr val="dk1"/>
                          </a:solidFill>
                          <a:effectLst/>
                        </a:rPr>
                        <a:t>Имам свободни ушни миди </a:t>
                      </a:r>
                      <a:endParaRPr lang="bg-BG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b="0" dirty="0">
                          <a:solidFill>
                            <a:schemeClr val="tx1"/>
                          </a:solidFill>
                        </a:rPr>
                        <a:t>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b="0" dirty="0">
                          <a:solidFill>
                            <a:schemeClr val="tx1"/>
                          </a:solidFill>
                        </a:rPr>
                        <a:t>не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0911141"/>
                  </a:ext>
                </a:extLst>
              </a:tr>
              <a:tr h="52653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bg-BG" sz="1400" kern="1200" dirty="0">
                          <a:solidFill>
                            <a:schemeClr val="dk1"/>
                          </a:solidFill>
                          <a:effectLst/>
                        </a:rPr>
                        <a:t>Мога да свивам езика си </a:t>
                      </a:r>
                      <a:endParaRPr lang="bg-BG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не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9417373"/>
                  </a:ext>
                </a:extLst>
              </a:tr>
              <a:tr h="492687">
                <a:tc>
                  <a:txBody>
                    <a:bodyPr/>
                    <a:lstStyle/>
                    <a:p>
                      <a:r>
                        <a:rPr lang="bg-BG" sz="1400" kern="1200" dirty="0">
                          <a:solidFill>
                            <a:schemeClr val="dk1"/>
                          </a:solidFill>
                          <a:effectLst/>
                        </a:rPr>
                        <a:t>Имам трапчинки </a:t>
                      </a:r>
                      <a:endParaRPr lang="bg-BG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не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3658077"/>
                  </a:ext>
                </a:extLst>
              </a:tr>
              <a:tr h="492687">
                <a:tc>
                  <a:txBody>
                    <a:bodyPr/>
                    <a:lstStyle/>
                    <a:p>
                      <a:r>
                        <a:rPr lang="bg-BG" sz="1400" kern="1200" dirty="0">
                          <a:solidFill>
                            <a:schemeClr val="dk1"/>
                          </a:solidFill>
                          <a:effectLst/>
                        </a:rPr>
                        <a:t>Имам лунички </a:t>
                      </a:r>
                      <a:endParaRPr lang="bg-BG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не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0112075"/>
                  </a:ext>
                </a:extLst>
              </a:tr>
              <a:tr h="492687">
                <a:tc>
                  <a:txBody>
                    <a:bodyPr/>
                    <a:lstStyle/>
                    <a:p>
                      <a:r>
                        <a:rPr lang="bg-BG" sz="1400" kern="1200" dirty="0">
                          <a:solidFill>
                            <a:schemeClr val="dk1"/>
                          </a:solidFill>
                          <a:effectLst/>
                        </a:rPr>
                        <a:t>Аз съм десничар </a:t>
                      </a:r>
                      <a:endParaRPr lang="bg-BG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не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9138225"/>
                  </a:ext>
                </a:extLst>
              </a:tr>
              <a:tr h="526530">
                <a:tc>
                  <a:txBody>
                    <a:bodyPr/>
                    <a:lstStyle/>
                    <a:p>
                      <a:r>
                        <a:rPr lang="bg-BG" sz="1400" kern="1200" dirty="0">
                          <a:solidFill>
                            <a:schemeClr val="dk1"/>
                          </a:solidFill>
                          <a:effectLst/>
                        </a:rPr>
                        <a:t>Имам естествено къдрава коса </a:t>
                      </a:r>
                      <a:endParaRPr lang="bg-BG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не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1049070"/>
                  </a:ext>
                </a:extLst>
              </a:tr>
              <a:tr h="526530">
                <a:tc>
                  <a:txBody>
                    <a:bodyPr/>
                    <a:lstStyle/>
                    <a:p>
                      <a:r>
                        <a:rPr lang="bg-BG" sz="1400" kern="1200" dirty="0">
                          <a:solidFill>
                            <a:schemeClr val="dk1"/>
                          </a:solidFill>
                          <a:effectLst/>
                        </a:rPr>
                        <a:t>Имам цепнатина на брадичката </a:t>
                      </a:r>
                      <a:endParaRPr lang="bg-BG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не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7408748"/>
                  </a:ext>
                </a:extLst>
              </a:tr>
            </a:tbl>
          </a:graphicData>
        </a:graphic>
      </p:graphicFrame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C759F8BA-6F51-4584-4553-D93E722A11D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46155284"/>
              </p:ext>
            </p:extLst>
          </p:nvPr>
        </p:nvGraphicFramePr>
        <p:xfrm>
          <a:off x="5996229" y="2382471"/>
          <a:ext cx="4656502" cy="361565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751588">
                  <a:extLst>
                    <a:ext uri="{9D8B030D-6E8A-4147-A177-3AD203B41FA5}">
                      <a16:colId xmlns:a16="http://schemas.microsoft.com/office/drawing/2014/main" val="2425503371"/>
                    </a:ext>
                  </a:extLst>
                </a:gridCol>
                <a:gridCol w="952457">
                  <a:extLst>
                    <a:ext uri="{9D8B030D-6E8A-4147-A177-3AD203B41FA5}">
                      <a16:colId xmlns:a16="http://schemas.microsoft.com/office/drawing/2014/main" val="1824160915"/>
                    </a:ext>
                  </a:extLst>
                </a:gridCol>
                <a:gridCol w="952457">
                  <a:extLst>
                    <a:ext uri="{9D8B030D-6E8A-4147-A177-3AD203B41FA5}">
                      <a16:colId xmlns:a16="http://schemas.microsoft.com/office/drawing/2014/main" val="3370395251"/>
                    </a:ext>
                  </a:extLst>
                </a:gridCol>
              </a:tblGrid>
              <a:tr h="622742">
                <a:tc>
                  <a:txBody>
                    <a:bodyPr/>
                    <a:lstStyle/>
                    <a:p>
                      <a:r>
                        <a:rPr lang="bg-BG" sz="1400" b="0" kern="1200" dirty="0">
                          <a:solidFill>
                            <a:schemeClr val="tx1"/>
                          </a:solidFill>
                          <a:effectLst/>
                        </a:rPr>
                        <a:t>Имам алергии </a:t>
                      </a:r>
                      <a:endParaRPr lang="bg-BG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b="0" i="0" dirty="0">
                          <a:solidFill>
                            <a:schemeClr val="tx1"/>
                          </a:solidFill>
                        </a:rPr>
                        <a:t>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b="0" dirty="0">
                          <a:solidFill>
                            <a:schemeClr val="tx1"/>
                          </a:solidFill>
                        </a:rPr>
                        <a:t>не</a:t>
                      </a: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970582"/>
                  </a:ext>
                </a:extLst>
              </a:tr>
              <a:tr h="765299">
                <a:tc>
                  <a:txBody>
                    <a:bodyPr/>
                    <a:lstStyle/>
                    <a:p>
                      <a:r>
                        <a:rPr lang="bg-BG" sz="1400" kern="1200" dirty="0">
                          <a:solidFill>
                            <a:schemeClr val="dk1"/>
                          </a:solidFill>
                          <a:effectLst/>
                        </a:rPr>
                        <a:t>Кръстосвам левия си палец над десния, когато стискам ръцете си  заедно</a:t>
                      </a:r>
                      <a:endParaRPr lang="bg-BG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не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3496745"/>
                  </a:ext>
                </a:extLst>
              </a:tr>
              <a:tr h="648077">
                <a:tc>
                  <a:txBody>
                    <a:bodyPr/>
                    <a:lstStyle/>
                    <a:p>
                      <a:r>
                        <a:rPr lang="bg-BG" sz="1400" kern="1200" dirty="0">
                          <a:solidFill>
                            <a:schemeClr val="dk1"/>
                          </a:solidFill>
                          <a:effectLst/>
                        </a:rPr>
                        <a:t>Виждам цветовете червено и зелено  ( не съм далтонист)</a:t>
                      </a:r>
                      <a:endParaRPr lang="bg-BG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не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350066"/>
                  </a:ext>
                </a:extLst>
              </a:tr>
              <a:tr h="856130">
                <a:tc>
                  <a:txBody>
                    <a:bodyPr/>
                    <a:lstStyle/>
                    <a:p>
                      <a:r>
                        <a:rPr lang="bg-BG" sz="1400" kern="1200" dirty="0">
                          <a:solidFill>
                            <a:schemeClr val="dk1"/>
                          </a:solidFill>
                          <a:effectLst/>
                        </a:rPr>
                        <a:t>Линията на косата на челото ми е  права.</a:t>
                      </a:r>
                    </a:p>
                    <a:p>
                      <a:endParaRPr lang="bg-BG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</a:rPr>
                        <a:t>не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9647534"/>
                  </a:ext>
                </a:extLst>
              </a:tr>
              <a:tr h="723409">
                <a:tc>
                  <a:txBody>
                    <a:bodyPr/>
                    <a:lstStyle/>
                    <a:p>
                      <a:r>
                        <a:rPr lang="bg-BG" sz="1400" kern="1200" dirty="0">
                          <a:solidFill>
                            <a:schemeClr val="dk1"/>
                          </a:solidFill>
                          <a:effectLst/>
                        </a:rPr>
                        <a:t>Аз съм: </a:t>
                      </a:r>
                      <a:endParaRPr lang="bg-BG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1400" dirty="0"/>
                        <a:t>мъж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1400" dirty="0"/>
                        <a:t>жена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555620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37E5BA0-6055-1D82-3E3D-D3EE5EC6ED7C}"/>
              </a:ext>
            </a:extLst>
          </p:cNvPr>
          <p:cNvSpPr txBox="1"/>
          <p:nvPr/>
        </p:nvSpPr>
        <p:spPr>
          <a:xfrm>
            <a:off x="581192" y="1246803"/>
            <a:ext cx="10498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noProof="0" dirty="0">
                <a:latin typeface="Univers Condensed" panose="020B0506020202050204" pitchFamily="34" charset="0"/>
              </a:rPr>
              <a:t>Каква комбинация от тези черти притежавате? </a:t>
            </a:r>
          </a:p>
          <a:p>
            <a:pPr algn="ctr"/>
            <a:r>
              <a:rPr lang="bg-BG" sz="2800" b="1" noProof="0" dirty="0">
                <a:latin typeface="Univers Condensed" panose="020B0506020202050204" pitchFamily="34" charset="0"/>
              </a:rPr>
              <a:t>Попълнете анкетата, за да разберете това.</a:t>
            </a:r>
            <a:endParaRPr lang="bg-BG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281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5596E-B6CB-62BF-7D92-5E880DAA5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31619"/>
            <a:ext cx="11029616" cy="988332"/>
          </a:xfrm>
        </p:spPr>
        <p:txBody>
          <a:bodyPr>
            <a:normAutofit/>
          </a:bodyPr>
          <a:lstStyle/>
          <a:p>
            <a:pPr algn="ctr"/>
            <a:r>
              <a:rPr lang="bg-BG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Варианти на активността- 3 бинго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EFF226A-8298-6BB1-05F9-E3F5ADBA6E8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16732484"/>
              </p:ext>
            </p:extLst>
          </p:nvPr>
        </p:nvGraphicFramePr>
        <p:xfrm>
          <a:off x="1048625" y="1519951"/>
          <a:ext cx="10217790" cy="5124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8590">
                  <a:extLst>
                    <a:ext uri="{9D8B030D-6E8A-4147-A177-3AD203B41FA5}">
                      <a16:colId xmlns:a16="http://schemas.microsoft.com/office/drawing/2014/main" val="900909225"/>
                    </a:ext>
                  </a:extLst>
                </a:gridCol>
                <a:gridCol w="2128526">
                  <a:extLst>
                    <a:ext uri="{9D8B030D-6E8A-4147-A177-3AD203B41FA5}">
                      <a16:colId xmlns:a16="http://schemas.microsoft.com/office/drawing/2014/main" val="2762813257"/>
                    </a:ext>
                  </a:extLst>
                </a:gridCol>
                <a:gridCol w="2043558">
                  <a:extLst>
                    <a:ext uri="{9D8B030D-6E8A-4147-A177-3AD203B41FA5}">
                      <a16:colId xmlns:a16="http://schemas.microsoft.com/office/drawing/2014/main" val="3434763313"/>
                    </a:ext>
                  </a:extLst>
                </a:gridCol>
                <a:gridCol w="2043558">
                  <a:extLst>
                    <a:ext uri="{9D8B030D-6E8A-4147-A177-3AD203B41FA5}">
                      <a16:colId xmlns:a16="http://schemas.microsoft.com/office/drawing/2014/main" val="2665155965"/>
                    </a:ext>
                  </a:extLst>
                </a:gridCol>
                <a:gridCol w="2043558">
                  <a:extLst>
                    <a:ext uri="{9D8B030D-6E8A-4147-A177-3AD203B41FA5}">
                      <a16:colId xmlns:a16="http://schemas.microsoft.com/office/drawing/2014/main" val="350588188"/>
                    </a:ext>
                  </a:extLst>
                </a:gridCol>
              </a:tblGrid>
              <a:tr h="598277"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087178"/>
                  </a:ext>
                </a:extLst>
              </a:tr>
              <a:tr h="619689">
                <a:tc>
                  <a:txBody>
                    <a:bodyPr/>
                    <a:lstStyle/>
                    <a:p>
                      <a:r>
                        <a:rPr lang="bg-BG" dirty="0"/>
                        <a:t>леля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алергии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права линия на косата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лунички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майка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769850"/>
                  </a:ext>
                </a:extLst>
              </a:tr>
              <a:tr h="106232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kern="1200" dirty="0">
                          <a:solidFill>
                            <a:schemeClr val="dk1"/>
                          </a:solidFill>
                          <a:effectLst/>
                        </a:rPr>
                        <a:t>Кръстосвам левия си палец над десния, когато стискам ръцете си  заедно</a:t>
                      </a:r>
                      <a:endParaRPr lang="bg-BG" sz="1400" dirty="0"/>
                    </a:p>
                    <a:p>
                      <a:endParaRPr lang="bg-BG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къдрава коса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сини очи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кафяви очи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права коса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4904197"/>
                  </a:ext>
                </a:extLst>
              </a:tr>
              <a:tr h="619689">
                <a:tc>
                  <a:txBody>
                    <a:bodyPr/>
                    <a:lstStyle/>
                    <a:p>
                      <a:r>
                        <a:rPr lang="bg-BG" dirty="0"/>
                        <a:t>баща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баба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свободно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сраснали ушни миди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лунички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8356950"/>
                  </a:ext>
                </a:extLst>
              </a:tr>
              <a:tr h="914778">
                <a:tc>
                  <a:txBody>
                    <a:bodyPr/>
                    <a:lstStyle/>
                    <a:p>
                      <a:r>
                        <a:rPr lang="bg-BG" sz="1400" dirty="0"/>
                        <a:t>Имам различни белези от човека до мен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цепнатина на брадичката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къдрава коса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чичо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не мога да свивам езика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8605811"/>
                  </a:ext>
                </a:extLst>
              </a:tr>
              <a:tr h="1165605">
                <a:tc>
                  <a:txBody>
                    <a:bodyPr/>
                    <a:lstStyle/>
                    <a:p>
                      <a:r>
                        <a:rPr lang="bg-BG" dirty="0"/>
                        <a:t>свободни ушни миди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общи белези с десния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общи белези с левия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Кръстосвам левия си палец над десния, когато стискам ръцете си  заедно</a:t>
                      </a:r>
                    </a:p>
                    <a:p>
                      <a:endParaRPr lang="bg-BG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най-рядко срещани белези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311490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715E33E-A133-62F8-E6D2-263E8E53E2CD}"/>
              </a:ext>
            </a:extLst>
          </p:cNvPr>
          <p:cNvSpPr/>
          <p:nvPr/>
        </p:nvSpPr>
        <p:spPr>
          <a:xfrm>
            <a:off x="9893537" y="1346900"/>
            <a:ext cx="692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О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5BE08B-18B6-F288-7CFF-2A0CD3A4C4C1}"/>
              </a:ext>
            </a:extLst>
          </p:cNvPr>
          <p:cNvSpPr/>
          <p:nvPr/>
        </p:nvSpPr>
        <p:spPr>
          <a:xfrm>
            <a:off x="7850337" y="1344299"/>
            <a:ext cx="554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Г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C686AE-D002-F1C9-AEFF-667D9BC0BFD3}"/>
              </a:ext>
            </a:extLst>
          </p:cNvPr>
          <p:cNvSpPr/>
          <p:nvPr/>
        </p:nvSpPr>
        <p:spPr>
          <a:xfrm>
            <a:off x="3746126" y="1344299"/>
            <a:ext cx="688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И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D85050-968E-50A6-22D7-125087270981}"/>
              </a:ext>
            </a:extLst>
          </p:cNvPr>
          <p:cNvSpPr/>
          <p:nvPr/>
        </p:nvSpPr>
        <p:spPr>
          <a:xfrm>
            <a:off x="1705570" y="1313345"/>
            <a:ext cx="615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Б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C562F9-8340-22C1-E3CA-0D1C6E272B10}"/>
              </a:ext>
            </a:extLst>
          </p:cNvPr>
          <p:cNvSpPr/>
          <p:nvPr/>
        </p:nvSpPr>
        <p:spPr>
          <a:xfrm>
            <a:off x="5761613" y="1344299"/>
            <a:ext cx="668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Н</a:t>
            </a:r>
          </a:p>
        </p:txBody>
      </p:sp>
    </p:spTree>
    <p:extLst>
      <p:ext uri="{BB962C8B-B14F-4D97-AF65-F5344CB8AC3E}">
        <p14:creationId xmlns:p14="http://schemas.microsoft.com/office/powerpoint/2010/main" val="2640793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C4EA0D-E05A-DDE7-8425-6CB1C198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6" y="2509066"/>
            <a:ext cx="5647846" cy="4244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5EB03E-D8A2-3816-A68B-7B0B66045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121" y="1662231"/>
            <a:ext cx="3054664" cy="20364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D743F-655A-3BA9-98A7-85F6CABE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43495"/>
            <a:ext cx="11029616" cy="988332"/>
          </a:xfrm>
        </p:spPr>
        <p:txBody>
          <a:bodyPr>
            <a:normAutofit/>
          </a:bodyPr>
          <a:lstStyle/>
          <a:p>
            <a:pPr algn="ctr"/>
            <a:r>
              <a:rPr lang="bg-BG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Варианти на активността- 4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5ED862-AE65-5C53-8CFD-934898F5D0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448785" y="1652988"/>
            <a:ext cx="3636774" cy="2045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165F6B-5AC9-8CA8-BA62-2E005D1E16B4}"/>
              </a:ext>
            </a:extLst>
          </p:cNvPr>
          <p:cNvSpPr txBox="1"/>
          <p:nvPr/>
        </p:nvSpPr>
        <p:spPr>
          <a:xfrm>
            <a:off x="1125269" y="1747535"/>
            <a:ext cx="6094602" cy="634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A7A259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bg-BG" sz="3200" b="1" cap="all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+mj-ea"/>
                <a:cs typeface="+mj-cs"/>
              </a:rPr>
              <a:t>Домашна работа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674F6A-136E-6CE7-955A-D6875BA95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872" y="3715555"/>
            <a:ext cx="4217825" cy="314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35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F535A4-D9BB-7DF6-5EE5-6C08805C71E6}"/>
              </a:ext>
            </a:extLst>
          </p:cNvPr>
          <p:cNvSpPr txBox="1"/>
          <p:nvPr/>
        </p:nvSpPr>
        <p:spPr>
          <a:xfrm>
            <a:off x="497664" y="1719743"/>
            <a:ext cx="3596902" cy="35847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bg-BG" sz="2800" b="1" i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  чуя и ще забравя. Ще видя и ще запомня. Ще го направя и ще разбера</a:t>
            </a:r>
            <a:r>
              <a:rPr lang="bg-BG" b="1" i="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bg-BG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dirty="0">
                <a:solidFill>
                  <a:srgbClr val="FFFFFF"/>
                </a:solidFill>
              </a:rPr>
              <a:t>		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bg-BG" sz="28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Конфуций</a:t>
            </a:r>
            <a:endParaRPr lang="en-US" sz="2800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phic 6" descr="Fan">
            <a:extLst>
              <a:ext uri="{FF2B5EF4-FFF2-40B4-BE49-F238E27FC236}">
                <a16:creationId xmlns:a16="http://schemas.microsoft.com/office/drawing/2014/main" id="{04E49DE7-54C7-9C28-EB69-AFD6872A6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3830" y="936141"/>
            <a:ext cx="4968305" cy="49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93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48728E-2EDF-4F60-A97C-C0F08E06D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CBB40F-4E03-45AE-9020-C27B0AE7F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F7CCD1-513F-4B7A-9497-7AA9144DB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45D49E-D8B4-30E2-4191-FB44D22C0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z="2800" b="1" kern="1200" cap="all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Вариант на активността- бинго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C7EA7B-802E-41F4-8926-C4475287A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314DE-BE77-E305-6FD6-1D3F3D1EA24D}"/>
              </a:ext>
            </a:extLst>
          </p:cNvPr>
          <p:cNvSpPr>
            <a:spLocks/>
          </p:cNvSpPr>
          <p:nvPr/>
        </p:nvSpPr>
        <p:spPr>
          <a:xfrm>
            <a:off x="4543796" y="1740470"/>
            <a:ext cx="3401354" cy="4393632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94360">
              <a:spcAft>
                <a:spcPts val="600"/>
              </a:spcAft>
            </a:pPr>
            <a:r>
              <a:rPr lang="bg-BG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Често срещано погрешно схващане </a:t>
            </a:r>
          </a:p>
          <a:p>
            <a:pPr defTabSz="59436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Учениците може да мислят, че наследяват физически характеристики от лели, чичовци, братовчеди, братя и сестри, защото членовете на семейството посочват приликите между роднините. </a:t>
            </a:r>
          </a:p>
          <a:p>
            <a:pPr defTabSz="59436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Всъщност физическите черти се наследяват само от родителите, или от бабите и дядовците. </a:t>
            </a:r>
            <a:endParaRPr lang="bg-B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7E0240-48F1-AF13-A888-F37C631FEE25}"/>
              </a:ext>
            </a:extLst>
          </p:cNvPr>
          <p:cNvSpPr>
            <a:spLocks/>
          </p:cNvSpPr>
          <p:nvPr/>
        </p:nvSpPr>
        <p:spPr>
          <a:xfrm>
            <a:off x="8042147" y="1740470"/>
            <a:ext cx="3401355" cy="3781441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94360">
              <a:spcAft>
                <a:spcPts val="600"/>
              </a:spcAft>
            </a:pPr>
            <a:r>
              <a:rPr lang="bg-BG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Следните въпроси имат за цел да разяснят това погрешно схващане:</a:t>
            </a:r>
          </a:p>
          <a:p>
            <a:pPr defTabSz="59436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dirty="0"/>
              <a:t> Оцветете квадратчето или квадратчетата с имената на роднините, от които не наследявате черти.</a:t>
            </a:r>
          </a:p>
          <a:p>
            <a:pPr defTabSz="59436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dirty="0"/>
              <a:t> Оцветете квадратчето или квадратчетата с имената на роднините, от които наследявате черти</a:t>
            </a:r>
            <a:r>
              <a:rPr lang="bg-BG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1109731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48728E-2EDF-4F60-A97C-C0F08E06D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CBB40F-4E03-45AE-9020-C27B0AE7F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F7CCD1-513F-4B7A-9497-7AA9144DB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ABBCE0-E08C-4BBE-9FD2-E2B253D4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2473B-9E82-E9DD-8931-D0631C069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94" y="367186"/>
            <a:ext cx="11029616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 sz="2800" b="1" kern="1200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Родословни дървета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426BAC-43D6-468E-B6FF-167034D5C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6072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02D80E-5995-4C54-8387-5893C2C89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6083C8-1401-4950-AF56-E2FAFE42D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57F06-7576-BD22-19DA-347A6DFD09D3}"/>
              </a:ext>
            </a:extLst>
          </p:cNvPr>
          <p:cNvSpPr>
            <a:spLocks/>
          </p:cNvSpPr>
          <p:nvPr/>
        </p:nvSpPr>
        <p:spPr>
          <a:xfrm>
            <a:off x="446533" y="1721414"/>
            <a:ext cx="4287530" cy="5136585"/>
          </a:xfrm>
          <a:prstGeom prst="rect">
            <a:avLst/>
          </a:prstGeom>
        </p:spPr>
        <p:txBody>
          <a:bodyPr/>
          <a:lstStyle/>
          <a:p>
            <a:pPr algn="just" defTabSz="749808">
              <a:spcAft>
                <a:spcPts val="600"/>
              </a:spcAft>
            </a:pPr>
            <a:r>
              <a:rPr lang="bg-BG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да получат по-широк поглед върху личната си история, накарайте учениците, да създадат свои ДНК родословни дървета. Като интервюират родители, братя и сестри и други роднини за начина на живот и здравословното състояние, те могат да създадат подробна генетична карта на своето семейство.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 defTabSz="749808">
              <a:spcAft>
                <a:spcPts val="600"/>
              </a:spcAft>
            </a:pPr>
            <a:r>
              <a:rPr lang="en-US" sz="2000" dirty="0">
                <a:hlinkClick r:id="rId2"/>
              </a:rPr>
              <a:t>https://www.labster.com/simulations/gene-linkage-and-pedigree-analyses-new</a:t>
            </a:r>
            <a:r>
              <a:rPr lang="bg-BG" sz="2000" dirty="0"/>
              <a:t> 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AB499D0C-5902-01B0-3145-DAABFD5D8A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6869910"/>
              </p:ext>
            </p:extLst>
          </p:nvPr>
        </p:nvGraphicFramePr>
        <p:xfrm>
          <a:off x="5609911" y="961546"/>
          <a:ext cx="5913614" cy="5317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6CAE6D1-A3A3-BB19-DC76-961B2A5989B5}"/>
              </a:ext>
            </a:extLst>
          </p:cNvPr>
          <p:cNvSpPr txBox="1"/>
          <p:nvPr/>
        </p:nvSpPr>
        <p:spPr>
          <a:xfrm>
            <a:off x="446533" y="6031468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https://bg.e-prosveta.bg/book/450?page=51</a:t>
            </a:r>
            <a:r>
              <a:rPr lang="en-US" dirty="0"/>
              <a:t>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876119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9075B-8034-F915-0461-9E22838F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Ролева игра</a:t>
            </a:r>
          </a:p>
        </p:txBody>
      </p:sp>
      <p:pic>
        <p:nvPicPr>
          <p:cNvPr id="5" name="Content Placeholder 4" descr="A person and person on stage&#10;&#10;Description automatically generated">
            <a:extLst>
              <a:ext uri="{FF2B5EF4-FFF2-40B4-BE49-F238E27FC236}">
                <a16:creationId xmlns:a16="http://schemas.microsoft.com/office/drawing/2014/main" id="{F1ACC6FA-8D19-1C21-693E-1724D49A3D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0425" y="1549319"/>
            <a:ext cx="4842588" cy="4842588"/>
          </a:xfrm>
          <a:prstGeom prst="rect">
            <a:avLst/>
          </a:prstGeom>
        </p:spPr>
      </p:pic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5A23B593-29EF-8D81-C403-1829EFA483A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07866965"/>
              </p:ext>
            </p:extLst>
          </p:nvPr>
        </p:nvGraphicFramePr>
        <p:xfrm>
          <a:off x="6166806" y="914400"/>
          <a:ext cx="5194769" cy="5859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7232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7207B7B-5C57-458C-BE38-95D2CD76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77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5" y="0"/>
            <a:ext cx="465429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F3A9598-3225-3CC0-E257-47D3B9312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35" y="1199323"/>
            <a:ext cx="3703320" cy="377999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Биология </a:t>
            </a:r>
            <a:br>
              <a:rPr lang="bg-BG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</a:b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за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10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клас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</a:t>
            </a:r>
            <a:b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„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изд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.</a:t>
            </a:r>
            <a:r>
              <a:rPr lang="bg-BG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Просвета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“</a:t>
            </a:r>
            <a:b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</a:b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стр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.</a:t>
            </a:r>
            <a:r>
              <a:rPr lang="bg-BG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51-52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1E34B7-87D0-C830-DDEC-4854B271CEE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43465" y="1132844"/>
            <a:ext cx="6253164" cy="46117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FC04AA-8BE5-9D97-8BB7-4AD2EA8AD555}"/>
              </a:ext>
            </a:extLst>
          </p:cNvPr>
          <p:cNvSpPr txBox="1"/>
          <p:nvPr/>
        </p:nvSpPr>
        <p:spPr>
          <a:xfrm>
            <a:off x="7673827" y="5855475"/>
            <a:ext cx="45181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https://bg.e-prosveta.bg/book/450?page=50</a:t>
            </a:r>
            <a:r>
              <a:rPr lang="en-US" dirty="0"/>
              <a:t>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58609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3A6101-06A5-9FED-7B27-E2FADEC163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32320" y="783495"/>
            <a:ext cx="8470696" cy="470245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D78A51-C02C-C34B-9D5D-E0C4F63A66B8}"/>
              </a:ext>
            </a:extLst>
          </p:cNvPr>
          <p:cNvSpPr txBox="1"/>
          <p:nvPr/>
        </p:nvSpPr>
        <p:spPr>
          <a:xfrm>
            <a:off x="1340375" y="5033286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https://pedigree.progenygenetics.com/</a:t>
            </a:r>
            <a:r>
              <a:rPr lang="en-US" dirty="0"/>
              <a:t>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056524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900F4C8-F5BA-3539-DA64-4D8DA3ECA8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lum bright="-22000" contrast="20000"/>
          </a:blip>
          <a:stretch>
            <a:fillRect/>
          </a:stretch>
        </p:blipFill>
        <p:spPr>
          <a:xfrm>
            <a:off x="1029810" y="1019795"/>
            <a:ext cx="4634143" cy="5363250"/>
          </a:xfrm>
          <a:ln w="38100">
            <a:solidFill>
              <a:srgbClr val="C00000"/>
            </a:solidFill>
          </a:ln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A55D698-B6F4-3D02-CEE0-A1707CE4C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6039" y="1942313"/>
            <a:ext cx="5194769" cy="4346520"/>
          </a:xfrm>
        </p:spPr>
        <p:txBody>
          <a:bodyPr>
            <a:normAutofit fontScale="62500" lnSpcReduction="20000"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bg-BG" sz="23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Задача 4</a:t>
            </a:r>
            <a:r>
              <a:rPr lang="bg-BG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bg-BG" sz="23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Хореята</a:t>
            </a:r>
            <a:r>
              <a:rPr lang="bg-BG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на Хънтингтън е наследствена болест, за която е създаден генетичен кръвен тест за доказване на наличието на мутирал </a:t>
            </a:r>
            <a:r>
              <a:rPr lang="bg-BG" sz="23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алел</a:t>
            </a:r>
            <a:r>
              <a:rPr lang="bg-BG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 генотипа.  Болестта </a:t>
            </a:r>
            <a:r>
              <a:rPr lang="bg-BG" sz="23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засяга мускулната координация </a:t>
            </a:r>
            <a:r>
              <a:rPr lang="bg-BG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 се проявява на средна възраст (40 -50 години). Вероятността за поява в потомството е 50% за всяко дете, ако единият родител е болен. Проучете други факти за болестта. 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bg-BG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Направете родословно дърво като използвате следната информация: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bg-BG" sz="2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Дядо ми по майчина линия, леля ми и чичо ми страдат от болестта на Хънтингтън. Майка ми също показва признаци на болестта. Брат ми и аз за сега не показваме признаци. И двамата сме на  29 години. Той има две деца и те изглеждат здрави. Аз имам едно дете. Съпругът ми е разтревожен, дали  синът ни  и аз сме наследили гена за болестта. За да отговорите на въпроса, начертайте родословното дърво. 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71433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930953-F4A6-1DC4-8E89-58D827B0D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ACD3DE-732E-FD62-4A0F-11F933BE7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94" y="69349"/>
            <a:ext cx="10599933" cy="67193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B6C998-2927-E6CA-CBAD-5E42F3B52672}"/>
              </a:ext>
            </a:extLst>
          </p:cNvPr>
          <p:cNvSpPr txBox="1"/>
          <p:nvPr/>
        </p:nvSpPr>
        <p:spPr>
          <a:xfrm>
            <a:off x="6722615" y="5376299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hlinkClick r:id="rId4"/>
              </a:rPr>
              <a:t>Хемофилия в руското царско семейство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" panose="020B0502020104020203"/>
                <a:ea typeface="+mn-ea"/>
                <a:cs typeface="+mn-cs"/>
                <a:hlinkClick r:id="rId4"/>
              </a:rPr>
              <a:t>Labelled diagram (wordwall.net)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" panose="020B0502020104020203"/>
                <a:ea typeface="+mn-ea"/>
                <a:cs typeface="+mn-cs"/>
              </a:rPr>
              <a:t> </a:t>
            </a: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664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7D26DA-9773-4A0E-B213-DDF20A1F1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756B4E-863B-F100-C050-C815706C39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6534" y="154024"/>
            <a:ext cx="11745466" cy="68088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A32F04-0A60-4522-ABA8-2B9EFE7CAC13}"/>
              </a:ext>
            </a:extLst>
          </p:cNvPr>
          <p:cNvSpPr txBox="1"/>
          <p:nvPr/>
        </p:nvSpPr>
        <p:spPr>
          <a:xfrm>
            <a:off x="5134063" y="5922519"/>
            <a:ext cx="6123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linkClick r:id="rId3"/>
              </a:rPr>
              <a:t>Cenka</a:t>
            </a:r>
            <a:r>
              <a:rPr lang="en-US" dirty="0">
                <a:hlinkClick r:id="rId3"/>
              </a:rPr>
              <a:t> - Teaching resources (wordwall.net)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085771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7401391-1321-60F3-C917-D8AB02DB6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01" y="3235067"/>
            <a:ext cx="3123783" cy="152988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hlinkClick r:id="rId2"/>
              </a:rPr>
              <a:t>https://www.proprofs.com/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  <a:hlinkClick r:id="rId3"/>
              </a:rPr>
              <a:t>https://wordwall.net/en-us/community/pedigree-charts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672E8F-DF49-D902-BA5B-E5244DEE00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81" r="10814" b="2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8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C7BF4D-EBF8-E32E-648B-B44DF57A2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31CBB7-4817-4B54-A7F9-0AE2D0C47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2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FF01AA-C85C-0BEF-CCCF-8545E832E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36" y="875478"/>
            <a:ext cx="5476375" cy="54763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6BC321D-B05F-4857-8880-97F61B9B7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791" y="601200"/>
            <a:ext cx="5009388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123AF0-504B-17EB-7BF1-A7C4E3CB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606" y="938022"/>
            <a:ext cx="4597758" cy="1188720"/>
          </a:xfrm>
        </p:spPr>
        <p:txBody>
          <a:bodyPr>
            <a:normAutofit/>
          </a:bodyPr>
          <a:lstStyle/>
          <a:p>
            <a:r>
              <a:rPr lang="bg-BG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3. Създаване на живот в класната стая </a:t>
            </a:r>
            <a:br>
              <a:rPr lang="bg-BG" sz="2400" b="1" dirty="0">
                <a:solidFill>
                  <a:srgbClr val="FFFFFF"/>
                </a:solidFill>
                <a:latin typeface="GH Guardian Headline"/>
              </a:rPr>
            </a:br>
            <a:endParaRPr lang="bg-BG" sz="2400" b="1" dirty="0">
              <a:solidFill>
                <a:srgbClr val="FFFFFF"/>
              </a:solidFill>
              <a:latin typeface="GH Guardian Headlin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3AAC2-43D0-3DB3-AB84-B05171689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606" y="2340864"/>
            <a:ext cx="4597758" cy="3793237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bg-BG" sz="2000" b="1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Отглеждането на (въображаеми) бебета в класната стая може да звучи странно, но това е чудесен начин за преподаване на генетика. </a:t>
            </a:r>
            <a:r>
              <a:rPr lang="bg-BG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У</a:t>
            </a:r>
            <a:r>
              <a:rPr lang="bg-BG" sz="2000" b="1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чениците се запознават с наследствени заболявания като н-р </a:t>
            </a:r>
            <a:r>
              <a:rPr lang="bg-BG" sz="2000" b="1" i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муковисцидоза</a:t>
            </a:r>
            <a:r>
              <a:rPr lang="bg-BG" sz="2000" b="1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. </a:t>
            </a:r>
            <a:endParaRPr lang="bg-BG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267C5-A4E3-F7CD-98AD-5F06564CE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361" y="1190986"/>
            <a:ext cx="424629" cy="1251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F41AF5-8159-4A21-7F10-72306BA70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576" y="1190985"/>
            <a:ext cx="424629" cy="1251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31A78F-9725-1677-DC32-FE32CD867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9824">
            <a:off x="4458126" y="1259244"/>
            <a:ext cx="172437" cy="162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6B2E45-6750-14E0-141B-F597E31DE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5090">
            <a:off x="5173629" y="1252548"/>
            <a:ext cx="192584" cy="1818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14F100-924B-0AB0-060B-2CC7929E3B2E}"/>
              </a:ext>
            </a:extLst>
          </p:cNvPr>
          <p:cNvSpPr txBox="1"/>
          <p:nvPr/>
        </p:nvSpPr>
        <p:spPr>
          <a:xfrm>
            <a:off x="5647662" y="1757410"/>
            <a:ext cx="93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err="1"/>
              <a:t>з</a:t>
            </a:r>
            <a:r>
              <a:rPr lang="bg-BG" dirty="0" err="1">
                <a:solidFill>
                  <a:schemeClr val="bg1"/>
                </a:solidFill>
              </a:rPr>
              <a:t>здрав</a:t>
            </a:r>
            <a:endParaRPr lang="bg-BG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D9BC98-71E5-0936-07A3-DA2F52193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233" y="2504104"/>
            <a:ext cx="426757" cy="1255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DF96F4-30D2-4F0D-5B5C-3D61E3BA4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019" y="2530010"/>
            <a:ext cx="426757" cy="1255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A9E397-C13E-9A35-AAA6-DB6673E67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907" y="2594538"/>
            <a:ext cx="142875" cy="1428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23D0AB-E655-F8C7-96C7-F1C0C4E90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3543" y="2594538"/>
            <a:ext cx="142875" cy="1428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4E5A91-2A96-D4ED-14E5-FD2ABC41B0E6}"/>
              </a:ext>
            </a:extLst>
          </p:cNvPr>
          <p:cNvSpPr txBox="1"/>
          <p:nvPr/>
        </p:nvSpPr>
        <p:spPr>
          <a:xfrm>
            <a:off x="5730024" y="3648269"/>
            <a:ext cx="786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болен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CF2E72-B9E3-74BF-368C-CC76CCCB20A8}"/>
              </a:ext>
            </a:extLst>
          </p:cNvPr>
          <p:cNvSpPr txBox="1"/>
          <p:nvPr/>
        </p:nvSpPr>
        <p:spPr>
          <a:xfrm>
            <a:off x="5730024" y="3429000"/>
            <a:ext cx="5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465A48-C02B-B2C5-AC9D-659DF94B07AF}"/>
              </a:ext>
            </a:extLst>
          </p:cNvPr>
          <p:cNvSpPr txBox="1"/>
          <p:nvPr/>
        </p:nvSpPr>
        <p:spPr>
          <a:xfrm>
            <a:off x="5730024" y="3057689"/>
            <a:ext cx="93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</a:rPr>
              <a:t>болен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6F374C-F577-3241-6837-FD0C04AB3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377" y="5209634"/>
            <a:ext cx="426757" cy="12558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00BFA9-B8FF-6F4F-1234-02C780B978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132" y="5209634"/>
            <a:ext cx="426757" cy="12558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5E94AF-1067-C2DA-C48B-7D41C832F7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9458">
            <a:off x="455817" y="5292187"/>
            <a:ext cx="188992" cy="1828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C4B083-6264-819C-C7A9-ED0DE37590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0132" y="5313525"/>
            <a:ext cx="140220" cy="1402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9DDB4A-3352-9B37-1679-3010F26F6974}"/>
              </a:ext>
            </a:extLst>
          </p:cNvPr>
          <p:cNvSpPr txBox="1"/>
          <p:nvPr/>
        </p:nvSpPr>
        <p:spPr>
          <a:xfrm>
            <a:off x="1737012" y="6096187"/>
            <a:ext cx="94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</a:rPr>
              <a:t>здрав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A229E75-1923-1C6E-D6B2-58CA21ED7236}"/>
              </a:ext>
            </a:extLst>
          </p:cNvPr>
          <p:cNvGrpSpPr/>
          <p:nvPr/>
        </p:nvGrpSpPr>
        <p:grpSpPr>
          <a:xfrm>
            <a:off x="3799840" y="6140467"/>
            <a:ext cx="487080" cy="101520"/>
            <a:chOff x="3799840" y="6140467"/>
            <a:chExt cx="487080" cy="10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37AB142-FF11-8A8D-83ED-01A0E70412B4}"/>
                    </a:ext>
                  </a:extLst>
                </p14:cNvPr>
                <p14:cNvContentPartPr/>
                <p14:nvPr/>
              </p14:nvContentPartPr>
              <p14:xfrm>
                <a:off x="3841600" y="6151267"/>
                <a:ext cx="426240" cy="66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37AB142-FF11-8A8D-83ED-01A0E70412B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37280" y="6146947"/>
                  <a:ext cx="43488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DA2E3E2-5FED-71DF-324A-62B9C39DE38A}"/>
                    </a:ext>
                  </a:extLst>
                </p14:cNvPr>
                <p14:cNvContentPartPr/>
                <p14:nvPr/>
              </p14:nvContentPartPr>
              <p14:xfrm>
                <a:off x="3799840" y="6140467"/>
                <a:ext cx="473760" cy="101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DA2E3E2-5FED-71DF-324A-62B9C39DE38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95520" y="6136147"/>
                  <a:ext cx="4824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31C9CD9-168C-0B23-C56E-D53EDC5CA7BC}"/>
                    </a:ext>
                  </a:extLst>
                </p14:cNvPr>
                <p14:cNvContentPartPr/>
                <p14:nvPr/>
              </p14:nvContentPartPr>
              <p14:xfrm>
                <a:off x="3879040" y="6199147"/>
                <a:ext cx="407880" cy="27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31C9CD9-168C-0B23-C56E-D53EDC5CA7B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874720" y="6194827"/>
                  <a:ext cx="4165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72EEB25-A473-D43E-510A-9E1953E2373F}"/>
                    </a:ext>
                  </a:extLst>
                </p14:cNvPr>
                <p14:cNvContentPartPr/>
                <p14:nvPr/>
              </p14:nvContentPartPr>
              <p14:xfrm>
                <a:off x="3875440" y="6182227"/>
                <a:ext cx="406800" cy="44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72EEB25-A473-D43E-510A-9E1953E2373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871120" y="6177907"/>
                  <a:ext cx="4154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429C10D-C2BF-BE8E-1A26-EC3361BFFE5B}"/>
                    </a:ext>
                  </a:extLst>
                </p14:cNvPr>
                <p14:cNvContentPartPr/>
                <p14:nvPr/>
              </p14:nvContentPartPr>
              <p14:xfrm>
                <a:off x="3930520" y="6190507"/>
                <a:ext cx="356400" cy="27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429C10D-C2BF-BE8E-1A26-EC3361BFFE5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926200" y="6186187"/>
                  <a:ext cx="365040" cy="3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F8032A6-451E-405B-F152-F450FD727F9D}"/>
                  </a:ext>
                </a:extLst>
              </p14:cNvPr>
              <p14:cNvContentPartPr/>
              <p14:nvPr/>
            </p14:nvContentPartPr>
            <p14:xfrm>
              <a:off x="3818200" y="6148747"/>
              <a:ext cx="558000" cy="842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F8032A6-451E-405B-F152-F450FD727F9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13880" y="6144427"/>
                <a:ext cx="56664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77BE3638-7107-4B5D-5EE3-9C70ECA3F69D}"/>
                  </a:ext>
                </a:extLst>
              </p14:cNvPr>
              <p14:cNvContentPartPr/>
              <p14:nvPr/>
            </p14:nvContentPartPr>
            <p14:xfrm>
              <a:off x="5427400" y="6618547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77BE3638-7107-4B5D-5EE3-9C70ECA3F69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423080" y="6614227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3941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C97E5C-C165-417B-BBDE-6701E22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D0E1C6-221C-4835-B0D4-24184F6B6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A7A2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8F2782-0AD1-4AB6-BBB8-3BA1BB416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BC3AA-548F-3D60-966B-B03524A71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588" y="741696"/>
            <a:ext cx="7156579" cy="54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55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31CBB7-4817-4B54-A7F9-0AE2D0C47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2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35DBAC1-6857-2435-C5B8-3DCA85585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47" y="64793"/>
            <a:ext cx="4828591" cy="661451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6BC321D-B05F-4857-8880-97F61B9B7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791" y="601200"/>
            <a:ext cx="5009388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98F78-CBE4-5F8E-4053-F692A07C3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682" y="1641255"/>
            <a:ext cx="4597758" cy="1188720"/>
          </a:xfrm>
        </p:spPr>
        <p:txBody>
          <a:bodyPr>
            <a:noAutofit/>
          </a:bodyPr>
          <a:lstStyle/>
          <a:p>
            <a:r>
              <a:rPr kumimoji="0" lang="en-US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" panose="020B0506020202050204" pitchFamily="34" charset="0"/>
              </a:rPr>
              <a:t>Биология</a:t>
            </a: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" panose="020B0506020202050204" pitchFamily="34" charset="0"/>
              </a:rPr>
              <a:t> </a:t>
            </a:r>
            <a:br>
              <a:rPr kumimoji="0" lang="bg-BG" sz="28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" panose="020B0506020202050204" pitchFamily="34" charset="0"/>
              </a:rPr>
            </a:br>
            <a:r>
              <a:rPr kumimoji="0" lang="bg-BG" sz="28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" panose="020B0506020202050204" pitchFamily="34" charset="0"/>
              </a:rPr>
              <a:t>за 10 клас </a:t>
            </a:r>
            <a:br>
              <a:rPr kumimoji="0" lang="bg-BG" sz="28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" panose="020B0506020202050204" pitchFamily="34" charset="0"/>
              </a:rPr>
            </a:br>
            <a:r>
              <a:rPr kumimoji="0" lang="bg-BG" sz="28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" panose="020B0506020202050204" pitchFamily="34" charset="0"/>
              </a:rPr>
              <a:t>„изд. Просвета“</a:t>
            </a:r>
            <a:br>
              <a:rPr kumimoji="0" lang="bg-BG" sz="28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" panose="020B0506020202050204" pitchFamily="34" charset="0"/>
              </a:rPr>
            </a:br>
            <a:r>
              <a:rPr kumimoji="0" lang="bg-BG" sz="28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" panose="020B0506020202050204" pitchFamily="34" charset="0"/>
              </a:rPr>
              <a:t>стр. </a:t>
            </a: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Condensed" panose="020B0506020202050204" pitchFamily="34" charset="0"/>
              </a:rPr>
              <a:t>48</a:t>
            </a:r>
            <a:endParaRPr lang="bg-BG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B0D5D2-F12D-7E52-B33C-FCB8FACAF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682" y="3008463"/>
            <a:ext cx="4270917" cy="29885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55B81D-0CB9-75F9-F6F4-C2A6C1D72C4D}"/>
              </a:ext>
            </a:extLst>
          </p:cNvPr>
          <p:cNvSpPr txBox="1"/>
          <p:nvPr/>
        </p:nvSpPr>
        <p:spPr>
          <a:xfrm>
            <a:off x="10024548" y="2058743"/>
            <a:ext cx="1652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Автозомна</a:t>
            </a:r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рецесивна мутация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5C3A7D-A658-8110-8594-3690A9F0DAF8}"/>
              </a:ext>
            </a:extLst>
          </p:cNvPr>
          <p:cNvSpPr txBox="1"/>
          <p:nvPr/>
        </p:nvSpPr>
        <p:spPr>
          <a:xfrm>
            <a:off x="6828361" y="602123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https://bg.e-prosveta.bg/book/450?page=48</a:t>
            </a:r>
            <a:r>
              <a:rPr lang="en-US" dirty="0"/>
              <a:t>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71119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194D58-E3C5-FC0F-B1AF-15882E909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31CBB7-4817-4B54-A7F9-0AE2D0C47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2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9809A-F976-C9CD-A8DA-682DA6520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36" y="1912985"/>
            <a:ext cx="5918591" cy="349351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6BC321D-B05F-4857-8880-97F61B9B7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791" y="601200"/>
            <a:ext cx="5009388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E2F03D-9A01-0CB1-9842-C691F0BA2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606" y="2648086"/>
            <a:ext cx="4597758" cy="1188720"/>
          </a:xfrm>
        </p:spPr>
        <p:txBody>
          <a:bodyPr>
            <a:normAutofit/>
          </a:bodyPr>
          <a:lstStyle/>
          <a:p>
            <a:pPr algn="ctr"/>
            <a:r>
              <a:rPr lang="bg-BG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3.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Създаване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на живот в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класната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стая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</a:t>
            </a:r>
            <a:br>
              <a:rPr lang="bg-BG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</a:br>
            <a:endParaRPr lang="bg-BG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BF344-7E5D-B761-9EC6-1B76B3E66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606" y="3959441"/>
            <a:ext cx="4597758" cy="217466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bg-BG" sz="2000" b="1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Ако не се задоволявате само със създаването на живот, можете да направите още една стъпка напред и да го клонирате. </a:t>
            </a:r>
            <a:endParaRPr lang="bg-BG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FEC11-8C3B-7E42-C805-63BDD46649F9}"/>
              </a:ext>
            </a:extLst>
          </p:cNvPr>
          <p:cNvSpPr txBox="1"/>
          <p:nvPr/>
        </p:nvSpPr>
        <p:spPr>
          <a:xfrm>
            <a:off x="779004" y="5651771"/>
            <a:ext cx="6094602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A7A259"/>
              </a:buClr>
              <a:buSzPct val="92000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Univers" panose="020B0502020104020203"/>
                <a:ea typeface="+mn-ea"/>
                <a:cs typeface="+mn-cs"/>
                <a:hlinkClick r:id="rId4"/>
              </a:rPr>
              <a:t>https://learn.genetics.utah.edu/content/cloning/clickandclone/</a:t>
            </a:r>
            <a:r>
              <a:rPr kumimoji="0" lang="bg-BG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1038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994DF7-9E9E-60B1-4AAA-31621896C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F8FBA6C-3705-4CE4-B846-D7ACBC28D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-460"/>
            <a:ext cx="4530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4A3486-72F2-0D9E-F444-DBB1ED82F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85" y="158621"/>
            <a:ext cx="3726568" cy="2099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8DFD13-C75A-C78E-D7B8-5762E774D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500" y="2554249"/>
            <a:ext cx="2255756" cy="1704932"/>
          </a:xfrm>
          <a:prstGeom prst="rect">
            <a:avLst/>
          </a:prstGeom>
        </p:spPr>
      </p:pic>
      <p:pic>
        <p:nvPicPr>
          <p:cNvPr id="6" name="Picture 5" descr="A person writing on a piece of paper&#10;&#10;Description automatically generated">
            <a:extLst>
              <a:ext uri="{FF2B5EF4-FFF2-40B4-BE49-F238E27FC236}">
                <a16:creationId xmlns:a16="http://schemas.microsoft.com/office/drawing/2014/main" id="{1F498592-0366-34F8-A7A9-DE4B71277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33" y="4838868"/>
            <a:ext cx="2830338" cy="169256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B34D440-E359-4CB9-B8E8-81977A860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B8F5A0E-5428-4604-A0F3-2224BE870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2240510"/>
            <a:ext cx="4581144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C3A0919-B9D6-44E1-A436-5307E792D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4503305"/>
            <a:ext cx="4581144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88FC14-B788-4FBC-9C5E-BC4892F5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06" y="0"/>
            <a:ext cx="7571045" cy="6858000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6F275C-5059-3486-78F1-B8FA09A10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844" y="1353925"/>
            <a:ext cx="6400367" cy="1431399"/>
          </a:xfrm>
        </p:spPr>
        <p:txBody>
          <a:bodyPr anchor="ctr">
            <a:normAutofit/>
          </a:bodyPr>
          <a:lstStyle/>
          <a:p>
            <a:pPr algn="ctr"/>
            <a:r>
              <a:rPr lang="bg-BG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3.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Създаване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на живот в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класната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стая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</a:t>
            </a:r>
            <a:endParaRPr lang="bg-BG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D933E-9A08-A96D-0B81-D5F791414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7030" y="1821303"/>
            <a:ext cx="6397545" cy="4061676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bg-BG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Концепцията за генетичния дрейф може да бъде доста сложна за разбиране, но бонбоните я правят много по-лесна. Бонбони </a:t>
            </a:r>
            <a:r>
              <a:rPr lang="bg-BG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M&amp;Ms</a:t>
            </a:r>
            <a:r>
              <a:rPr lang="bg-BG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 например се превръщат във въображаем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a </a:t>
            </a:r>
            <a:r>
              <a:rPr lang="bg-BG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популация, което дава възможност на учениците да изследват влиянието на миграцията и природните бедствия върху генетичния фонд. </a:t>
            </a:r>
          </a:p>
        </p:txBody>
      </p:sp>
    </p:spTree>
    <p:extLst>
      <p:ext uri="{BB962C8B-B14F-4D97-AF65-F5344CB8AC3E}">
        <p14:creationId xmlns:p14="http://schemas.microsoft.com/office/powerpoint/2010/main" val="2664532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31CBB7-4817-4B54-A7F9-0AE2D0C47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2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BC321D-B05F-4857-8880-97F61B9B7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791" y="601200"/>
            <a:ext cx="5009388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F9D3E-4A92-D0DB-EB79-2A6524F97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606" y="647612"/>
            <a:ext cx="4597758" cy="118872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Симулация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на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генетичен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дрейф</a:t>
            </a:r>
            <a:endParaRPr lang="bg-BG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2AED4-CEB4-E044-231B-D6008639E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5705" y="2179302"/>
            <a:ext cx="4597758" cy="4077498"/>
          </a:xfrm>
        </p:spPr>
        <p:txBody>
          <a:bodyPr>
            <a:normAutofit fontScale="40000" lnSpcReduction="20000"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bg-BG" sz="40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Поставете един цвят до всяко число.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bg-BG" sz="4000" kern="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Хвърлете зара пет пъти, за да видите кои цветове допринасят за следващото поколение.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bg-BG" sz="40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Повторете, докато един </a:t>
            </a:r>
            <a:r>
              <a:rPr lang="bg-BG" sz="4000" kern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алел</a:t>
            </a:r>
            <a:r>
              <a:rPr lang="bg-BG" sz="40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стане „фиксиран“ (т.е. единственият останал)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bg-BG" sz="40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Изчислете честотата на </a:t>
            </a:r>
            <a:r>
              <a:rPr lang="bg-BG" sz="4000" kern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фенотипа</a:t>
            </a:r>
            <a:r>
              <a:rPr lang="bg-BG" sz="40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във всяко поколение. 1. 2. 3. 4. 5.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bg-BG" sz="40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Симулацията показва, че въпреки че нито един цвят M&amp;M не е по-добър от друг и зарът е случаен, могат да настъпят промени в честотата на </a:t>
            </a:r>
            <a:r>
              <a:rPr lang="bg-BG" sz="4000" kern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алелите</a:t>
            </a:r>
            <a:r>
              <a:rPr lang="bg-BG" sz="40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в популацията. Тази промяна в резултат на случайността се нарича еволюция чрез генетичен дрейф. Представете си, че повторите експеримента си с 50 </a:t>
            </a:r>
            <a:r>
              <a:rPr lang="bg-BG" sz="4000" kern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M&amp;Ms</a:t>
            </a:r>
            <a:r>
              <a:rPr lang="bg-BG" sz="40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от всеки цвят - какво бихте очаквали?</a:t>
            </a:r>
          </a:p>
          <a:p>
            <a:pPr marL="0" indent="0" algn="ctr">
              <a:lnSpc>
                <a:spcPct val="110000"/>
              </a:lnSpc>
              <a:buNone/>
            </a:pPr>
            <a:endParaRPr lang="bg-BG" sz="2800" b="1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F4615D-5940-5546-5AA3-0EB159BCA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70" y="1857986"/>
            <a:ext cx="6343650" cy="2914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BDE4C0-5893-2A70-BAF9-89A03097E41F}"/>
              </a:ext>
            </a:extLst>
          </p:cNvPr>
          <p:cNvSpPr txBox="1"/>
          <p:nvPr/>
        </p:nvSpPr>
        <p:spPr>
          <a:xfrm>
            <a:off x="637470" y="4772636"/>
            <a:ext cx="6094520" cy="986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bg-BG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Понякога промените в честотата на </a:t>
            </a:r>
            <a:r>
              <a:rPr lang="bg-BG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алелите</a:t>
            </a:r>
            <a:r>
              <a:rPr lang="bg-BG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в дадена популация са случайни. Когато индивидите умират или се раждат, честотата на </a:t>
            </a:r>
            <a:r>
              <a:rPr lang="bg-BG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алелите</a:t>
            </a:r>
            <a:r>
              <a:rPr lang="bg-BG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в популацията се променя</a:t>
            </a:r>
            <a:endParaRPr lang="bg-BG" sz="18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B5627-6AC4-D555-C298-FEEAB4410AC8}"/>
              </a:ext>
            </a:extLst>
          </p:cNvPr>
          <p:cNvSpPr txBox="1"/>
          <p:nvPr/>
        </p:nvSpPr>
        <p:spPr>
          <a:xfrm>
            <a:off x="58450" y="1037839"/>
            <a:ext cx="6094520" cy="408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M&amp;M </a:t>
            </a:r>
            <a:r>
              <a:rPr lang="bg-BG" sz="20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популация</a:t>
            </a:r>
          </a:p>
        </p:txBody>
      </p:sp>
    </p:spTree>
    <p:extLst>
      <p:ext uri="{BB962C8B-B14F-4D97-AF65-F5344CB8AC3E}">
        <p14:creationId xmlns:p14="http://schemas.microsoft.com/office/powerpoint/2010/main" val="1001305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194D58-E3C5-FC0F-B1AF-15882E909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" panose="020B05020201040202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31CBB7-4817-4B54-A7F9-0AE2D0C47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2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BC321D-B05F-4857-8880-97F61B9B7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791" y="601200"/>
            <a:ext cx="5009388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E2F03D-9A01-0CB1-9842-C691F0BA2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606" y="1386235"/>
            <a:ext cx="4597758" cy="1188720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4</a:t>
            </a:r>
            <a:r>
              <a:rPr lang="bg-BG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. Разгадайте генетична мистерия</a:t>
            </a:r>
            <a:br>
              <a:rPr lang="bg-BG" sz="2400" b="1" dirty="0">
                <a:solidFill>
                  <a:srgbClr val="FFFFFF"/>
                </a:solidFill>
                <a:latin typeface="Univers Condensed" panose="020B0506020202050204" pitchFamily="34" charset="0"/>
              </a:rPr>
            </a:br>
            <a:endParaRPr lang="bg-BG" sz="2400" b="1" dirty="0">
              <a:solidFill>
                <a:srgbClr val="FFFFFF"/>
              </a:solidFill>
              <a:latin typeface="Univers Condensed" panose="020B05060202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BF344-7E5D-B761-9EC6-1B76B3E66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606" y="2322051"/>
            <a:ext cx="4597758" cy="3793237"/>
          </a:xfrm>
        </p:spPr>
        <p:txBody>
          <a:bodyPr>
            <a:normAutofit lnSpcReduction="10000"/>
          </a:bodyPr>
          <a:lstStyle/>
          <a:p>
            <a:pPr marL="0" indent="0" algn="just" fontAlgn="base">
              <a:buNone/>
            </a:pPr>
            <a:r>
              <a:rPr lang="bg-B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Играйте на Шерлок Холмс и разгадайте поредица от генетични загадки. Първата е свързана с майка, която е убедена, че е станала грешка и тя е донесла вкъщи грешното бебе от болницата. Как могат да докажат, че тя е права? След като разгадаете тази загадка, помолете учениците да разследват убийство, като използват знанията си за кръвни изследвания.</a:t>
            </a:r>
          </a:p>
          <a:p>
            <a:pPr marL="0" indent="0" fontAlgn="base">
              <a:buNone/>
            </a:pPr>
            <a:endPara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E1CEEE-CCEC-E706-48C8-D66400A79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92" y="1851772"/>
            <a:ext cx="4612309" cy="2943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C9C99F-EA5E-785B-3169-63A47DBDD334}"/>
              </a:ext>
            </a:extLst>
          </p:cNvPr>
          <p:cNvSpPr txBox="1"/>
          <p:nvPr/>
        </p:nvSpPr>
        <p:spPr>
          <a:xfrm>
            <a:off x="6667029" y="5795007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" panose="020B0502020104020203"/>
                <a:ea typeface="+mn-ea"/>
                <a:cs typeface="+mn-cs"/>
                <a:hlinkClick r:id="rId3"/>
              </a:rPr>
              <a:t>https://serendipstudio.org/sci_edu/waldron/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" panose="020B0502020104020203"/>
                <a:ea typeface="+mn-ea"/>
                <a:cs typeface="+mn-cs"/>
              </a:rPr>
              <a:t>  </a:t>
            </a: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592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31CBB7-4817-4B54-A7F9-0AE2D0C47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2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BC321D-B05F-4857-8880-97F61B9B7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791" y="601200"/>
            <a:ext cx="5009388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4214C-04FD-887D-EEEF-7E578F2DC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038" y="2834640"/>
            <a:ext cx="4597758" cy="118872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Биология </a:t>
            </a:r>
            <a:br>
              <a:rPr lang="bg-BG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</a:br>
            <a:r>
              <a:rPr lang="bg-BG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за 10 клас </a:t>
            </a:r>
            <a:br>
              <a:rPr lang="bg-BG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</a:br>
            <a:r>
              <a:rPr lang="bg-BG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„изд. Просвета“</a:t>
            </a:r>
            <a:br>
              <a:rPr lang="bg-BG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</a:br>
            <a:r>
              <a:rPr lang="bg-BG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стр. 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E6AB35-14A4-2F65-E6C4-83C18E3A2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33" y="307006"/>
            <a:ext cx="6073401" cy="61115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75F728-0BD6-5996-7E1E-334598284D73}"/>
              </a:ext>
            </a:extLst>
          </p:cNvPr>
          <p:cNvSpPr txBox="1"/>
          <p:nvPr/>
        </p:nvSpPr>
        <p:spPr>
          <a:xfrm>
            <a:off x="6666267" y="550148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https://bg.e-prosveta.bg/book/450?page=22</a:t>
            </a:r>
            <a:r>
              <a:rPr lang="en-US" dirty="0"/>
              <a:t>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402837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1877EA-1A35-1A1E-56C9-6186A1A5A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1007501"/>
            <a:ext cx="3259016" cy="9381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 sz="2800" b="1" kern="120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Кой уби Шийла </a:t>
            </a:r>
            <a:r>
              <a:rPr lang="bg-BG" sz="2800" b="1" kern="1200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дейвис</a:t>
            </a:r>
            <a:r>
              <a:rPr lang="bg-BG" sz="2800" b="1" kern="120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?</a:t>
            </a:r>
            <a:endParaRPr lang="bg-BG" sz="2800" b="1" kern="1200" cap="all" dirty="0">
              <a:solidFill>
                <a:srgbClr val="FFFFFF"/>
              </a:solidFill>
              <a:latin typeface="Univers Condensed" panose="020B050602020205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AC162C-BEBE-540F-1D46-705804772E8E}"/>
              </a:ext>
            </a:extLst>
          </p:cNvPr>
          <p:cNvSpPr txBox="1"/>
          <p:nvPr/>
        </p:nvSpPr>
        <p:spPr>
          <a:xfrm>
            <a:off x="590483" y="2201125"/>
            <a:ext cx="3415422" cy="3930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en-US" sz="1600" b="1" u="sng" dirty="0" err="1">
                <a:solidFill>
                  <a:srgbClr val="FFFFFF"/>
                </a:solidFill>
                <a:effectLst/>
                <a:latin typeface="Univers Condensed" panose="020B0506020202050204" pitchFamily="34" charset="0"/>
              </a:rPr>
              <a:t>Казус</a:t>
            </a:r>
            <a:r>
              <a:rPr lang="en-US" sz="1600" b="1" u="sng" dirty="0">
                <a:solidFill>
                  <a:srgbClr val="FFFFFF"/>
                </a:solidFill>
                <a:effectLst/>
                <a:latin typeface="Univers Condensed" panose="020B0506020202050204" pitchFamily="34" charset="0"/>
              </a:rPr>
              <a:t>: </a:t>
            </a:r>
            <a:r>
              <a:rPr lang="bg-BG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Шийла Дейвис е 20 годишна колежанка, която следва в Спортната академия. Тя плаща за следването си с работа като личен треньор в местния фитнес. Тялото и е намерено в женската съблекалня на фитнеса в 1 часа през нощта от нощния портиер Харви Уилис. Жертвата е била удушена, облечена с хавлия. На местопрестъплението има следи от борба и стъклената врата на душ кабината е съборена, със следи от кръв по нея. Жертвата е обявена за мъртва на местопроизшествието. Предполага се, че  моментът на смъртта е настъпил най-малко 3 часа преди да е намерено тялото.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41ADB3-5DA2-3633-CAB6-4A7C2873B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99" b="12347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65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15AEAA-DED0-5154-9C27-90275DE34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Кой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уби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Шийла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дейвис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B9375B-4179-7CED-61B4-32407ABC73A8}"/>
              </a:ext>
            </a:extLst>
          </p:cNvPr>
          <p:cNvSpPr txBox="1"/>
          <p:nvPr/>
        </p:nvSpPr>
        <p:spPr>
          <a:xfrm>
            <a:off x="601255" y="2177142"/>
            <a:ext cx="3409782" cy="3823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bg-BG" sz="16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Наказателно разследване</a:t>
            </a:r>
            <a:r>
              <a:rPr lang="bg-BG" sz="1600" dirty="0">
                <a:solidFill>
                  <a:srgbClr val="FFFFFF"/>
                </a:solidFill>
                <a:latin typeface="Univers Condensed" panose="020B0506020202050204" pitchFamily="34" charset="0"/>
              </a:rPr>
              <a:t>: </a:t>
            </a:r>
            <a:r>
              <a:rPr lang="bg-BG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Колегата на Шийла - </a:t>
            </a:r>
            <a:r>
              <a:rPr lang="bg-BG" sz="1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Далиша</a:t>
            </a:r>
            <a:r>
              <a:rPr lang="bg-BG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Джонс - казал на полицията, че Шийла  е нова служителка, която не заслужава неотдавнашното си повишение и го е получила само защото е прекарвала много време със своя шеф Стив </a:t>
            </a:r>
            <a:r>
              <a:rPr lang="bg-BG" sz="1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О‘Хара</a:t>
            </a:r>
            <a:r>
              <a:rPr lang="bg-BG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. Стив </a:t>
            </a:r>
            <a:r>
              <a:rPr lang="bg-BG" sz="1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О‘Хара</a:t>
            </a:r>
            <a:r>
              <a:rPr lang="bg-BG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казал на полицията, че Шийла се е оплакала пред него, че един от нейните фитнес клиенти -  Майк Рид - я е канил да излизат и отказал да приеме не за отговор.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0547F-5DA8-DBDC-7703-9B54F07FE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175" y="1457800"/>
            <a:ext cx="6831503" cy="454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21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858DF7D-C2D0-4B03-A7A0-2F06B789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52EF87-C74F-4D3F-9CAD-EEA1733C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47700"/>
            <a:ext cx="3703320" cy="57428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985F0-00F6-21EC-D257-6E821D329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9643" y="1037967"/>
            <a:ext cx="3004939" cy="4709131"/>
          </a:xfrm>
        </p:spPr>
        <p:txBody>
          <a:bodyPr anchor="ctr">
            <a:normAutofit/>
          </a:bodyPr>
          <a:lstStyle/>
          <a:p>
            <a:r>
              <a:rPr lang="bg-BG" b="1">
                <a:solidFill>
                  <a:srgbClr val="FFF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Кой уби Шийла дейвис?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930E8B-CABB-49C6-9609-F872BC043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D211A8-7186-46C6-AC78-73F89CAA5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8062204-EE69-489C-87C1-C1958C334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DBFA81-C9EE-EB5E-E507-477613E756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3561709"/>
              </p:ext>
            </p:extLst>
          </p:nvPr>
        </p:nvGraphicFramePr>
        <p:xfrm>
          <a:off x="520953" y="1757778"/>
          <a:ext cx="6855800" cy="1630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4770">
                  <a:extLst>
                    <a:ext uri="{9D8B030D-6E8A-4147-A177-3AD203B41FA5}">
                      <a16:colId xmlns:a16="http://schemas.microsoft.com/office/drawing/2014/main" val="4002256970"/>
                    </a:ext>
                  </a:extLst>
                </a:gridCol>
                <a:gridCol w="2285515">
                  <a:extLst>
                    <a:ext uri="{9D8B030D-6E8A-4147-A177-3AD203B41FA5}">
                      <a16:colId xmlns:a16="http://schemas.microsoft.com/office/drawing/2014/main" val="2444719358"/>
                    </a:ext>
                  </a:extLst>
                </a:gridCol>
                <a:gridCol w="2285515">
                  <a:extLst>
                    <a:ext uri="{9D8B030D-6E8A-4147-A177-3AD203B41FA5}">
                      <a16:colId xmlns:a16="http://schemas.microsoft.com/office/drawing/2014/main" val="3684349619"/>
                    </a:ext>
                  </a:extLst>
                </a:gridCol>
              </a:tblGrid>
              <a:tr h="326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dirty="0">
                          <a:effectLst/>
                          <a:latin typeface="Univers Condensed" panose="020B0506020202050204" pitchFamily="34" charset="0"/>
                        </a:rPr>
                        <a:t>Реагира с анти-А антитяло</a:t>
                      </a:r>
                      <a:endParaRPr lang="bg-BG" sz="1400" dirty="0">
                        <a:effectLst/>
                        <a:latin typeface="Univers Condensed" panose="020B050602020205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Реагира с анти-В антитяло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Кръвни групи (А,В, АВ, О)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305843"/>
                  </a:ext>
                </a:extLst>
              </a:tr>
              <a:tr h="326003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100">
                          <a:effectLst/>
                        </a:rPr>
                        <a:t> 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053506"/>
                  </a:ext>
                </a:extLst>
              </a:tr>
              <a:tr h="326003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НЕ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100" dirty="0">
                          <a:effectLst/>
                        </a:rPr>
                        <a:t> 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126396"/>
                  </a:ext>
                </a:extLst>
              </a:tr>
              <a:tr h="326003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НЕ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100" dirty="0">
                          <a:effectLst/>
                        </a:rPr>
                        <a:t> 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672175"/>
                  </a:ext>
                </a:extLst>
              </a:tr>
              <a:tr h="326003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НЕ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НЕ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100" dirty="0">
                          <a:effectLst/>
                        </a:rPr>
                        <a:t> 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1673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EF7D451-9857-4EEE-0BB0-EEA4C09D1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32345"/>
              </p:ext>
            </p:extLst>
          </p:nvPr>
        </p:nvGraphicFramePr>
        <p:xfrm>
          <a:off x="520952" y="3575230"/>
          <a:ext cx="6855800" cy="1834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3950">
                  <a:extLst>
                    <a:ext uri="{9D8B030D-6E8A-4147-A177-3AD203B41FA5}">
                      <a16:colId xmlns:a16="http://schemas.microsoft.com/office/drawing/2014/main" val="2769497201"/>
                    </a:ext>
                  </a:extLst>
                </a:gridCol>
                <a:gridCol w="1713950">
                  <a:extLst>
                    <a:ext uri="{9D8B030D-6E8A-4147-A177-3AD203B41FA5}">
                      <a16:colId xmlns:a16="http://schemas.microsoft.com/office/drawing/2014/main" val="1813174907"/>
                    </a:ext>
                  </a:extLst>
                </a:gridCol>
                <a:gridCol w="1713950">
                  <a:extLst>
                    <a:ext uri="{9D8B030D-6E8A-4147-A177-3AD203B41FA5}">
                      <a16:colId xmlns:a16="http://schemas.microsoft.com/office/drawing/2014/main" val="1333839440"/>
                    </a:ext>
                  </a:extLst>
                </a:gridCol>
                <a:gridCol w="1713950">
                  <a:extLst>
                    <a:ext uri="{9D8B030D-6E8A-4147-A177-3AD203B41FA5}">
                      <a16:colId xmlns:a16="http://schemas.microsoft.com/office/drawing/2014/main" val="289860725"/>
                    </a:ext>
                  </a:extLst>
                </a:gridCol>
              </a:tblGrid>
              <a:tr h="452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100" dirty="0">
                          <a:effectLst/>
                        </a:rPr>
                        <a:t> 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Реагира с анти -А антитяло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Реагира с анти - В антитяло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Кръвни групи (А,В, АВ, О)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440549"/>
                  </a:ext>
                </a:extLst>
              </a:tr>
              <a:tr h="219499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Шийла Дейвис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НЕ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НЕ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100">
                          <a:effectLst/>
                        </a:rPr>
                        <a:t> 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124368"/>
                  </a:ext>
                </a:extLst>
              </a:tr>
              <a:tr h="219499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 err="1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Далиша</a:t>
                      </a: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 Джонс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НЕ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100">
                          <a:effectLst/>
                        </a:rPr>
                        <a:t> 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453506"/>
                  </a:ext>
                </a:extLst>
              </a:tr>
              <a:tr h="219499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Стив </a:t>
                      </a:r>
                      <a:r>
                        <a:rPr lang="bg-BG" sz="1400" b="1" kern="1200" dirty="0" err="1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О‘Хара</a:t>
                      </a:r>
                      <a:endParaRPr lang="bg-BG" sz="1400" b="1" kern="1200" dirty="0">
                        <a:solidFill>
                          <a:schemeClr val="lt1"/>
                        </a:solidFill>
                        <a:effectLst/>
                        <a:latin typeface="Univers Condensed" panose="020B050602020205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100">
                          <a:effectLst/>
                        </a:rPr>
                        <a:t> 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388871"/>
                  </a:ext>
                </a:extLst>
              </a:tr>
              <a:tr h="219499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Харви Уилис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НЕ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100">
                          <a:effectLst/>
                        </a:rPr>
                        <a:t> 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509806"/>
                  </a:ext>
                </a:extLst>
              </a:tr>
              <a:tr h="219499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Майк Рид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НЕ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100" dirty="0">
                          <a:effectLst/>
                        </a:rPr>
                        <a:t> 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474067"/>
                  </a:ext>
                </a:extLst>
              </a:tr>
              <a:tr h="219499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Следи от кръв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НЕ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400" b="1" kern="1200" dirty="0">
                          <a:solidFill>
                            <a:schemeClr val="lt1"/>
                          </a:solidFill>
                          <a:effectLst/>
                          <a:latin typeface="Univers Condensed" panose="020B0506020202050204" pitchFamily="34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100" dirty="0">
                          <a:effectLst/>
                        </a:rPr>
                        <a:t> 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33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9D6DA10-EF65-536C-F775-5A18B8996ECD}"/>
              </a:ext>
            </a:extLst>
          </p:cNvPr>
          <p:cNvSpPr txBox="1"/>
          <p:nvPr/>
        </p:nvSpPr>
        <p:spPr>
          <a:xfrm>
            <a:off x="520952" y="5537490"/>
            <a:ext cx="6855800" cy="11931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45720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bg-BG" altLang="bg-BG" sz="1400" b="1" dirty="0">
                <a:latin typeface="Univers Condensed" panose="020B0506020202050204" pitchFamily="34" charset="0"/>
              </a:rPr>
              <a:t>Разследване: Анализът на кръвната група на следите от кръв, намерени по стъклената врата на душ кабината показал, че  тя е от кръвна </a:t>
            </a:r>
            <a:r>
              <a:rPr lang="bg-BG" altLang="bg-BG" sz="1400" b="1">
                <a:latin typeface="Univers Condensed" panose="020B0506020202050204" pitchFamily="34" charset="0"/>
              </a:rPr>
              <a:t>група АВ. </a:t>
            </a:r>
            <a:r>
              <a:rPr lang="bg-BG" altLang="bg-BG" sz="1400" b="1" dirty="0">
                <a:latin typeface="Univers Condensed" panose="020B0506020202050204" pitchFamily="34" charset="0"/>
              </a:rPr>
              <a:t>След като попълните таблицата се опитайте да предположите, кой е извършил престъплението. </a:t>
            </a:r>
          </a:p>
          <a:p>
            <a:pPr defTabSz="45720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bg-BG" altLang="bg-BG" sz="1400" b="1" dirty="0">
                <a:latin typeface="Univers Condensed" panose="020B0506020202050204" pitchFamily="34" charset="0"/>
              </a:rPr>
              <a:t>Убиецът е: …………………………………………………….</a:t>
            </a:r>
            <a:endParaRPr lang="bg-BG" sz="1400" b="1" dirty="0">
              <a:latin typeface="Univers Condensed" panose="020B050602020205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6AE662-5515-609A-0028-0342FEA47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064" y="548640"/>
            <a:ext cx="1127144" cy="11328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85B0D3-58AF-0AE1-2862-450A964A8179}"/>
              </a:ext>
            </a:extLst>
          </p:cNvPr>
          <p:cNvSpPr txBox="1"/>
          <p:nvPr/>
        </p:nvSpPr>
        <p:spPr>
          <a:xfrm>
            <a:off x="446533" y="647700"/>
            <a:ext cx="627970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548640">
              <a:spcAft>
                <a:spcPts val="600"/>
              </a:spcAft>
            </a:pPr>
            <a:r>
              <a:rPr lang="bg-BG" sz="2400" kern="1200" dirty="0">
                <a:solidFill>
                  <a:schemeClr val="tx1"/>
                </a:solidFill>
                <a:latin typeface="Univers Condensed" panose="020B0506020202050204" pitchFamily="34" charset="0"/>
                <a:cs typeface="Times New Roman" panose="02020603050405020304" pitchFamily="18" charset="0"/>
              </a:rPr>
              <a:t>Въпрос 3. Преди да извършите разследването, попълнете следната таблица: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0778957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194D58-E3C5-FC0F-B1AF-15882E909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" panose="020B05020201040202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31CBB7-4817-4B54-A7F9-0AE2D0C47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2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BC321D-B05F-4857-8880-97F61B9B7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791" y="601200"/>
            <a:ext cx="5009388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E2F03D-9A01-0CB1-9842-C691F0BA2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606" y="704304"/>
            <a:ext cx="4597758" cy="1723976"/>
          </a:xfrm>
        </p:spPr>
        <p:txBody>
          <a:bodyPr>
            <a:noAutofit/>
          </a:bodyPr>
          <a:lstStyle/>
          <a:p>
            <a:r>
              <a:rPr lang="bg-BG" sz="2800" b="1" dirty="0">
                <a:solidFill>
                  <a:srgbClr val="FFFFFF"/>
                </a:solidFill>
                <a:latin typeface="Univers Condensed" panose="020B0506020202050204" pitchFamily="34" charset="0"/>
              </a:rPr>
              <a:t>4. Дебат за етиката на генетичното модифициране</a:t>
            </a:r>
            <a:br>
              <a:rPr lang="bg-BG" sz="2800" b="1" dirty="0">
                <a:solidFill>
                  <a:srgbClr val="FFFFFF"/>
                </a:solidFill>
                <a:latin typeface="GH Guardian Headline"/>
              </a:rPr>
            </a:br>
            <a:endParaRPr lang="bg-BG" sz="2800" b="1" dirty="0">
              <a:solidFill>
                <a:srgbClr val="FFFFFF"/>
              </a:solidFill>
              <a:latin typeface="GH Guardian Headlin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BF344-7E5D-B761-9EC6-1B76B3E66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468" y="2428280"/>
            <a:ext cx="4597758" cy="3061369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bg-BG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Никой урок по генетика не би бил пълен без дебат за етиката на генетичната модификация (ГМ).  Учениците могат:</a:t>
            </a:r>
          </a:p>
          <a:p>
            <a:pPr algn="just" fontAlgn="base">
              <a:buFont typeface="Wingdings" panose="05000000000000000000" pitchFamily="2" charset="2"/>
              <a:buChar char="ü"/>
            </a:pPr>
            <a:r>
              <a:rPr lang="bg-BG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Да опишат процеса на ГМ</a:t>
            </a:r>
          </a:p>
          <a:p>
            <a:pPr algn="just" fontAlgn="base">
              <a:buFont typeface="Wingdings" panose="05000000000000000000" pitchFamily="2" charset="2"/>
              <a:buChar char="ü"/>
            </a:pPr>
            <a:r>
              <a:rPr lang="bg-BG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Дискусия за етичните въпроси, свързани с ГМ - дали процесът е като "игра на Бог„ ?</a:t>
            </a:r>
          </a:p>
          <a:p>
            <a:pPr algn="just" fontAlgn="base">
              <a:buFont typeface="Wingdings" panose="05000000000000000000" pitchFamily="2" charset="2"/>
              <a:buChar char="ü"/>
            </a:pPr>
            <a:r>
              <a:rPr lang="bg-BG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Приложенията на генетичното модифициране в медицината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DD31A-8949-46D8-DAEB-D2EADEC7A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94" y="2237759"/>
            <a:ext cx="6120914" cy="20301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2C460-8473-F2FE-CF13-C94FF67392DD}"/>
              </a:ext>
            </a:extLst>
          </p:cNvPr>
          <p:cNvSpPr txBox="1"/>
          <p:nvPr/>
        </p:nvSpPr>
        <p:spPr>
          <a:xfrm>
            <a:off x="298913" y="5363532"/>
            <a:ext cx="6094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" panose="020B0502020104020203"/>
                <a:ea typeface="+mn-ea"/>
                <a:cs typeface="+mn-cs"/>
                <a:hlinkClick r:id="rId3"/>
              </a:rPr>
              <a:t>https://downloads.bbc.co.uk/schools/teachers/bang/series_3_4/bgtt_teacherspack_lesson_13_genetic_modification.pdf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" panose="020B0502020104020203"/>
                <a:ea typeface="+mn-ea"/>
                <a:cs typeface="+mn-cs"/>
              </a:rPr>
              <a:t>  </a:t>
            </a: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11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0C97E5C-C165-417B-BBDE-6701E22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D0E1C6-221C-4835-B0D4-24184F6B6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A7A2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8F2782-0AD1-4AB6-BBB8-3BA1BB416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10BCDF-A096-B7C0-825D-DE6404A4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31" y="745009"/>
            <a:ext cx="6410131" cy="54695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CC30FF-B210-4C12-5525-48F5B53F96CE}"/>
              </a:ext>
            </a:extLst>
          </p:cNvPr>
          <p:cNvSpPr/>
          <p:nvPr/>
        </p:nvSpPr>
        <p:spPr>
          <a:xfrm>
            <a:off x="2002570" y="901260"/>
            <a:ext cx="8186857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+mj-ea"/>
                <a:cs typeface="+mj-cs"/>
              </a:rPr>
              <a:t>умения на съвременния учител</a:t>
            </a:r>
            <a:endParaRPr lang="en-US" sz="40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1255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DFB29E-D3FC-5EB6-9A3E-7AF5274F3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4470FC2-80A2-89AD-B805-33BE3D9D8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B5E5AE-0327-F0BE-725F-38EA7AECE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327" y="1213776"/>
            <a:ext cx="4410258" cy="4608003"/>
          </a:xfrm>
        </p:spPr>
        <p:txBody>
          <a:bodyPr anchor="ctr">
            <a:normAutofit/>
          </a:bodyPr>
          <a:lstStyle/>
          <a:p>
            <a:r>
              <a:rPr lang="bg-BG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5. Онлайн Интерактивни платформи за създаване на игри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B0D7ED-82EF-030B-F52D-3C4E52F57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673" y="457200"/>
            <a:ext cx="420624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A163C8-BDA6-1DEB-332C-8C086BF3A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85" y="457200"/>
            <a:ext cx="65836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DB889-60A5-12F9-3B97-9A494AEE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421" y="1508358"/>
            <a:ext cx="6143248" cy="3841284"/>
          </a:xfrm>
        </p:spPr>
        <p:txBody>
          <a:bodyPr>
            <a:normAutofit lnSpcReduction="10000"/>
          </a:bodyPr>
          <a:lstStyle/>
          <a:p>
            <a:pPr algn="just" fontAlgn="base">
              <a:buFont typeface="Wingdings" panose="05000000000000000000" pitchFamily="2" charset="2"/>
              <a:buChar char="ü"/>
            </a:pPr>
            <a:r>
              <a:rPr lang="bg-B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Онлайн интерактивните игри са атрактивен и ефективен метод за преподаване, който може да се приложи във всеки учебен час;</a:t>
            </a:r>
          </a:p>
          <a:p>
            <a:pPr algn="just" fontAlgn="base">
              <a:buFont typeface="Wingdings" panose="05000000000000000000" pitchFamily="2" charset="2"/>
              <a:buChar char="ü"/>
            </a:pPr>
            <a:r>
              <a:rPr lang="bg-B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Насърчава ученето, а учениците придобиват нови знания по лесен и интересен начин; активното участие на учениците е гарантирано, те са окуражени и мотивирани чрез използване на информационните технологии в час; </a:t>
            </a:r>
          </a:p>
          <a:p>
            <a:pPr algn="just" fontAlgn="base">
              <a:buFont typeface="Wingdings" panose="05000000000000000000" pitchFamily="2" charset="2"/>
              <a:buChar char="ü"/>
            </a:pPr>
            <a:r>
              <a:rPr lang="bg-B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Създава се реална възможност за споделяне онлайн с други ученици и учители.</a:t>
            </a:r>
            <a:endParaRPr lang="bg-BG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411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B448728E-2EDF-4F60-A97C-C0F08E06D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101" name="Rectangle 4100">
            <a:extLst>
              <a:ext uri="{FF2B5EF4-FFF2-40B4-BE49-F238E27FC236}">
                <a16:creationId xmlns:a16="http://schemas.microsoft.com/office/drawing/2014/main" id="{78CBB40F-4E03-45AE-9020-C27B0AE7F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102" name="Rectangle 4101">
            <a:extLst>
              <a:ext uri="{FF2B5EF4-FFF2-40B4-BE49-F238E27FC236}">
                <a16:creationId xmlns:a16="http://schemas.microsoft.com/office/drawing/2014/main" id="{A9F7CCD1-513F-4B7A-9497-7AA9144DB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 useBgFill="1">
        <p:nvSpPr>
          <p:cNvPr id="4104" name="Rectangle 4103">
            <a:extLst>
              <a:ext uri="{FF2B5EF4-FFF2-40B4-BE49-F238E27FC236}">
                <a16:creationId xmlns:a16="http://schemas.microsoft.com/office/drawing/2014/main" id="{F858DF7D-C2D0-4B03-A7A0-2F06B789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6" name="Rectangle 4105">
            <a:extLst>
              <a:ext uri="{FF2B5EF4-FFF2-40B4-BE49-F238E27FC236}">
                <a16:creationId xmlns:a16="http://schemas.microsoft.com/office/drawing/2014/main" id="{8952EF87-C74F-4D3F-9CAD-EEA1733C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47700"/>
            <a:ext cx="3703320" cy="57428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679050-CE2F-E0D0-6AFA-9A8562C4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9643" y="1037967"/>
            <a:ext cx="3004939" cy="47091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0" kern="1200" cap="all">
                <a:solidFill>
                  <a:srgbClr val="FFFEFF"/>
                </a:solidFill>
                <a:latin typeface="+mj-lt"/>
                <a:ea typeface="+mj-ea"/>
                <a:cs typeface="+mj-cs"/>
              </a:rPr>
              <a:t>Интерактивни платформи</a:t>
            </a:r>
          </a:p>
        </p:txBody>
      </p:sp>
      <p:sp>
        <p:nvSpPr>
          <p:cNvPr id="4108" name="Rectangle 4107">
            <a:extLst>
              <a:ext uri="{FF2B5EF4-FFF2-40B4-BE49-F238E27FC236}">
                <a16:creationId xmlns:a16="http://schemas.microsoft.com/office/drawing/2014/main" id="{EC930E8B-CABB-49C6-9609-F872BC043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110" name="Rectangle 4109">
            <a:extLst>
              <a:ext uri="{FF2B5EF4-FFF2-40B4-BE49-F238E27FC236}">
                <a16:creationId xmlns:a16="http://schemas.microsoft.com/office/drawing/2014/main" id="{AFD211A8-7186-46C6-AC78-73F89CAA5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112" name="Rectangle 4111">
            <a:extLst>
              <a:ext uri="{FF2B5EF4-FFF2-40B4-BE49-F238E27FC236}">
                <a16:creationId xmlns:a16="http://schemas.microsoft.com/office/drawing/2014/main" id="{88062204-EE69-489C-87C1-C1958C334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E1485-4ADA-6BC9-5946-47045CFEB848}"/>
              </a:ext>
            </a:extLst>
          </p:cNvPr>
          <p:cNvSpPr>
            <a:spLocks/>
          </p:cNvSpPr>
          <p:nvPr/>
        </p:nvSpPr>
        <p:spPr>
          <a:xfrm>
            <a:off x="486034" y="1851473"/>
            <a:ext cx="7012369" cy="1531485"/>
          </a:xfrm>
          <a:prstGeom prst="rect">
            <a:avLst/>
          </a:prstGeom>
        </p:spPr>
        <p:txBody>
          <a:bodyPr/>
          <a:lstStyle/>
          <a:p>
            <a:pPr defTabSz="649224"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Word Wall -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https://wordwall.net/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bg-BG" sz="1400" dirty="0"/>
          </a:p>
        </p:txBody>
      </p:sp>
      <p:pic>
        <p:nvPicPr>
          <p:cNvPr id="4098" name="Picture 2" descr="Wordwall">
            <a:extLst>
              <a:ext uri="{FF2B5EF4-FFF2-40B4-BE49-F238E27FC236}">
                <a16:creationId xmlns:a16="http://schemas.microsoft.com/office/drawing/2014/main" id="{E79AB87A-20AF-404F-984F-99DD9C939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80" y="1649160"/>
            <a:ext cx="1126473" cy="106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2FB97B-7E4C-7E3B-F4D7-8349C2FCEAA2}"/>
              </a:ext>
            </a:extLst>
          </p:cNvPr>
          <p:cNvSpPr txBox="1"/>
          <p:nvPr/>
        </p:nvSpPr>
        <p:spPr>
          <a:xfrm>
            <a:off x="583246" y="2506466"/>
            <a:ext cx="7012369" cy="1128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9224">
              <a:spcAft>
                <a:spcPts val="600"/>
              </a:spcAft>
            </a:pPr>
            <a:endParaRPr lang="en-US" sz="127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49224">
              <a:spcAft>
                <a:spcPts val="600"/>
              </a:spcAft>
            </a:pPr>
            <a:endParaRPr lang="en-US" sz="127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49224">
              <a:spcAft>
                <a:spcPts val="600"/>
              </a:spcAft>
            </a:pPr>
            <a:endParaRPr lang="en-US" sz="127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49224"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Quizlet -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https://quizlet.com/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bg-BG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1A1BCC-5F4A-FDA2-B448-AB1903616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801" y="2959377"/>
            <a:ext cx="872833" cy="847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37EAAE-25D8-2642-5E28-2B150B6E5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9759" y="4258653"/>
            <a:ext cx="902630" cy="847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DF03EA-7D1F-0A9B-F574-48BD448BA84D}"/>
              </a:ext>
            </a:extLst>
          </p:cNvPr>
          <p:cNvSpPr txBox="1"/>
          <p:nvPr/>
        </p:nvSpPr>
        <p:spPr>
          <a:xfrm>
            <a:off x="583246" y="4580878"/>
            <a:ext cx="2845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Kahoot - </a:t>
            </a:r>
            <a:r>
              <a:rPr lang="en-US" sz="1400" dirty="0">
                <a:hlinkClick r:id="rId7"/>
              </a:rPr>
              <a:t>https://kahoot.com/</a:t>
            </a:r>
            <a:endParaRPr lang="bg-BG" sz="14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4ACB14C-A6EC-9FCE-A59D-EA2B61ACD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81" y="6291646"/>
            <a:ext cx="12122458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https://kahoot.it/challenge/?quiz-id=4a674092-e5e8-4449-b37e-e2f5fac3bfcb&amp;single-player=true</a:t>
            </a:r>
            <a:r>
              <a:rPr kumimoji="0" lang="bg-BG" altLang="bg-BG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9544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network&#10;&#10;Description automatically generated">
            <a:extLst>
              <a:ext uri="{FF2B5EF4-FFF2-40B4-BE49-F238E27FC236}">
                <a16:creationId xmlns:a16="http://schemas.microsoft.com/office/drawing/2014/main" id="{C5779F1C-A8BB-FAE3-CD96-16899A0F6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8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8FAACF-42A5-4808-4BF4-B3EDEB7A4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bg-BG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Благодаря </a:t>
            </a:r>
            <a:br>
              <a:rPr lang="bg-BG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вниманието!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57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6290291-A607-1E40-8F90-B6DD4454CE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1207633"/>
              </p:ext>
            </p:extLst>
          </p:nvPr>
        </p:nvGraphicFramePr>
        <p:xfrm>
          <a:off x="6427433" y="1473693"/>
          <a:ext cx="4376691" cy="5160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76A7204-A410-3C62-9EAA-27A991BCFA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3222619"/>
              </p:ext>
            </p:extLst>
          </p:nvPr>
        </p:nvGraphicFramePr>
        <p:xfrm>
          <a:off x="631797" y="1473693"/>
          <a:ext cx="4472863" cy="5160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3309384-F78F-2C75-B679-CD1E543113A4}"/>
              </a:ext>
            </a:extLst>
          </p:cNvPr>
          <p:cNvSpPr txBox="1"/>
          <p:nvPr/>
        </p:nvSpPr>
        <p:spPr>
          <a:xfrm>
            <a:off x="405413" y="676442"/>
            <a:ext cx="1083075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3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Традиционно обучение </a:t>
            </a:r>
            <a:r>
              <a:rPr lang="en-US" sz="3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vs.</a:t>
            </a:r>
            <a:r>
              <a:rPr lang="bg-BG" sz="34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 Иновативно обучение </a:t>
            </a:r>
            <a:endParaRPr lang="bg-BG" sz="3400" cap="all" dirty="0"/>
          </a:p>
        </p:txBody>
      </p:sp>
    </p:spTree>
    <p:extLst>
      <p:ext uri="{BB962C8B-B14F-4D97-AF65-F5344CB8AC3E}">
        <p14:creationId xmlns:p14="http://schemas.microsoft.com/office/powerpoint/2010/main" val="3049818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6407B4B-4663-A6D3-0155-B2B1405A56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3653312"/>
              </p:ext>
            </p:extLst>
          </p:nvPr>
        </p:nvGraphicFramePr>
        <p:xfrm>
          <a:off x="2032000" y="1509204"/>
          <a:ext cx="8128000" cy="5055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2D8AE3E3-162D-1CD7-55D2-A23FD0BA3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71" y="594802"/>
            <a:ext cx="11343858" cy="830223"/>
          </a:xfrm>
        </p:spPr>
        <p:txBody>
          <a:bodyPr>
            <a:normAutofit fontScale="90000"/>
          </a:bodyPr>
          <a:lstStyle/>
          <a:p>
            <a:pPr algn="ctr"/>
            <a:r>
              <a:rPr lang="bg-BG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</a:rPr>
              <a:t>Предимства на иновативното образование</a:t>
            </a:r>
            <a:endParaRPr lang="bg-BG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150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FBB53F82-F191-4EEB-AB7B-F69E634F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FC99F1-25E9-0EB5-3E11-B47023DB427D}"/>
              </a:ext>
            </a:extLst>
          </p:cNvPr>
          <p:cNvSpPr/>
          <p:nvPr/>
        </p:nvSpPr>
        <p:spPr>
          <a:xfrm>
            <a:off x="581192" y="702156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</a:pPr>
            <a:r>
              <a:rPr lang="bg-BG" sz="4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 Condensed" panose="020B0506020202050204" pitchFamily="34" charset="0"/>
                <a:ea typeface="+mj-ea"/>
                <a:cs typeface="+mj-cs"/>
              </a:rPr>
              <a:t>Иновативни методи на преподаване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616AA08-3831-473D-B61B-89484A33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431B918-3A1C-46BA-9430-CAD97D9DA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400935A-2F82-4DC4-A4E1-E12EFB8C2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3D5D599-1CAE-4C92-B5AE-8E51AF6D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7A9C83F4-DC77-7C6D-41B6-A3C6BAF54C6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43402960"/>
              </p:ext>
            </p:extLst>
          </p:nvPr>
        </p:nvGraphicFramePr>
        <p:xfrm>
          <a:off x="6335805" y="2180496"/>
          <a:ext cx="5275001" cy="404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C02CC9CD-08D3-7031-CBEB-2FBC321CA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814" y="2486325"/>
            <a:ext cx="5094075" cy="337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36488705-FACC-4B3A-930C-DFCD0623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F92A693-C11D-4258-BD5A-51F263108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C1A7C75-82D3-40B8-BB33-CF1FC3BBE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6CAEEC9-2A71-4D1A-A998-D8831EC8C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0FA69D9E-8740-49CA-BB0B-6F26D42CD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60F3EE2-2BD4-4FB8-953E-F857E6CC4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3" y="457202"/>
            <a:ext cx="3615593" cy="585973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C4F1DC-3B6D-67BD-9301-6AF9B7F7F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0918" y="1075642"/>
            <a:ext cx="2952955" cy="34385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i="0">
                <a:solidFill>
                  <a:srgbClr val="FFFFFF"/>
                </a:solidFill>
                <a:effectLst/>
              </a:rPr>
              <a:t>съвременниПодходи за преподаване и учене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D9ECF-394D-00A4-2011-D2ECC0FB80DA}"/>
              </a:ext>
            </a:extLst>
          </p:cNvPr>
          <p:cNvSpPr txBox="1"/>
          <p:nvPr/>
        </p:nvSpPr>
        <p:spPr>
          <a:xfrm>
            <a:off x="3071673" y="5525924"/>
            <a:ext cx="7483875" cy="51904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bg-BG" sz="2400" b="1" dirty="0">
                <a:latin typeface="Univers Condensed" panose="020B0506020202050204" pitchFamily="34" charset="0"/>
                <a:cs typeface="Times New Roman" panose="02020603050405020304" pitchFamily="18" charset="0"/>
              </a:rPr>
              <a:t>Свързване на обучението с реалния живот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D2DFF97-37F0-4B79-AE93-D533C980F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1191" y="457201"/>
            <a:ext cx="1106164" cy="58597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bg-B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65846E-A1B5-B324-2BAE-8B3AB5707B88}"/>
              </a:ext>
            </a:extLst>
          </p:cNvPr>
          <p:cNvSpPr txBox="1"/>
          <p:nvPr/>
        </p:nvSpPr>
        <p:spPr>
          <a:xfrm>
            <a:off x="3071674" y="2009535"/>
            <a:ext cx="7457243" cy="830997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bg-BG" sz="2400" b="1" kern="100" dirty="0">
                <a:effectLst/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Осигуряване на условия за формиране на активна, самостоятелна позиция на обучаваните</a:t>
            </a:r>
            <a:endParaRPr lang="bg-BG" sz="2400" dirty="0">
              <a:latin typeface="Univers Condensed" panose="020B050602020205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A97C4A-9750-5DC5-4A76-FB6F4AC74071}"/>
              </a:ext>
            </a:extLst>
          </p:cNvPr>
          <p:cNvSpPr txBox="1"/>
          <p:nvPr/>
        </p:nvSpPr>
        <p:spPr>
          <a:xfrm>
            <a:off x="3071673" y="3039753"/>
            <a:ext cx="7457243" cy="46166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>
                <a:effectLst/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Обучение чрез </a:t>
            </a:r>
            <a:r>
              <a:rPr lang="ru-RU" sz="2400" b="1" dirty="0" err="1">
                <a:effectLst/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разработване</a:t>
            </a:r>
            <a:r>
              <a:rPr lang="ru-RU" sz="2400" b="1" dirty="0">
                <a:effectLst/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на концепции</a:t>
            </a:r>
            <a:endParaRPr lang="bg-BG" sz="2400" dirty="0">
              <a:latin typeface="Univers Condensed" panose="020B050602020205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5C18C-4EDA-A8B8-E444-BF767A25B1CA}"/>
              </a:ext>
            </a:extLst>
          </p:cNvPr>
          <p:cNvSpPr txBox="1"/>
          <p:nvPr/>
        </p:nvSpPr>
        <p:spPr>
          <a:xfrm>
            <a:off x="3071673" y="3788119"/>
            <a:ext cx="7457243" cy="46166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bg-BG" sz="2400" b="1" dirty="0">
                <a:effectLst/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Нагласи за задълбочено мислене</a:t>
            </a:r>
            <a:endParaRPr lang="bg-BG" sz="2400" dirty="0">
              <a:latin typeface="Univers Condensed" panose="020B050602020205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D6D16A-BC2B-E960-FCC6-A466E4F3EE5C}"/>
              </a:ext>
            </a:extLst>
          </p:cNvPr>
          <p:cNvSpPr txBox="1"/>
          <p:nvPr/>
        </p:nvSpPr>
        <p:spPr>
          <a:xfrm>
            <a:off x="3071673" y="4500648"/>
            <a:ext cx="7483875" cy="830997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bg-BG" sz="2400" b="1" dirty="0">
                <a:effectLst/>
                <a:latin typeface="Univers Condensed" panose="020B050602020205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Създаване на умения за задаване на целенасочени въпроси</a:t>
            </a:r>
            <a:endParaRPr lang="bg-BG" sz="2400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40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DividendVTI">
  <a:themeElements>
    <a:clrScheme name="AnalogousFromLightSeedLeftStep">
      <a:dk1>
        <a:srgbClr val="000000"/>
      </a:dk1>
      <a:lt1>
        <a:srgbClr val="FFFFFF"/>
      </a:lt1>
      <a:dk2>
        <a:srgbClr val="1B2F2C"/>
      </a:dk2>
      <a:lt2>
        <a:srgbClr val="F0F0F3"/>
      </a:lt2>
      <a:accent1>
        <a:srgbClr val="A7A259"/>
      </a:accent1>
      <a:accent2>
        <a:srgbClr val="D99147"/>
      </a:accent2>
      <a:accent3>
        <a:srgbClr val="E38379"/>
      </a:accent3>
      <a:accent4>
        <a:srgbClr val="DD5C85"/>
      </a:accent4>
      <a:accent5>
        <a:srgbClr val="E379C8"/>
      </a:accent5>
      <a:accent6>
        <a:srgbClr val="C95CDD"/>
      </a:accent6>
      <a:hlink>
        <a:srgbClr val="6C71B0"/>
      </a:hlink>
      <a:folHlink>
        <a:srgbClr val="7F7F7F"/>
      </a:folHlink>
    </a:clrScheme>
    <a:fontScheme name="Dividend">
      <a:majorFont>
        <a:latin typeface="Univers Condensed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Univers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C801EF1-8307-4051-A556-E04A3DE03719}">
  <we:reference id="wa200005566" version="3.0.0.2" store="en-U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1434</TotalTime>
  <Words>2734</Words>
  <Application>Microsoft Macintosh PowerPoint</Application>
  <PresentationFormat>Widescreen</PresentationFormat>
  <Paragraphs>330</Paragraphs>
  <Slides>52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Aptos</vt:lpstr>
      <vt:lpstr>Arial</vt:lpstr>
      <vt:lpstr>Arial Black</vt:lpstr>
      <vt:lpstr>Calibri</vt:lpstr>
      <vt:lpstr>Corbel</vt:lpstr>
      <vt:lpstr>GH Guardian Headline</vt:lpstr>
      <vt:lpstr>Gill Sans MT</vt:lpstr>
      <vt:lpstr>GuardianTextEgyptian</vt:lpstr>
      <vt:lpstr>Times New Roman</vt:lpstr>
      <vt:lpstr>Univers</vt:lpstr>
      <vt:lpstr>Univers Condensed</vt:lpstr>
      <vt:lpstr>Wingdings</vt:lpstr>
      <vt:lpstr>Wingdings 2</vt:lpstr>
      <vt:lpstr>DividendVTI</vt:lpstr>
      <vt:lpstr> Иновативни подходи в обучението по биология в 10ТИ клас  </vt:lpstr>
      <vt:lpstr>ДАЙ на човека риба и ще го нахраниш за един ден. Научи го да я  лови и ще го нахраниш за цял живот.                                                                                          Конфуций</vt:lpstr>
      <vt:lpstr>PowerPoint Presentation</vt:lpstr>
      <vt:lpstr>PowerPoint Presentation</vt:lpstr>
      <vt:lpstr>PowerPoint Presentation</vt:lpstr>
      <vt:lpstr>PowerPoint Presentation</vt:lpstr>
      <vt:lpstr>Предимства на иновативното образование</vt:lpstr>
      <vt:lpstr>PowerPoint Presentation</vt:lpstr>
      <vt:lpstr>съвременниПодходи за преподаване и учене</vt:lpstr>
      <vt:lpstr>Как да приложим тези подходи в обучението по биология в 10ти клас?</vt:lpstr>
      <vt:lpstr>PowerPoint Presentation</vt:lpstr>
      <vt:lpstr> 1. Върнете се в началото </vt:lpstr>
      <vt:lpstr>2. Персонализирайте знанията </vt:lpstr>
      <vt:lpstr>PowerPoint Presentation</vt:lpstr>
      <vt:lpstr>Описание на моите белези</vt:lpstr>
      <vt:lpstr>Примерни белези:</vt:lpstr>
      <vt:lpstr>Примерни белези:</vt:lpstr>
      <vt:lpstr>Примерни белези:</vt:lpstr>
      <vt:lpstr>PowerPoint Presentation</vt:lpstr>
      <vt:lpstr>Примерни белези: къдрава коса</vt:lpstr>
      <vt:lpstr>Примерни белези: по-къс палец на крака</vt:lpstr>
      <vt:lpstr>Примерни белези:  сини очи</vt:lpstr>
      <vt:lpstr>Примерни белези: Права линия на косата</vt:lpstr>
      <vt:lpstr>Примерни белези: наследствено късогледство</vt:lpstr>
      <vt:lpstr>Примерни белези:  Свиване на езика на фунийка </vt:lpstr>
      <vt:lpstr>Вариант на активността -1 </vt:lpstr>
      <vt:lpstr>Варианти на активността - 2  </vt:lpstr>
      <vt:lpstr>Варианти на активността- 3 бинго</vt:lpstr>
      <vt:lpstr>Варианти на активността- 4</vt:lpstr>
      <vt:lpstr>Вариант на активността- бинго </vt:lpstr>
      <vt:lpstr>Родословни дървета</vt:lpstr>
      <vt:lpstr>Ролева игра</vt:lpstr>
      <vt:lpstr>Биология  за 10 клас  „изд. Просвета“ стр. 51-52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Създаване на живот в класната стая  </vt:lpstr>
      <vt:lpstr>Биология  за 10 клас  „изд. Просвета“ стр. 48</vt:lpstr>
      <vt:lpstr>3. Създаване на живот в класната стая  </vt:lpstr>
      <vt:lpstr>3. Създаване на живот в класната стая </vt:lpstr>
      <vt:lpstr>Симулация на генетичен дрейф</vt:lpstr>
      <vt:lpstr>4. Разгадайте генетична мистерия </vt:lpstr>
      <vt:lpstr>Биология  за 10 клас  „изд. Просвета“ стр. 22</vt:lpstr>
      <vt:lpstr>Кой уби Шийла дейвис?</vt:lpstr>
      <vt:lpstr>Кой уби Шийла дейвис?</vt:lpstr>
      <vt:lpstr>Кой уби Шийла дейвис?</vt:lpstr>
      <vt:lpstr>4. Дебат за етиката на генетичното модифициране </vt:lpstr>
      <vt:lpstr>5. Онлайн Интерактивни платформи за създаване на игри</vt:lpstr>
      <vt:lpstr>Интерактивни платформи</vt:lpstr>
      <vt:lpstr>Благодаря  за вниманието!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Иновативни подходи в обучението по биология в 10ТИ клас</dc:title>
  <dc:creator>Tsenka Tchasovnikarova</dc:creator>
  <cp:lastModifiedBy>Microsoft Office User</cp:lastModifiedBy>
  <cp:revision>4</cp:revision>
  <dcterms:created xsi:type="dcterms:W3CDTF">2024-02-18T14:43:47Z</dcterms:created>
  <dcterms:modified xsi:type="dcterms:W3CDTF">2024-02-25T12:21:32Z</dcterms:modified>
</cp:coreProperties>
</file>