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4630400" cy="8229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A56ED6-5896-49C8-9569-D35A4F40EBAD}">
  <a:tblStyle styleId="{0CA56ED6-5896-49C8-9569-D35A4F40EB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6821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778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04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9146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566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845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092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0910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172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121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5846d4f15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25846d4f15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7181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50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546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5846d4f15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5846d4f15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760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7b3a69dfb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0" name="Google Shape;550;g27b3a69dfb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5115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391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5846d4f15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g25846d4f15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35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5846d4f15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25846d4f15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2459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5846d4f15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25846d4f15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894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5976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5846d4f15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25846d4f15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5781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103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5846d4f15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25846d4f15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9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58266bb9c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258266bb9c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189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4314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5872f491d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g25872f491d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547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5846d4f15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g25846d4f15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615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5846d4f15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25846d4f15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452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314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bd48b38a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2bd48b38a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080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1089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710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234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58266bb9c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258266bb9c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904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c3d4eb7f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2c3d4eb7f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00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41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334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805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2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153616">
            <a:off x="1366739" y="832182"/>
            <a:ext cx="11689699" cy="6574827"/>
            <a:chOff x="238125" y="847975"/>
            <a:chExt cx="7143400" cy="4009400"/>
          </a:xfrm>
        </p:grpSpPr>
        <p:sp>
          <p:nvSpPr>
            <p:cNvPr id="11" name="Google Shape;1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1529682" y="867500"/>
            <a:ext cx="11570879" cy="6494426"/>
            <a:chOff x="238125" y="847975"/>
            <a:chExt cx="7143400" cy="4009400"/>
          </a:xfrm>
        </p:grpSpPr>
        <p:sp>
          <p:nvSpPr>
            <p:cNvPr id="42" name="Google Shape;42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 rot="792">
            <a:off x="4709348" y="1593300"/>
            <a:ext cx="5211900" cy="28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6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  <a:defRPr sz="141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 rot="1037">
            <a:off x="4827642" y="5434531"/>
            <a:ext cx="49746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Archivo"/>
              <a:buNone/>
              <a:defRPr sz="41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3"/>
          <p:cNvGrpSpPr/>
          <p:nvPr/>
        </p:nvGrpSpPr>
        <p:grpSpPr>
          <a:xfrm>
            <a:off x="961002" y="551250"/>
            <a:ext cx="12697394" cy="7127109"/>
            <a:chOff x="238125" y="847975"/>
            <a:chExt cx="7143400" cy="4009400"/>
          </a:xfrm>
        </p:grpSpPr>
        <p:sp>
          <p:nvSpPr>
            <p:cNvPr id="76" name="Google Shape;76;p3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subTitle" idx="1"/>
          </p:nvPr>
        </p:nvSpPr>
        <p:spPr>
          <a:xfrm flipH="1">
            <a:off x="8042133" y="1973138"/>
            <a:ext cx="22680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2"/>
          </p:nvPr>
        </p:nvSpPr>
        <p:spPr>
          <a:xfrm flipH="1">
            <a:off x="6606065" y="3302758"/>
            <a:ext cx="31329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3"/>
          </p:nvPr>
        </p:nvSpPr>
        <p:spPr>
          <a:xfrm flipH="1">
            <a:off x="4399523" y="4116480"/>
            <a:ext cx="25458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Paytone One"/>
              <a:buNone/>
              <a:defRPr sz="4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4"/>
          </p:nvPr>
        </p:nvSpPr>
        <p:spPr>
          <a:xfrm flipH="1">
            <a:off x="4891495" y="5324157"/>
            <a:ext cx="31329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1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xfrm>
            <a:off x="1432561" y="791058"/>
            <a:ext cx="1176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4"/>
          <p:cNvGrpSpPr/>
          <p:nvPr/>
        </p:nvGrpSpPr>
        <p:grpSpPr>
          <a:xfrm rot="182992">
            <a:off x="1754721" y="1360852"/>
            <a:ext cx="11025641" cy="5701776"/>
            <a:chOff x="2016900" y="1269275"/>
            <a:chExt cx="6591250" cy="2916825"/>
          </a:xfrm>
        </p:grpSpPr>
        <p:sp>
          <p:nvSpPr>
            <p:cNvPr id="114" name="Google Shape;114;p4"/>
            <p:cNvSpPr/>
            <p:nvPr/>
          </p:nvSpPr>
          <p:spPr>
            <a:xfrm>
              <a:off x="2028525" y="1278000"/>
              <a:ext cx="6579625" cy="2908100"/>
            </a:xfrm>
            <a:custGeom>
              <a:avLst/>
              <a:gdLst/>
              <a:ahLst/>
              <a:cxnLst/>
              <a:rect l="l" t="t" r="r" b="b"/>
              <a:pathLst>
                <a:path w="263185" h="116324" extrusionOk="0">
                  <a:moveTo>
                    <a:pt x="1" y="0"/>
                  </a:moveTo>
                  <a:lnTo>
                    <a:pt x="1" y="116324"/>
                  </a:lnTo>
                  <a:lnTo>
                    <a:pt x="263184" y="116324"/>
                  </a:lnTo>
                  <a:lnTo>
                    <a:pt x="2631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0013" dist="19050" dir="5400000" algn="bl" rotWithShape="0">
                <a:srgbClr val="783F04">
                  <a:alpha val="49803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2016900" y="1730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016900" y="1875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2016900" y="21620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016900" y="23074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2016900" y="2595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2016900" y="27407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016900" y="30272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016900" y="31726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016900" y="346050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016900" y="360592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2016900" y="3892350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1"/>
                  </a:moveTo>
                  <a:lnTo>
                    <a:pt x="263649" y="1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2016900" y="4037775"/>
              <a:ext cx="6591250" cy="25"/>
            </a:xfrm>
            <a:custGeom>
              <a:avLst/>
              <a:gdLst/>
              <a:ahLst/>
              <a:cxnLst/>
              <a:rect l="l" t="t" r="r" b="b"/>
              <a:pathLst>
                <a:path w="263650" h="1" fill="none" extrusionOk="0">
                  <a:moveTo>
                    <a:pt x="1" y="0"/>
                  </a:moveTo>
                  <a:lnTo>
                    <a:pt x="263649" y="0"/>
                  </a:lnTo>
                </a:path>
              </a:pathLst>
            </a:custGeom>
            <a:solidFill>
              <a:srgbClr val="A1DAF8"/>
            </a:solidFill>
            <a:ln w="9525" cap="flat" cmpd="sng">
              <a:solidFill>
                <a:srgbClr val="D1EAF7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2892250" y="1269275"/>
              <a:ext cx="25" cy="2916825"/>
            </a:xfrm>
            <a:custGeom>
              <a:avLst/>
              <a:gdLst/>
              <a:ahLst/>
              <a:cxnLst/>
              <a:rect l="l" t="t" r="r" b="b"/>
              <a:pathLst>
                <a:path w="1" h="116673" fill="none" extrusionOk="0">
                  <a:moveTo>
                    <a:pt x="0" y="0"/>
                  </a:moveTo>
                  <a:lnTo>
                    <a:pt x="0" y="116673"/>
                  </a:lnTo>
                </a:path>
              </a:pathLst>
            </a:custGeom>
            <a:solidFill>
              <a:srgbClr val="E72D53"/>
            </a:solidFill>
            <a:ln w="18900" cap="flat" cmpd="sng">
              <a:solidFill>
                <a:srgbClr val="E72D53"/>
              </a:solidFill>
              <a:prstDash val="solid"/>
              <a:miter lim="58162"/>
              <a:headEnd type="none" w="sm" len="sm"/>
              <a:tailEnd type="none" w="sm" len="sm"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4"/>
          <p:cNvSpPr txBox="1">
            <a:spLocks noGrp="1"/>
          </p:cNvSpPr>
          <p:nvPr>
            <p:ph type="title"/>
          </p:nvPr>
        </p:nvSpPr>
        <p:spPr>
          <a:xfrm rot="-196340">
            <a:off x="1855840" y="1516001"/>
            <a:ext cx="3731484" cy="21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6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300"/>
            </a:lvl9pPr>
          </a:lstStyle>
          <a:p>
            <a:endParaRPr/>
          </a:p>
        </p:txBody>
      </p:sp>
      <p:sp>
        <p:nvSpPr>
          <p:cNvPr id="129" name="Google Shape;129;p4"/>
          <p:cNvSpPr txBox="1">
            <a:spLocks noGrp="1"/>
          </p:cNvSpPr>
          <p:nvPr>
            <p:ph type="subTitle" idx="1"/>
          </p:nvPr>
        </p:nvSpPr>
        <p:spPr>
          <a:xfrm flipH="1">
            <a:off x="6573119" y="3135360"/>
            <a:ext cx="4601400" cy="24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100"/>
            </a:lvl9pPr>
          </a:lstStyle>
          <a:p>
            <a:endParaRPr/>
          </a:p>
        </p:txBody>
      </p:sp>
      <p:sp>
        <p:nvSpPr>
          <p:cNvPr id="130" name="Google Shape;130;p4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5"/>
          <p:cNvGrpSpPr/>
          <p:nvPr/>
        </p:nvGrpSpPr>
        <p:grpSpPr>
          <a:xfrm>
            <a:off x="966122" y="551250"/>
            <a:ext cx="12697394" cy="7127109"/>
            <a:chOff x="238125" y="847975"/>
            <a:chExt cx="7143400" cy="4009400"/>
          </a:xfrm>
        </p:grpSpPr>
        <p:sp>
          <p:nvSpPr>
            <p:cNvPr id="133" name="Google Shape;133;p5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5"/>
          <p:cNvSpPr txBox="1">
            <a:spLocks noGrp="1"/>
          </p:cNvSpPr>
          <p:nvPr>
            <p:ph type="body" idx="1"/>
          </p:nvPr>
        </p:nvSpPr>
        <p:spPr>
          <a:xfrm>
            <a:off x="2804160" y="2380720"/>
            <a:ext cx="9022200" cy="4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marL="457200" lvl="0" indent="-425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  <a:defRPr/>
            </a:lvl1pPr>
            <a:lvl2pPr marL="914400" lvl="1" indent="-425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Font typeface="Nunito Light"/>
              <a:buChar char="○"/>
              <a:defRPr/>
            </a:lvl2pPr>
            <a:lvl3pPr marL="1371600" lvl="2" indent="-41275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SzPts val="2900"/>
              <a:buFont typeface="Nunito Light"/>
              <a:buChar char="■"/>
              <a:defRPr/>
            </a:lvl3pPr>
            <a:lvl4pPr marL="1828800" lvl="3" indent="-41275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SzPts val="2900"/>
              <a:buFont typeface="Nunito Light"/>
              <a:buChar char="●"/>
              <a:defRPr/>
            </a:lvl4pPr>
            <a:lvl5pPr marL="2286000" lvl="4" indent="-37465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SzPts val="2300"/>
              <a:buFont typeface="Nunito Light"/>
              <a:buChar char="○"/>
              <a:defRPr/>
            </a:lvl5pPr>
            <a:lvl6pPr marL="2743200" lvl="5" indent="-37465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SzPts val="2300"/>
              <a:buFont typeface="Nunito Light"/>
              <a:buChar char="■"/>
              <a:defRPr/>
            </a:lvl6pPr>
            <a:lvl7pPr marL="3200400" lvl="6" indent="-38735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SzPts val="2500"/>
              <a:buFont typeface="Nunito Light"/>
              <a:buChar char="●"/>
              <a:defRPr/>
            </a:lvl7pPr>
            <a:lvl8pPr marL="3657600" lvl="7" indent="-38735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SzPts val="2500"/>
              <a:buFont typeface="Nunito Light"/>
              <a:buChar char="○"/>
              <a:defRPr/>
            </a:lvl8pPr>
            <a:lvl9pPr marL="4114800" lvl="8" indent="-374650" algn="l">
              <a:lnSpc>
                <a:spcPct val="115000"/>
              </a:lnSpc>
              <a:spcBef>
                <a:spcPts val="2300"/>
              </a:spcBef>
              <a:spcAft>
                <a:spcPts val="2300"/>
              </a:spcAft>
              <a:buSzPts val="23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1432561" y="791058"/>
            <a:ext cx="1176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/>
          <p:nvPr/>
        </p:nvSpPr>
        <p:spPr>
          <a:xfrm rot="121989">
            <a:off x="5613239" y="974764"/>
            <a:ext cx="5561505" cy="6327672"/>
          </a:xfrm>
          <a:custGeom>
            <a:avLst/>
            <a:gdLst/>
            <a:ahLst/>
            <a:cxnLst/>
            <a:rect l="l" t="t" r="r" b="b"/>
            <a:pathLst>
              <a:path w="34540" h="39245" extrusionOk="0">
                <a:moveTo>
                  <a:pt x="1" y="0"/>
                </a:moveTo>
                <a:lnTo>
                  <a:pt x="1" y="39245"/>
                </a:lnTo>
                <a:lnTo>
                  <a:pt x="34539" y="39245"/>
                </a:lnTo>
                <a:lnTo>
                  <a:pt x="34539" y="1374"/>
                </a:lnTo>
                <a:cubicBezTo>
                  <a:pt x="34239" y="901"/>
                  <a:pt x="34065" y="395"/>
                  <a:pt x="33702" y="0"/>
                </a:cubicBezTo>
                <a:lnTo>
                  <a:pt x="32818" y="0"/>
                </a:lnTo>
                <a:cubicBezTo>
                  <a:pt x="32660" y="537"/>
                  <a:pt x="32470" y="1074"/>
                  <a:pt x="32628" y="1564"/>
                </a:cubicBezTo>
                <a:cubicBezTo>
                  <a:pt x="33276" y="1864"/>
                  <a:pt x="33197" y="2827"/>
                  <a:pt x="32486" y="3017"/>
                </a:cubicBezTo>
                <a:cubicBezTo>
                  <a:pt x="32419" y="3033"/>
                  <a:pt x="32354" y="3041"/>
                  <a:pt x="32291" y="3041"/>
                </a:cubicBezTo>
                <a:cubicBezTo>
                  <a:pt x="31683" y="3041"/>
                  <a:pt x="31280" y="2330"/>
                  <a:pt x="31681" y="1801"/>
                </a:cubicBezTo>
                <a:lnTo>
                  <a:pt x="31681" y="0"/>
                </a:lnTo>
                <a:lnTo>
                  <a:pt x="30117" y="0"/>
                </a:lnTo>
                <a:cubicBezTo>
                  <a:pt x="30086" y="553"/>
                  <a:pt x="30117" y="1090"/>
                  <a:pt x="30243" y="1627"/>
                </a:cubicBezTo>
                <a:cubicBezTo>
                  <a:pt x="30861" y="2075"/>
                  <a:pt x="30543" y="3034"/>
                  <a:pt x="29807" y="3034"/>
                </a:cubicBezTo>
                <a:cubicBezTo>
                  <a:pt x="29789" y="3034"/>
                  <a:pt x="29772" y="3034"/>
                  <a:pt x="29754" y="3033"/>
                </a:cubicBezTo>
                <a:cubicBezTo>
                  <a:pt x="28980" y="3001"/>
                  <a:pt x="28743" y="1975"/>
                  <a:pt x="29406" y="1596"/>
                </a:cubicBezTo>
                <a:cubicBezTo>
                  <a:pt x="29485" y="1059"/>
                  <a:pt x="29517" y="537"/>
                  <a:pt x="29485" y="0"/>
                </a:cubicBezTo>
                <a:lnTo>
                  <a:pt x="27685" y="0"/>
                </a:lnTo>
                <a:cubicBezTo>
                  <a:pt x="27732" y="632"/>
                  <a:pt x="27827" y="1248"/>
                  <a:pt x="27954" y="1864"/>
                </a:cubicBezTo>
                <a:cubicBezTo>
                  <a:pt x="28265" y="2402"/>
                  <a:pt x="27866" y="3028"/>
                  <a:pt x="27303" y="3028"/>
                </a:cubicBezTo>
                <a:cubicBezTo>
                  <a:pt x="27238" y="3028"/>
                  <a:pt x="27170" y="3019"/>
                  <a:pt x="27101" y="3001"/>
                </a:cubicBezTo>
                <a:cubicBezTo>
                  <a:pt x="26437" y="2843"/>
                  <a:pt x="26295" y="1959"/>
                  <a:pt x="26895" y="1596"/>
                </a:cubicBezTo>
                <a:cubicBezTo>
                  <a:pt x="26943" y="1059"/>
                  <a:pt x="27148" y="553"/>
                  <a:pt x="27038" y="0"/>
                </a:cubicBezTo>
                <a:lnTo>
                  <a:pt x="25064" y="0"/>
                </a:lnTo>
                <a:cubicBezTo>
                  <a:pt x="25127" y="601"/>
                  <a:pt x="25237" y="1185"/>
                  <a:pt x="25379" y="1769"/>
                </a:cubicBezTo>
                <a:cubicBezTo>
                  <a:pt x="25790" y="2286"/>
                  <a:pt x="25411" y="3036"/>
                  <a:pt x="24777" y="3036"/>
                </a:cubicBezTo>
                <a:cubicBezTo>
                  <a:pt x="24751" y="3036"/>
                  <a:pt x="24726" y="3035"/>
                  <a:pt x="24700" y="3033"/>
                </a:cubicBezTo>
                <a:cubicBezTo>
                  <a:pt x="24005" y="2954"/>
                  <a:pt x="23753" y="2085"/>
                  <a:pt x="24290" y="1659"/>
                </a:cubicBezTo>
                <a:cubicBezTo>
                  <a:pt x="24369" y="1106"/>
                  <a:pt x="24384" y="553"/>
                  <a:pt x="24353" y="0"/>
                </a:cubicBezTo>
                <a:lnTo>
                  <a:pt x="23026" y="0"/>
                </a:lnTo>
                <a:cubicBezTo>
                  <a:pt x="22979" y="537"/>
                  <a:pt x="22774" y="1090"/>
                  <a:pt x="22726" y="1643"/>
                </a:cubicBezTo>
                <a:cubicBezTo>
                  <a:pt x="23343" y="2075"/>
                  <a:pt x="23011" y="3034"/>
                  <a:pt x="22274" y="3034"/>
                </a:cubicBezTo>
                <a:cubicBezTo>
                  <a:pt x="22256" y="3034"/>
                  <a:pt x="22239" y="3034"/>
                  <a:pt x="22221" y="3033"/>
                </a:cubicBezTo>
                <a:cubicBezTo>
                  <a:pt x="21447" y="2985"/>
                  <a:pt x="21226" y="1943"/>
                  <a:pt x="21921" y="1580"/>
                </a:cubicBezTo>
                <a:cubicBezTo>
                  <a:pt x="22016" y="1043"/>
                  <a:pt x="22142" y="522"/>
                  <a:pt x="22205" y="0"/>
                </a:cubicBezTo>
                <a:lnTo>
                  <a:pt x="19994" y="0"/>
                </a:lnTo>
                <a:cubicBezTo>
                  <a:pt x="19963" y="506"/>
                  <a:pt x="19836" y="1185"/>
                  <a:pt x="20041" y="1532"/>
                </a:cubicBezTo>
                <a:cubicBezTo>
                  <a:pt x="20752" y="1801"/>
                  <a:pt x="20705" y="2827"/>
                  <a:pt x="19963" y="3017"/>
                </a:cubicBezTo>
                <a:cubicBezTo>
                  <a:pt x="19894" y="3035"/>
                  <a:pt x="19828" y="3043"/>
                  <a:pt x="19763" y="3043"/>
                </a:cubicBezTo>
                <a:cubicBezTo>
                  <a:pt x="19142" y="3043"/>
                  <a:pt x="18731" y="2269"/>
                  <a:pt x="19189" y="1753"/>
                </a:cubicBezTo>
                <a:cubicBezTo>
                  <a:pt x="19189" y="1169"/>
                  <a:pt x="19173" y="585"/>
                  <a:pt x="19141" y="0"/>
                </a:cubicBezTo>
                <a:lnTo>
                  <a:pt x="17767" y="0"/>
                </a:lnTo>
                <a:cubicBezTo>
                  <a:pt x="17752" y="632"/>
                  <a:pt x="17799" y="1280"/>
                  <a:pt x="17941" y="1896"/>
                </a:cubicBezTo>
                <a:cubicBezTo>
                  <a:pt x="18223" y="2431"/>
                  <a:pt x="17826" y="3029"/>
                  <a:pt x="17278" y="3029"/>
                </a:cubicBezTo>
                <a:cubicBezTo>
                  <a:pt x="17211" y="3029"/>
                  <a:pt x="17143" y="3020"/>
                  <a:pt x="17072" y="3001"/>
                </a:cubicBezTo>
                <a:cubicBezTo>
                  <a:pt x="16425" y="2843"/>
                  <a:pt x="16283" y="1990"/>
                  <a:pt x="16836" y="1627"/>
                </a:cubicBezTo>
                <a:cubicBezTo>
                  <a:pt x="16962" y="1090"/>
                  <a:pt x="16994" y="537"/>
                  <a:pt x="16962" y="0"/>
                </a:cubicBezTo>
                <a:lnTo>
                  <a:pt x="15462" y="0"/>
                </a:lnTo>
                <a:cubicBezTo>
                  <a:pt x="15462" y="664"/>
                  <a:pt x="15477" y="1564"/>
                  <a:pt x="15477" y="1975"/>
                </a:cubicBezTo>
                <a:cubicBezTo>
                  <a:pt x="15509" y="2069"/>
                  <a:pt x="15525" y="2164"/>
                  <a:pt x="15525" y="2259"/>
                </a:cubicBezTo>
                <a:cubicBezTo>
                  <a:pt x="15556" y="2701"/>
                  <a:pt x="15209" y="3064"/>
                  <a:pt x="14767" y="3064"/>
                </a:cubicBezTo>
                <a:cubicBezTo>
                  <a:pt x="14325" y="3064"/>
                  <a:pt x="13961" y="2701"/>
                  <a:pt x="13993" y="2259"/>
                </a:cubicBezTo>
                <a:cubicBezTo>
                  <a:pt x="14025" y="1927"/>
                  <a:pt x="14230" y="1643"/>
                  <a:pt x="14546" y="1532"/>
                </a:cubicBezTo>
                <a:cubicBezTo>
                  <a:pt x="14767" y="774"/>
                  <a:pt x="14625" y="601"/>
                  <a:pt x="14719" y="0"/>
                </a:cubicBezTo>
                <a:lnTo>
                  <a:pt x="13393" y="0"/>
                </a:lnTo>
                <a:cubicBezTo>
                  <a:pt x="13251" y="585"/>
                  <a:pt x="12966" y="1122"/>
                  <a:pt x="12809" y="1722"/>
                </a:cubicBezTo>
                <a:cubicBezTo>
                  <a:pt x="13296" y="2239"/>
                  <a:pt x="12911" y="3042"/>
                  <a:pt x="12267" y="3042"/>
                </a:cubicBezTo>
                <a:cubicBezTo>
                  <a:pt x="12203" y="3042"/>
                  <a:pt x="12135" y="3034"/>
                  <a:pt x="12066" y="3017"/>
                </a:cubicBezTo>
                <a:cubicBezTo>
                  <a:pt x="11308" y="2827"/>
                  <a:pt x="11277" y="1753"/>
                  <a:pt x="12035" y="1532"/>
                </a:cubicBezTo>
                <a:cubicBezTo>
                  <a:pt x="12145" y="1027"/>
                  <a:pt x="12272" y="522"/>
                  <a:pt x="12335" y="0"/>
                </a:cubicBezTo>
                <a:lnTo>
                  <a:pt x="10124" y="0"/>
                </a:lnTo>
                <a:cubicBezTo>
                  <a:pt x="10250" y="616"/>
                  <a:pt x="10282" y="1217"/>
                  <a:pt x="10376" y="1817"/>
                </a:cubicBezTo>
                <a:cubicBezTo>
                  <a:pt x="10471" y="1943"/>
                  <a:pt x="10519" y="2101"/>
                  <a:pt x="10519" y="2275"/>
                </a:cubicBezTo>
                <a:cubicBezTo>
                  <a:pt x="10519" y="2718"/>
                  <a:pt x="10153" y="3049"/>
                  <a:pt x="9748" y="3049"/>
                </a:cubicBezTo>
                <a:cubicBezTo>
                  <a:pt x="9647" y="3049"/>
                  <a:pt x="9545" y="3029"/>
                  <a:pt x="9445" y="2985"/>
                </a:cubicBezTo>
                <a:cubicBezTo>
                  <a:pt x="8924" y="2764"/>
                  <a:pt x="8813" y="2085"/>
                  <a:pt x="9224" y="1706"/>
                </a:cubicBezTo>
                <a:cubicBezTo>
                  <a:pt x="9318" y="1138"/>
                  <a:pt x="9397" y="569"/>
                  <a:pt x="9445" y="0"/>
                </a:cubicBezTo>
                <a:lnTo>
                  <a:pt x="7755" y="0"/>
                </a:lnTo>
                <a:cubicBezTo>
                  <a:pt x="7755" y="601"/>
                  <a:pt x="7850" y="1185"/>
                  <a:pt x="7834" y="1769"/>
                </a:cubicBezTo>
                <a:cubicBezTo>
                  <a:pt x="7960" y="1911"/>
                  <a:pt x="8023" y="2085"/>
                  <a:pt x="8023" y="2275"/>
                </a:cubicBezTo>
                <a:cubicBezTo>
                  <a:pt x="8023" y="2725"/>
                  <a:pt x="7658" y="3044"/>
                  <a:pt x="7252" y="3044"/>
                </a:cubicBezTo>
                <a:cubicBezTo>
                  <a:pt x="7131" y="3044"/>
                  <a:pt x="7006" y="3015"/>
                  <a:pt x="6886" y="2954"/>
                </a:cubicBezTo>
                <a:cubicBezTo>
                  <a:pt x="6365" y="2669"/>
                  <a:pt x="6349" y="1927"/>
                  <a:pt x="6839" y="1611"/>
                </a:cubicBezTo>
                <a:cubicBezTo>
                  <a:pt x="6997" y="1090"/>
                  <a:pt x="7076" y="553"/>
                  <a:pt x="7060" y="0"/>
                </a:cubicBezTo>
                <a:lnTo>
                  <a:pt x="5323" y="0"/>
                </a:lnTo>
                <a:lnTo>
                  <a:pt x="5323" y="1769"/>
                </a:lnTo>
                <a:cubicBezTo>
                  <a:pt x="5791" y="2292"/>
                  <a:pt x="5372" y="3054"/>
                  <a:pt x="4755" y="3054"/>
                </a:cubicBezTo>
                <a:cubicBezTo>
                  <a:pt x="4663" y="3054"/>
                  <a:pt x="4568" y="3038"/>
                  <a:pt x="4470" y="3001"/>
                </a:cubicBezTo>
                <a:cubicBezTo>
                  <a:pt x="3728" y="2717"/>
                  <a:pt x="3854" y="1611"/>
                  <a:pt x="4644" y="1501"/>
                </a:cubicBezTo>
                <a:cubicBezTo>
                  <a:pt x="4691" y="995"/>
                  <a:pt x="4707" y="522"/>
                  <a:pt x="4707" y="0"/>
                </a:cubicBezTo>
                <a:lnTo>
                  <a:pt x="2970" y="0"/>
                </a:lnTo>
                <a:cubicBezTo>
                  <a:pt x="2970" y="664"/>
                  <a:pt x="3033" y="1343"/>
                  <a:pt x="2970" y="1990"/>
                </a:cubicBezTo>
                <a:cubicBezTo>
                  <a:pt x="3172" y="2534"/>
                  <a:pt x="2746" y="3038"/>
                  <a:pt x="2252" y="3038"/>
                </a:cubicBezTo>
                <a:cubicBezTo>
                  <a:pt x="2129" y="3038"/>
                  <a:pt x="2003" y="3007"/>
                  <a:pt x="1880" y="2938"/>
                </a:cubicBezTo>
                <a:cubicBezTo>
                  <a:pt x="1248" y="2590"/>
                  <a:pt x="1391" y="1643"/>
                  <a:pt x="2101" y="1517"/>
                </a:cubicBezTo>
                <a:cubicBezTo>
                  <a:pt x="2212" y="1043"/>
                  <a:pt x="2275" y="522"/>
                  <a:pt x="2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38100" dir="5400000" algn="bl" rotWithShape="0">
              <a:srgbClr val="783F04">
                <a:alpha val="31764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 rot="-769748" flipH="1">
            <a:off x="2659986" y="2142971"/>
            <a:ext cx="3199083" cy="3397322"/>
            <a:chOff x="1626000" y="605300"/>
            <a:chExt cx="4068375" cy="4132125"/>
          </a:xfrm>
        </p:grpSpPr>
        <p:sp>
          <p:nvSpPr>
            <p:cNvPr id="169" name="Google Shape;169;p6"/>
            <p:cNvSpPr/>
            <p:nvPr/>
          </p:nvSpPr>
          <p:spPr>
            <a:xfrm>
              <a:off x="1626000" y="605300"/>
              <a:ext cx="4068375" cy="4132125"/>
            </a:xfrm>
            <a:custGeom>
              <a:avLst/>
              <a:gdLst/>
              <a:ahLst/>
              <a:cxnLst/>
              <a:rect l="l" t="t" r="r" b="b"/>
              <a:pathLst>
                <a:path w="162735" h="165285" extrusionOk="0">
                  <a:moveTo>
                    <a:pt x="145650" y="0"/>
                  </a:moveTo>
                  <a:lnTo>
                    <a:pt x="0" y="19635"/>
                  </a:lnTo>
                  <a:lnTo>
                    <a:pt x="19583" y="165284"/>
                  </a:lnTo>
                  <a:lnTo>
                    <a:pt x="136368" y="149526"/>
                  </a:lnTo>
                  <a:lnTo>
                    <a:pt x="162734" y="126985"/>
                  </a:lnTo>
                  <a:lnTo>
                    <a:pt x="1456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5882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036475" y="3767150"/>
              <a:ext cx="657900" cy="576300"/>
            </a:xfrm>
            <a:custGeom>
              <a:avLst/>
              <a:gdLst/>
              <a:ahLst/>
              <a:cxnLst/>
              <a:rect l="l" t="t" r="r" b="b"/>
              <a:pathLst>
                <a:path w="26316" h="23052" extrusionOk="0">
                  <a:moveTo>
                    <a:pt x="16626" y="10965"/>
                  </a:moveTo>
                  <a:cubicBezTo>
                    <a:pt x="24377" y="3010"/>
                    <a:pt x="26315" y="511"/>
                    <a:pt x="26315" y="511"/>
                  </a:cubicBezTo>
                  <a:cubicBezTo>
                    <a:pt x="26315" y="511"/>
                    <a:pt x="20756" y="3469"/>
                    <a:pt x="10812" y="1"/>
                  </a:cubicBezTo>
                  <a:cubicBezTo>
                    <a:pt x="10812" y="1"/>
                    <a:pt x="8823" y="16728"/>
                    <a:pt x="0" y="23052"/>
                  </a:cubicBezTo>
                  <a:cubicBezTo>
                    <a:pt x="6120" y="19941"/>
                    <a:pt x="11730" y="15861"/>
                    <a:pt x="16626" y="10965"/>
                  </a:cubicBezTo>
                  <a:close/>
                </a:path>
              </a:pathLst>
            </a:custGeom>
            <a:solidFill>
              <a:srgbClr val="FFC5CB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25882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p6"/>
          <p:cNvSpPr txBox="1">
            <a:spLocks noGrp="1"/>
          </p:cNvSpPr>
          <p:nvPr>
            <p:ph type="ctrTitle"/>
          </p:nvPr>
        </p:nvSpPr>
        <p:spPr>
          <a:xfrm rot="121868">
            <a:off x="5667550" y="1633419"/>
            <a:ext cx="5544183" cy="30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ubTitle" idx="1"/>
          </p:nvPr>
        </p:nvSpPr>
        <p:spPr>
          <a:xfrm rot="121918">
            <a:off x="6056698" y="5325600"/>
            <a:ext cx="4518141" cy="925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 idx="2"/>
          </p:nvPr>
        </p:nvSpPr>
        <p:spPr>
          <a:xfrm rot="-400749">
            <a:off x="3310652" y="3098708"/>
            <a:ext cx="1898384" cy="148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70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8100"/>
            </a:lvl9pPr>
          </a:lstStyle>
          <a:p>
            <a:endParaRPr/>
          </a:p>
        </p:txBody>
      </p:sp>
      <p:sp>
        <p:nvSpPr>
          <p:cNvPr id="174" name="Google Shape;174;p6"/>
          <p:cNvSpPr/>
          <p:nvPr/>
        </p:nvSpPr>
        <p:spPr>
          <a:xfrm rot="4402215">
            <a:off x="4830770" y="1888184"/>
            <a:ext cx="1129984" cy="1148099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45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1960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2057800">
            <a:off x="2253009" y="3119354"/>
            <a:ext cx="993593" cy="1349247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45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1960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7"/>
          <p:cNvGrpSpPr/>
          <p:nvPr/>
        </p:nvGrpSpPr>
        <p:grpSpPr>
          <a:xfrm>
            <a:off x="961002" y="551250"/>
            <a:ext cx="12697394" cy="7127109"/>
            <a:chOff x="238125" y="847975"/>
            <a:chExt cx="7143400" cy="4009400"/>
          </a:xfrm>
        </p:grpSpPr>
        <p:sp>
          <p:nvSpPr>
            <p:cNvPr id="179" name="Google Shape;17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7"/>
          <p:cNvSpPr txBox="1">
            <a:spLocks noGrp="1"/>
          </p:cNvSpPr>
          <p:nvPr>
            <p:ph type="title"/>
          </p:nvPr>
        </p:nvSpPr>
        <p:spPr>
          <a:xfrm>
            <a:off x="1432561" y="791058"/>
            <a:ext cx="1176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10" name="Google Shape;210;p7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8"/>
          <p:cNvGrpSpPr/>
          <p:nvPr/>
        </p:nvGrpSpPr>
        <p:grpSpPr>
          <a:xfrm>
            <a:off x="966122" y="551250"/>
            <a:ext cx="12697394" cy="7127109"/>
            <a:chOff x="238125" y="847975"/>
            <a:chExt cx="7143400" cy="4009400"/>
          </a:xfrm>
        </p:grpSpPr>
        <p:sp>
          <p:nvSpPr>
            <p:cNvPr id="213" name="Google Shape;213;p8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8"/>
          <p:cNvSpPr txBox="1">
            <a:spLocks noGrp="1"/>
          </p:cNvSpPr>
          <p:nvPr>
            <p:ph type="subTitle" idx="1"/>
          </p:nvPr>
        </p:nvSpPr>
        <p:spPr>
          <a:xfrm flipH="1">
            <a:off x="2103501" y="1871040"/>
            <a:ext cx="10424100" cy="52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alphaLcPeriod"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romanLcPeriod"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arabicPeriod"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alphaLcPeriod"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romanLcPeriod"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arabicPeriod"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alphaLcPeriod"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oboto Condensed Light"/>
              <a:buAutoNum type="romanLcPeriod"/>
              <a:defRPr sz="1800"/>
            </a:lvl9pPr>
          </a:lstStyle>
          <a:p>
            <a:endParaRPr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432561" y="791058"/>
            <a:ext cx="1176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45" name="Google Shape;245;p8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9"/>
          <p:cNvGrpSpPr/>
          <p:nvPr/>
        </p:nvGrpSpPr>
        <p:grpSpPr>
          <a:xfrm>
            <a:off x="966082" y="551250"/>
            <a:ext cx="12697394" cy="7127109"/>
            <a:chOff x="238125" y="847975"/>
            <a:chExt cx="7143400" cy="4009400"/>
          </a:xfrm>
        </p:grpSpPr>
        <p:sp>
          <p:nvSpPr>
            <p:cNvPr id="248" name="Google Shape;248;p9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ctrTitle"/>
          </p:nvPr>
        </p:nvSpPr>
        <p:spPr>
          <a:xfrm flipH="1">
            <a:off x="8605959" y="3151560"/>
            <a:ext cx="28410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3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 flipH="1">
            <a:off x="7747106" y="4281861"/>
            <a:ext cx="4558500" cy="18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9pPr>
          </a:lstStyle>
          <a:p>
            <a:endParaRPr/>
          </a:p>
        </p:txBody>
      </p:sp>
      <p:sp>
        <p:nvSpPr>
          <p:cNvPr id="280" name="Google Shape;280;p9"/>
          <p:cNvSpPr txBox="1">
            <a:spLocks noGrp="1"/>
          </p:cNvSpPr>
          <p:nvPr>
            <p:ph type="ctrTitle" idx="2"/>
          </p:nvPr>
        </p:nvSpPr>
        <p:spPr>
          <a:xfrm flipH="1">
            <a:off x="3124926" y="3151550"/>
            <a:ext cx="29082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3200" b="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9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ubTitle" idx="3"/>
          </p:nvPr>
        </p:nvSpPr>
        <p:spPr>
          <a:xfrm flipH="1">
            <a:off x="2299746" y="4281882"/>
            <a:ext cx="4558500" cy="18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1800"/>
            </a:lvl9pPr>
          </a:lstStyle>
          <a:p>
            <a:endParaRPr/>
          </a:p>
        </p:txBody>
      </p:sp>
      <p:sp>
        <p:nvSpPr>
          <p:cNvPr id="282" name="Google Shape;282;p9"/>
          <p:cNvSpPr txBox="1">
            <a:spLocks noGrp="1"/>
          </p:cNvSpPr>
          <p:nvPr>
            <p:ph type="title" idx="4"/>
          </p:nvPr>
        </p:nvSpPr>
        <p:spPr>
          <a:xfrm>
            <a:off x="1432561" y="791058"/>
            <a:ext cx="1176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4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283" name="Google Shape;283;p9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 rot="-108277">
            <a:off x="1666518" y="781345"/>
            <a:ext cx="11296461" cy="6347139"/>
            <a:chOff x="238125" y="722768"/>
            <a:chExt cx="7143400" cy="4009400"/>
          </a:xfrm>
        </p:grpSpPr>
        <p:sp>
          <p:nvSpPr>
            <p:cNvPr id="286" name="Google Shape;286;p10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1664489" y="783974"/>
            <a:ext cx="11301573" cy="6343272"/>
            <a:chOff x="238125" y="722768"/>
            <a:chExt cx="7143400" cy="4009400"/>
          </a:xfrm>
        </p:grpSpPr>
        <p:sp>
          <p:nvSpPr>
            <p:cNvPr id="317" name="Google Shape;317;p10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0784"/>
                </a:srgbClr>
              </a:outerShdw>
            </a:effectLst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0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178775" tIns="178775" rIns="178775" bIns="1787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" name="Google Shape;347;p10"/>
          <p:cNvSpPr txBox="1">
            <a:spLocks noGrp="1"/>
          </p:cNvSpPr>
          <p:nvPr>
            <p:ph type="subTitle" idx="1"/>
          </p:nvPr>
        </p:nvSpPr>
        <p:spPr>
          <a:xfrm>
            <a:off x="3452119" y="2463480"/>
            <a:ext cx="7726200" cy="3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3100"/>
            </a:lvl9pPr>
          </a:lstStyle>
          <a:p>
            <a:endParaRPr/>
          </a:p>
        </p:txBody>
      </p:sp>
      <p:sp>
        <p:nvSpPr>
          <p:cNvPr id="348" name="Google Shape;348;p10"/>
          <p:cNvSpPr txBox="1">
            <a:spLocks noGrp="1"/>
          </p:cNvSpPr>
          <p:nvPr>
            <p:ph type="title"/>
          </p:nvPr>
        </p:nvSpPr>
        <p:spPr>
          <a:xfrm>
            <a:off x="4982720" y="1074400"/>
            <a:ext cx="4664700" cy="1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76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349" name="Google Shape;349;p10"/>
          <p:cNvSpPr txBox="1"/>
          <p:nvPr/>
        </p:nvSpPr>
        <p:spPr>
          <a:xfrm>
            <a:off x="4838961" y="5575560"/>
            <a:ext cx="4952100" cy="1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lang="en-US" sz="1500" b="1" i="0" u="none" strike="noStrike" cap="none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US" sz="15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lang="en-US" sz="1500" b="1" i="0" u="none" strike="noStrike" cap="none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US" sz="15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lang="en-US" sz="1500" b="1" i="0" u="none" strike="noStrike" cap="none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500" b="1" i="0" u="none" strike="noStrike" cap="none">
              <a:solidFill>
                <a:schemeClr val="dk1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  <p:sp>
        <p:nvSpPr>
          <p:cNvPr id="350" name="Google Shape;350;p10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00" cy="9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matic SC"/>
              <a:buNone/>
              <a:defRPr sz="4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00" cy="54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>
            <a:lvl1pPr marL="457200" marR="0" lvl="0" indent="-450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ignika Negative Light"/>
              <a:buChar char="●"/>
              <a:defRPr sz="35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marR="0" lvl="1" indent="-400050" algn="l" rtl="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ignika Negative Light"/>
              <a:buChar char="○"/>
              <a:defRPr sz="21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marR="0" lvl="2" indent="-374650" algn="l" rtl="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ignika Negative Light"/>
              <a:buChar char="■"/>
              <a:defRPr sz="23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marR="0" lvl="3" indent="-374650" algn="l" rtl="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ignika Negative Light"/>
              <a:buChar char="●"/>
              <a:defRPr sz="23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marR="0" lvl="4" indent="-374650" algn="l" rtl="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ignika Negative Light"/>
              <a:buChar char="○"/>
              <a:defRPr sz="23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marR="0" lvl="5" indent="-374650" algn="l" rtl="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ignika Negative Light"/>
              <a:buChar char="■"/>
              <a:defRPr sz="23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marR="0" lvl="6" indent="-374650" algn="l" rtl="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ignika Negative Light"/>
              <a:buChar char="●"/>
              <a:defRPr sz="23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marR="0" lvl="7" indent="-374650" algn="l" rtl="0">
              <a:lnSpc>
                <a:spcPct val="115000"/>
              </a:lnSpc>
              <a:spcBef>
                <a:spcPts val="31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ignika Negative Light"/>
              <a:buChar char="○"/>
              <a:defRPr sz="23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marR="0" lvl="8" indent="-374650" algn="l" rtl="0">
              <a:lnSpc>
                <a:spcPct val="115000"/>
              </a:lnSpc>
              <a:spcBef>
                <a:spcPts val="3100"/>
              </a:spcBef>
              <a:spcAft>
                <a:spcPts val="3100"/>
              </a:spcAft>
              <a:buClr>
                <a:schemeClr val="dk1"/>
              </a:buClr>
              <a:buSzPts val="2300"/>
              <a:buFont typeface="Signika Negative Light"/>
              <a:buChar char="■"/>
              <a:defRPr sz="2300" b="0" i="0" u="none" strike="noStrike" cap="none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100" tIns="134100" rIns="134100" bIns="134100" anchor="t" anchorCtr="0">
            <a:noAutofit/>
          </a:bodyPr>
          <a:lstStyle>
            <a:lvl1pPr lvl="0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lvl="1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lvl="2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lvl="3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lvl="4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lvl="5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lvl="6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lvl="7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lvl="8" algn="r">
              <a:buNone/>
              <a:defRPr sz="19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hyperlink" Target="http://drive.google.com/file/d/1uCv2eLmArx2NlF1n1UJt3e09vSE3EBKZ/vie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/ZvBqCE0eqC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cs.google.com/document/d/1YzXKJpfo6mfHb7xdazn8hj7rGUIokGWnDt8qPobg3ZQ/edit?usp=shari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mW6RtAAPRJqqBOb610FzS3hVWkH0amzd/edit?usp=sharing&amp;ouid=118425244029977813675&amp;rtpof=true&amp;sd=tru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hyperlink" Target="https://vocaroo.com/13Kk9pDO8o5z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YoN_k8625b9sEYYWGL0WJhQyZ-it5RXN91sQMhxpp0/edit?usp=sharin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bnrc7p5oc9iem9q35ttt5yfraz9gb9/3kzn9ucnicc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s6iz7xacx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static.mentimeter.com/screenshot/1-.jpg?maxage=600&amp;w=1920&amp;h=1080&amp;url=https://www.mentimeter.com/app/presentation/alwz96khdoa8tziqqiz48zrf5e81dxq4/cbjbq7t5vf7m/preview?p%3D0&amp;cache_buster=7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ta-iatefl.org/wp-content/uploads/2023/05/BETA-E-Newsletter-April-May-2023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aze.com/@ALOIITQCT/savvy-digital-citizens-hate-speech-poster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bookcreator.com/kNY2Pp5ehFgtsvQp9c7Sdu77Vsv2/6VAE5WBYR9ymYcmGnXqyaw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eyzine.com/flip-book/643b0f97f9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6CCN_x-c-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mailto:desislavka@yahoo.com" TargetMode="External"/><Relationship Id="rId7" Type="http://schemas.openxmlformats.org/officeDocument/2006/relationships/hyperlink" Target="http://bit.ly/2TtBDfr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hyperlink" Target="mailto:ts_taralova@abv.b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3"/>
          <p:cNvSpPr txBox="1">
            <a:spLocks noGrp="1"/>
          </p:cNvSpPr>
          <p:nvPr>
            <p:ph type="ctrTitle"/>
          </p:nvPr>
        </p:nvSpPr>
        <p:spPr>
          <a:xfrm rot="760">
            <a:off x="2065247" y="2775450"/>
            <a:ext cx="94992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</a:pPr>
            <a:r>
              <a:rPr lang="en-US" sz="5600" b="1" dirty="0" err="1">
                <a:latin typeface="Roboto"/>
                <a:ea typeface="Roboto"/>
                <a:cs typeface="Roboto"/>
                <a:sym typeface="Roboto"/>
              </a:rPr>
              <a:t>Проектно</a:t>
            </a:r>
            <a:r>
              <a:rPr lang="bg-BG" sz="5600" b="1" dirty="0"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-US" sz="5600" b="1" dirty="0" err="1">
                <a:latin typeface="Roboto"/>
                <a:ea typeface="Roboto"/>
                <a:cs typeface="Roboto"/>
                <a:sym typeface="Roboto"/>
              </a:rPr>
              <a:t>базирано</a:t>
            </a:r>
            <a:r>
              <a:rPr lang="en-US" sz="5600" b="1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sz="56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800"/>
              <a:buFont typeface="Paytone One"/>
              <a:buNone/>
            </a:pPr>
            <a:r>
              <a:rPr lang="en-US" sz="5600" b="1" dirty="0" err="1">
                <a:latin typeface="Roboto"/>
                <a:ea typeface="Roboto"/>
                <a:cs typeface="Roboto"/>
                <a:sym typeface="Roboto"/>
              </a:rPr>
              <a:t>обучение</a:t>
            </a:r>
            <a:r>
              <a:rPr lang="en-US" sz="5600" dirty="0"/>
              <a:t> </a:t>
            </a:r>
            <a:r>
              <a:rPr lang="en-US" sz="5000" dirty="0"/>
              <a:t> </a:t>
            </a:r>
            <a:endParaRPr sz="5000" dirty="0"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"/>
          </p:nvPr>
        </p:nvSpPr>
        <p:spPr>
          <a:xfrm rot="1067">
            <a:off x="2280825" y="6329125"/>
            <a:ext cx="10636201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dirty="0"/>
              <a:t>      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Онлайн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обучение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издателство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bg-BG" dirty="0"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Просвета</a:t>
            </a:r>
            <a:r>
              <a:rPr lang="bg-BG" dirty="0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13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април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2024 г. </a:t>
            </a:r>
            <a:r>
              <a:rPr lang="en-US" dirty="0"/>
              <a:t>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endParaRPr dirty="0"/>
          </a:p>
        </p:txBody>
      </p:sp>
      <p:grpSp>
        <p:nvGrpSpPr>
          <p:cNvPr id="361" name="Google Shape;361;p13"/>
          <p:cNvGrpSpPr/>
          <p:nvPr/>
        </p:nvGrpSpPr>
        <p:grpSpPr>
          <a:xfrm>
            <a:off x="11173671" y="1581590"/>
            <a:ext cx="2882482" cy="2169062"/>
            <a:chOff x="6966933" y="849499"/>
            <a:chExt cx="1801551" cy="1807552"/>
          </a:xfrm>
        </p:grpSpPr>
        <p:grpSp>
          <p:nvGrpSpPr>
            <p:cNvPr id="362" name="Google Shape;362;p13"/>
            <p:cNvGrpSpPr/>
            <p:nvPr/>
          </p:nvGrpSpPr>
          <p:grpSpPr>
            <a:xfrm rot="475911">
              <a:off x="7069452" y="952018"/>
              <a:ext cx="1596514" cy="1596514"/>
              <a:chOff x="1189525" y="238125"/>
              <a:chExt cx="5208300" cy="5208300"/>
            </a:xfrm>
          </p:grpSpPr>
          <p:sp>
            <p:nvSpPr>
              <p:cNvPr id="363" name="Google Shape;363;p13"/>
              <p:cNvSpPr/>
              <p:nvPr/>
            </p:nvSpPr>
            <p:spPr>
              <a:xfrm>
                <a:off x="1189525" y="238125"/>
                <a:ext cx="5208300" cy="520830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208332" extrusionOk="0">
                    <a:moveTo>
                      <a:pt x="208332" y="0"/>
                    </a:moveTo>
                    <a:lnTo>
                      <a:pt x="208332" y="170651"/>
                    </a:lnTo>
                    <a:cubicBezTo>
                      <a:pt x="208332" y="170912"/>
                      <a:pt x="208332" y="171086"/>
                      <a:pt x="208332" y="171260"/>
                    </a:cubicBezTo>
                    <a:cubicBezTo>
                      <a:pt x="208245" y="171695"/>
                      <a:pt x="208158" y="172043"/>
                      <a:pt x="208071" y="172391"/>
                    </a:cubicBezTo>
                    <a:cubicBezTo>
                      <a:pt x="207984" y="172565"/>
                      <a:pt x="207984" y="172740"/>
                      <a:pt x="207897" y="172914"/>
                    </a:cubicBezTo>
                    <a:cubicBezTo>
                      <a:pt x="207897" y="173001"/>
                      <a:pt x="207810" y="173175"/>
                      <a:pt x="207723" y="173349"/>
                    </a:cubicBezTo>
                    <a:cubicBezTo>
                      <a:pt x="207635" y="173523"/>
                      <a:pt x="207548" y="173697"/>
                      <a:pt x="207461" y="173871"/>
                    </a:cubicBezTo>
                    <a:cubicBezTo>
                      <a:pt x="207287" y="174219"/>
                      <a:pt x="207113" y="174480"/>
                      <a:pt x="206852" y="174741"/>
                    </a:cubicBezTo>
                    <a:cubicBezTo>
                      <a:pt x="206765" y="174915"/>
                      <a:pt x="206678" y="175002"/>
                      <a:pt x="206591" y="175176"/>
                    </a:cubicBezTo>
                    <a:cubicBezTo>
                      <a:pt x="206330" y="175350"/>
                      <a:pt x="206156" y="175611"/>
                      <a:pt x="205895" y="175785"/>
                    </a:cubicBezTo>
                    <a:cubicBezTo>
                      <a:pt x="205808" y="175872"/>
                      <a:pt x="205721" y="175959"/>
                      <a:pt x="205547" y="176046"/>
                    </a:cubicBezTo>
                    <a:cubicBezTo>
                      <a:pt x="205460" y="176133"/>
                      <a:pt x="205373" y="176220"/>
                      <a:pt x="205199" y="176307"/>
                    </a:cubicBezTo>
                    <a:lnTo>
                      <a:pt x="204851" y="176569"/>
                    </a:lnTo>
                    <a:cubicBezTo>
                      <a:pt x="204416" y="176743"/>
                      <a:pt x="204068" y="176917"/>
                      <a:pt x="203632" y="177091"/>
                    </a:cubicBezTo>
                    <a:cubicBezTo>
                      <a:pt x="203458" y="177091"/>
                      <a:pt x="203371" y="177178"/>
                      <a:pt x="203197" y="177178"/>
                    </a:cubicBezTo>
                    <a:lnTo>
                      <a:pt x="202849" y="177265"/>
                    </a:lnTo>
                    <a:cubicBezTo>
                      <a:pt x="202675" y="177265"/>
                      <a:pt x="202588" y="177265"/>
                      <a:pt x="202414" y="177265"/>
                    </a:cubicBezTo>
                    <a:cubicBezTo>
                      <a:pt x="202327" y="177265"/>
                      <a:pt x="202240" y="177265"/>
                      <a:pt x="202153" y="177265"/>
                    </a:cubicBezTo>
                    <a:lnTo>
                      <a:pt x="201892" y="177265"/>
                    </a:lnTo>
                    <a:lnTo>
                      <a:pt x="201283" y="177265"/>
                    </a:lnTo>
                    <a:cubicBezTo>
                      <a:pt x="200848" y="177265"/>
                      <a:pt x="200500" y="177178"/>
                      <a:pt x="200065" y="177091"/>
                    </a:cubicBezTo>
                    <a:cubicBezTo>
                      <a:pt x="199978" y="177004"/>
                      <a:pt x="199890" y="177004"/>
                      <a:pt x="199716" y="176917"/>
                    </a:cubicBezTo>
                    <a:cubicBezTo>
                      <a:pt x="194147" y="175089"/>
                      <a:pt x="189187" y="166996"/>
                      <a:pt x="189187" y="166996"/>
                    </a:cubicBezTo>
                    <a:cubicBezTo>
                      <a:pt x="189187" y="166996"/>
                      <a:pt x="120178" y="208332"/>
                      <a:pt x="37594" y="208332"/>
                    </a:cubicBezTo>
                    <a:lnTo>
                      <a:pt x="0" y="2083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100013" dist="19050" dir="5400000" algn="bl" rotWithShape="0">
                  <a:srgbClr val="999999">
                    <a:alpha val="47843"/>
                  </a:srgbClr>
                </a:outerShdw>
              </a:effectLst>
            </p:spPr>
            <p:txBody>
              <a:bodyPr spcFirstLastPara="1" wrap="square" lIns="134050" tIns="134050" rIns="134050" bIns="1340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6221575" y="4671900"/>
                <a:ext cx="21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" extrusionOk="0">
                    <a:moveTo>
                      <a:pt x="871" y="1"/>
                    </a:moveTo>
                    <a:cubicBezTo>
                      <a:pt x="784" y="1"/>
                      <a:pt x="697" y="1"/>
                      <a:pt x="610" y="1"/>
                    </a:cubicBezTo>
                    <a:cubicBezTo>
                      <a:pt x="349" y="1"/>
                      <a:pt x="175" y="1"/>
                      <a:pt x="1" y="1"/>
                    </a:cubicBezTo>
                    <a:lnTo>
                      <a:pt x="610" y="1"/>
                    </a:lnTo>
                    <a:close/>
                  </a:path>
                </a:pathLst>
              </a:custGeom>
              <a:solidFill>
                <a:srgbClr val="F0DC7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9803"/>
                  </a:srgbClr>
                </a:outerShdw>
              </a:effectLst>
            </p:spPr>
            <p:txBody>
              <a:bodyPr spcFirstLastPara="1" wrap="square" lIns="134050" tIns="134050" rIns="134050" bIns="1340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1189525" y="238125"/>
                <a:ext cx="5208300" cy="965950"/>
              </a:xfrm>
              <a:custGeom>
                <a:avLst/>
                <a:gdLst/>
                <a:ahLst/>
                <a:cxnLst/>
                <a:rect l="l" t="t" r="r" b="b"/>
                <a:pathLst>
                  <a:path w="208332" h="38638" extrusionOk="0">
                    <a:moveTo>
                      <a:pt x="0" y="0"/>
                    </a:moveTo>
                    <a:lnTo>
                      <a:pt x="208332" y="0"/>
                    </a:lnTo>
                    <a:lnTo>
                      <a:pt x="208332" y="38638"/>
                    </a:lnTo>
                    <a:lnTo>
                      <a:pt x="0" y="38638"/>
                    </a:lnTo>
                    <a:close/>
                  </a:path>
                </a:pathLst>
              </a:custGeom>
              <a:gradFill>
                <a:gsLst>
                  <a:gs pos="0">
                    <a:srgbClr val="FFE49E"/>
                  </a:gs>
                  <a:gs pos="100000">
                    <a:srgbClr val="DAC489">
                      <a:alpha val="30588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34050" tIns="134050" rIns="134050" bIns="1340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29350" y="4406475"/>
                <a:ext cx="4268475" cy="1039950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FE49E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29803"/>
                  </a:srgbClr>
                </a:outerShdw>
              </a:effectLst>
            </p:spPr>
            <p:txBody>
              <a:bodyPr spcFirstLastPara="1" wrap="square" lIns="134050" tIns="134050" rIns="134050" bIns="1340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7" name="Google Shape;367;p13"/>
            <p:cNvSpPr/>
            <p:nvPr/>
          </p:nvSpPr>
          <p:spPr>
            <a:xfrm rot="475911">
              <a:off x="7268000" y="2249519"/>
              <a:ext cx="1308427" cy="318779"/>
            </a:xfrm>
            <a:custGeom>
              <a:avLst/>
              <a:gdLst/>
              <a:ahLst/>
              <a:cxnLst/>
              <a:rect l="l" t="t" r="r" b="b"/>
              <a:pathLst>
                <a:path w="170739" h="41598" extrusionOk="0">
                  <a:moveTo>
                    <a:pt x="170739" y="3917"/>
                  </a:moveTo>
                  <a:lnTo>
                    <a:pt x="170739" y="8877"/>
                  </a:lnTo>
                  <a:cubicBezTo>
                    <a:pt x="170042" y="20973"/>
                    <a:pt x="153073" y="25760"/>
                    <a:pt x="133928" y="30894"/>
                  </a:cubicBezTo>
                  <a:cubicBezTo>
                    <a:pt x="115392" y="35854"/>
                    <a:pt x="63179" y="41598"/>
                    <a:pt x="44121" y="41598"/>
                  </a:cubicBezTo>
                  <a:lnTo>
                    <a:pt x="1" y="41598"/>
                  </a:lnTo>
                  <a:cubicBezTo>
                    <a:pt x="82585" y="41598"/>
                    <a:pt x="151594" y="1"/>
                    <a:pt x="151594" y="1"/>
                  </a:cubicBezTo>
                  <a:cubicBezTo>
                    <a:pt x="151594" y="1"/>
                    <a:pt x="156554" y="8442"/>
                    <a:pt x="162123" y="10183"/>
                  </a:cubicBezTo>
                  <a:cubicBezTo>
                    <a:pt x="162297" y="10270"/>
                    <a:pt x="162385" y="10270"/>
                    <a:pt x="162472" y="10357"/>
                  </a:cubicBezTo>
                  <a:cubicBezTo>
                    <a:pt x="162733" y="10357"/>
                    <a:pt x="162907" y="10444"/>
                    <a:pt x="163081" y="10444"/>
                  </a:cubicBezTo>
                  <a:cubicBezTo>
                    <a:pt x="163342" y="10531"/>
                    <a:pt x="163516" y="10531"/>
                    <a:pt x="163690" y="10531"/>
                  </a:cubicBezTo>
                  <a:cubicBezTo>
                    <a:pt x="163864" y="10531"/>
                    <a:pt x="164038" y="10531"/>
                    <a:pt x="164212" y="10531"/>
                  </a:cubicBezTo>
                  <a:lnTo>
                    <a:pt x="164560" y="10531"/>
                  </a:lnTo>
                  <a:cubicBezTo>
                    <a:pt x="164647" y="10531"/>
                    <a:pt x="164734" y="10531"/>
                    <a:pt x="164821" y="10531"/>
                  </a:cubicBezTo>
                  <a:cubicBezTo>
                    <a:pt x="164995" y="10531"/>
                    <a:pt x="165082" y="10531"/>
                    <a:pt x="165256" y="10531"/>
                  </a:cubicBezTo>
                  <a:lnTo>
                    <a:pt x="165604" y="10444"/>
                  </a:lnTo>
                  <a:cubicBezTo>
                    <a:pt x="165778" y="10444"/>
                    <a:pt x="165865" y="10444"/>
                    <a:pt x="166039" y="10357"/>
                  </a:cubicBezTo>
                  <a:cubicBezTo>
                    <a:pt x="166475" y="10270"/>
                    <a:pt x="166823" y="10096"/>
                    <a:pt x="167258" y="9835"/>
                  </a:cubicBezTo>
                  <a:cubicBezTo>
                    <a:pt x="167345" y="9747"/>
                    <a:pt x="167519" y="9660"/>
                    <a:pt x="167606" y="9573"/>
                  </a:cubicBezTo>
                  <a:cubicBezTo>
                    <a:pt x="167780" y="9573"/>
                    <a:pt x="167867" y="9486"/>
                    <a:pt x="167954" y="9312"/>
                  </a:cubicBezTo>
                  <a:cubicBezTo>
                    <a:pt x="168128" y="9225"/>
                    <a:pt x="168215" y="9138"/>
                    <a:pt x="168302" y="9051"/>
                  </a:cubicBezTo>
                  <a:cubicBezTo>
                    <a:pt x="168563" y="8877"/>
                    <a:pt x="168737" y="8616"/>
                    <a:pt x="168998" y="8442"/>
                  </a:cubicBezTo>
                  <a:cubicBezTo>
                    <a:pt x="169085" y="8268"/>
                    <a:pt x="169172" y="8181"/>
                    <a:pt x="169259" y="8007"/>
                  </a:cubicBezTo>
                  <a:cubicBezTo>
                    <a:pt x="169520" y="7746"/>
                    <a:pt x="169694" y="7485"/>
                    <a:pt x="169868" y="7137"/>
                  </a:cubicBezTo>
                  <a:cubicBezTo>
                    <a:pt x="169955" y="6963"/>
                    <a:pt x="170042" y="6789"/>
                    <a:pt x="170130" y="6615"/>
                  </a:cubicBezTo>
                  <a:cubicBezTo>
                    <a:pt x="170217" y="6441"/>
                    <a:pt x="170217" y="6267"/>
                    <a:pt x="170304" y="6180"/>
                  </a:cubicBezTo>
                  <a:cubicBezTo>
                    <a:pt x="170391" y="6006"/>
                    <a:pt x="170391" y="5831"/>
                    <a:pt x="170478" y="5657"/>
                  </a:cubicBezTo>
                  <a:cubicBezTo>
                    <a:pt x="170565" y="5309"/>
                    <a:pt x="170652" y="4961"/>
                    <a:pt x="170739" y="4526"/>
                  </a:cubicBezTo>
                  <a:cubicBezTo>
                    <a:pt x="170739" y="4352"/>
                    <a:pt x="170739" y="4178"/>
                    <a:pt x="170739" y="3917"/>
                  </a:cubicBezTo>
                  <a:close/>
                </a:path>
              </a:pathLst>
            </a:custGeom>
            <a:solidFill>
              <a:srgbClr val="F7D373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13"/>
          <p:cNvSpPr/>
          <p:nvPr/>
        </p:nvSpPr>
        <p:spPr>
          <a:xfrm rot="6089685">
            <a:off x="12281868" y="1220564"/>
            <a:ext cx="357626" cy="1210007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rgbClr val="FFFFFF">
              <a:alpha val="69019"/>
            </a:srgbClr>
          </a:solidFill>
          <a:ln>
            <a:noFill/>
          </a:ln>
          <a:effectLst>
            <a:outerShdw blurRad="57150" dist="19050" dir="5400000" algn="bl" rotWithShape="0">
              <a:srgbClr val="783F04">
                <a:alpha val="49803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" name="Google Shape;369;p13"/>
          <p:cNvGrpSpPr/>
          <p:nvPr/>
        </p:nvGrpSpPr>
        <p:grpSpPr>
          <a:xfrm flipH="1">
            <a:off x="1879152" y="1679865"/>
            <a:ext cx="714080" cy="642710"/>
            <a:chOff x="2279900" y="1356008"/>
            <a:chExt cx="355972" cy="427192"/>
          </a:xfrm>
        </p:grpSpPr>
        <p:sp>
          <p:nvSpPr>
            <p:cNvPr id="370" name="Google Shape;370;p1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588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1" name="Google Shape;371;p1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372" name="Google Shape;372;p1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34050" tIns="134050" rIns="134050" bIns="1340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1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7843"/>
                  </a:srgbClr>
                </a:outerShdw>
              </a:effectLst>
            </p:spPr>
            <p:txBody>
              <a:bodyPr spcFirstLastPara="1" wrap="square" lIns="134050" tIns="134050" rIns="134050" bIns="1340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29803"/>
                  </a:srgbClr>
                </a:outerShdw>
              </a:effectLst>
            </p:spPr>
            <p:txBody>
              <a:bodyPr spcFirstLastPara="1" wrap="square" lIns="134050" tIns="134050" rIns="134050" bIns="1340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5" name="Google Shape;375;p13"/>
          <p:cNvSpPr/>
          <p:nvPr/>
        </p:nvSpPr>
        <p:spPr>
          <a:xfrm rot="10800000" flipH="1">
            <a:off x="2064960" y="5025414"/>
            <a:ext cx="8716846" cy="54863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"/>
          <p:cNvSpPr txBox="1">
            <a:spLocks noGrp="1"/>
          </p:cNvSpPr>
          <p:nvPr>
            <p:ph type="title" idx="4"/>
          </p:nvPr>
        </p:nvSpPr>
        <p:spPr>
          <a:xfrm>
            <a:off x="2629598" y="1295634"/>
            <a:ext cx="10247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/>
              <a:t>Продължително изследване</a:t>
            </a:r>
            <a:endParaRPr/>
          </a:p>
        </p:txBody>
      </p:sp>
      <p:sp>
        <p:nvSpPr>
          <p:cNvPr id="452" name="Google Shape;452;p22"/>
          <p:cNvSpPr txBox="1">
            <a:spLocks noGrp="1"/>
          </p:cNvSpPr>
          <p:nvPr>
            <p:ph type="subTitle" idx="3"/>
          </p:nvPr>
        </p:nvSpPr>
        <p:spPr>
          <a:xfrm flipH="1">
            <a:off x="2516399" y="2474450"/>
            <a:ext cx="6614537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190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None/>
            </a:pPr>
            <a:r>
              <a:rPr lang="en-US" sz="3200" dirty="0" err="1"/>
              <a:t>Учениците</a:t>
            </a:r>
            <a:r>
              <a:rPr lang="en-US" sz="3200" dirty="0"/>
              <a:t> </a:t>
            </a:r>
            <a:r>
              <a:rPr lang="en-US" sz="3200" dirty="0" err="1"/>
              <a:t>са</a:t>
            </a:r>
            <a:r>
              <a:rPr lang="en-US" sz="3200" dirty="0"/>
              <a:t> </a:t>
            </a:r>
            <a:r>
              <a:rPr lang="en-US" sz="3200" dirty="0" err="1"/>
              <a:t>въвлечени</a:t>
            </a:r>
            <a:r>
              <a:rPr lang="en-US" sz="3200" dirty="0"/>
              <a:t> в </a:t>
            </a:r>
            <a:r>
              <a:rPr lang="en-US" sz="3200" dirty="0" err="1"/>
              <a:t>процес</a:t>
            </a:r>
            <a:r>
              <a:rPr lang="en-US" sz="3200" dirty="0"/>
              <a:t> </a:t>
            </a:r>
            <a:r>
              <a:rPr lang="en-US" sz="3200" dirty="0" err="1"/>
              <a:t>на</a:t>
            </a:r>
            <a:r>
              <a:rPr lang="en-US" sz="3200" dirty="0"/>
              <a:t>: </a:t>
            </a:r>
            <a:endParaRPr dirty="0"/>
          </a:p>
          <a:p>
            <a:pPr marL="88900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200" dirty="0"/>
              <a:t>з</a:t>
            </a:r>
            <a:r>
              <a:rPr lang="en-US" sz="3200" dirty="0" err="1"/>
              <a:t>адаване</a:t>
            </a:r>
            <a:r>
              <a:rPr lang="en-US" sz="3200" dirty="0"/>
              <a:t> </a:t>
            </a:r>
            <a:r>
              <a:rPr lang="en-US" sz="3200" dirty="0" err="1"/>
              <a:t>на</a:t>
            </a:r>
            <a:r>
              <a:rPr lang="en-US" sz="3200" dirty="0"/>
              <a:t> </a:t>
            </a:r>
            <a:r>
              <a:rPr lang="en-US" sz="3200" dirty="0" err="1"/>
              <a:t>въпроси</a:t>
            </a:r>
            <a:endParaRPr dirty="0"/>
          </a:p>
          <a:p>
            <a:pPr marL="88900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200" dirty="0"/>
              <a:t>н</a:t>
            </a:r>
            <a:r>
              <a:rPr lang="en-US" sz="3200" dirty="0" err="1"/>
              <a:t>амиране</a:t>
            </a:r>
            <a:r>
              <a:rPr lang="en-US" sz="3200" dirty="0"/>
              <a:t> </a:t>
            </a:r>
            <a:r>
              <a:rPr lang="en-US" sz="3200" dirty="0" err="1"/>
              <a:t>на</a:t>
            </a:r>
            <a:r>
              <a:rPr lang="bg-BG" sz="3200" dirty="0"/>
              <a:t> </a:t>
            </a:r>
            <a:r>
              <a:rPr lang="en-US" sz="3200" dirty="0" err="1"/>
              <a:t>източници</a:t>
            </a:r>
            <a:endParaRPr dirty="0"/>
          </a:p>
          <a:p>
            <a:pPr marL="88900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200" dirty="0"/>
              <a:t>п</a:t>
            </a:r>
            <a:r>
              <a:rPr lang="en-US" sz="3200" dirty="0" err="1"/>
              <a:t>рилагане</a:t>
            </a:r>
            <a:r>
              <a:rPr lang="en-US" sz="3200" dirty="0"/>
              <a:t> </a:t>
            </a:r>
            <a:r>
              <a:rPr lang="en-US" sz="3200" dirty="0" err="1"/>
              <a:t>на</a:t>
            </a:r>
            <a:r>
              <a:rPr lang="en-US" sz="3200" dirty="0"/>
              <a:t> </a:t>
            </a:r>
            <a:r>
              <a:rPr lang="en-US" sz="3200" dirty="0" err="1"/>
              <a:t>информация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 sz="2600" dirty="0"/>
          </a:p>
        </p:txBody>
      </p:sp>
      <p:grpSp>
        <p:nvGrpSpPr>
          <p:cNvPr id="453" name="Google Shape;453;p22"/>
          <p:cNvGrpSpPr/>
          <p:nvPr/>
        </p:nvGrpSpPr>
        <p:grpSpPr>
          <a:xfrm>
            <a:off x="11783821" y="427716"/>
            <a:ext cx="2368318" cy="1735833"/>
            <a:chOff x="7363751" y="1183080"/>
            <a:chExt cx="1480199" cy="1446527"/>
          </a:xfrm>
        </p:grpSpPr>
        <p:sp>
          <p:nvSpPr>
            <p:cNvPr id="454" name="Google Shape;454;p22"/>
            <p:cNvSpPr/>
            <p:nvPr/>
          </p:nvSpPr>
          <p:spPr>
            <a:xfrm>
              <a:off x="7363751" y="1256925"/>
              <a:ext cx="1368425" cy="1372682"/>
            </a:xfrm>
            <a:custGeom>
              <a:avLst/>
              <a:gdLst/>
              <a:ahLst/>
              <a:cxnLst/>
              <a:rect l="l" t="t" r="r" b="b"/>
              <a:pathLst>
                <a:path w="206399" h="207041" extrusionOk="0">
                  <a:moveTo>
                    <a:pt x="153" y="183716"/>
                  </a:moveTo>
                  <a:lnTo>
                    <a:pt x="153" y="183716"/>
                  </a:lnTo>
                  <a:cubicBezTo>
                    <a:pt x="63" y="183826"/>
                    <a:pt x="12" y="183898"/>
                    <a:pt x="2" y="183898"/>
                  </a:cubicBezTo>
                  <a:cubicBezTo>
                    <a:pt x="1" y="183898"/>
                    <a:pt x="0" y="183897"/>
                    <a:pt x="0" y="183895"/>
                  </a:cubicBezTo>
                  <a:lnTo>
                    <a:pt x="0" y="183895"/>
                  </a:lnTo>
                  <a:cubicBezTo>
                    <a:pt x="0" y="184228"/>
                    <a:pt x="11" y="184381"/>
                    <a:pt x="31" y="184381"/>
                  </a:cubicBezTo>
                  <a:cubicBezTo>
                    <a:pt x="57" y="184381"/>
                    <a:pt x="98" y="184143"/>
                    <a:pt x="153" y="183716"/>
                  </a:cubicBezTo>
                  <a:close/>
                  <a:moveTo>
                    <a:pt x="22505" y="0"/>
                  </a:moveTo>
                  <a:lnTo>
                    <a:pt x="9130" y="109565"/>
                  </a:lnTo>
                  <a:cubicBezTo>
                    <a:pt x="9130" y="109565"/>
                    <a:pt x="7652" y="121461"/>
                    <a:pt x="5915" y="135735"/>
                  </a:cubicBezTo>
                  <a:cubicBezTo>
                    <a:pt x="5015" y="142872"/>
                    <a:pt x="4115" y="150588"/>
                    <a:pt x="3215" y="157725"/>
                  </a:cubicBezTo>
                  <a:cubicBezTo>
                    <a:pt x="2315" y="165634"/>
                    <a:pt x="1543" y="169363"/>
                    <a:pt x="964" y="176179"/>
                  </a:cubicBezTo>
                  <a:cubicBezTo>
                    <a:pt x="603" y="179471"/>
                    <a:pt x="317" y="182437"/>
                    <a:pt x="153" y="183716"/>
                  </a:cubicBezTo>
                  <a:lnTo>
                    <a:pt x="153" y="183716"/>
                  </a:lnTo>
                  <a:cubicBezTo>
                    <a:pt x="442" y="183362"/>
                    <a:pt x="1131" y="182616"/>
                    <a:pt x="2154" y="182616"/>
                  </a:cubicBezTo>
                  <a:cubicBezTo>
                    <a:pt x="2956" y="182616"/>
                    <a:pt x="3963" y="183074"/>
                    <a:pt x="5144" y="184538"/>
                  </a:cubicBezTo>
                  <a:cubicBezTo>
                    <a:pt x="8313" y="185916"/>
                    <a:pt x="11679" y="186604"/>
                    <a:pt x="15077" y="186604"/>
                  </a:cubicBezTo>
                  <a:cubicBezTo>
                    <a:pt x="16437" y="186604"/>
                    <a:pt x="17802" y="186494"/>
                    <a:pt x="19161" y="186274"/>
                  </a:cubicBezTo>
                  <a:cubicBezTo>
                    <a:pt x="21112" y="186359"/>
                    <a:pt x="23118" y="190219"/>
                    <a:pt x="25291" y="190219"/>
                  </a:cubicBezTo>
                  <a:cubicBezTo>
                    <a:pt x="26413" y="190219"/>
                    <a:pt x="27580" y="189190"/>
                    <a:pt x="28806" y="186081"/>
                  </a:cubicBezTo>
                  <a:cubicBezTo>
                    <a:pt x="30346" y="189368"/>
                    <a:pt x="31968" y="190296"/>
                    <a:pt x="33647" y="190296"/>
                  </a:cubicBezTo>
                  <a:cubicBezTo>
                    <a:pt x="35612" y="190296"/>
                    <a:pt x="37656" y="189024"/>
                    <a:pt x="39737" y="188781"/>
                  </a:cubicBezTo>
                  <a:cubicBezTo>
                    <a:pt x="40139" y="188654"/>
                    <a:pt x="40542" y="188599"/>
                    <a:pt x="40948" y="188599"/>
                  </a:cubicBezTo>
                  <a:cubicBezTo>
                    <a:pt x="43648" y="188599"/>
                    <a:pt x="46418" y="191059"/>
                    <a:pt x="49299" y="191059"/>
                  </a:cubicBezTo>
                  <a:cubicBezTo>
                    <a:pt x="50131" y="191059"/>
                    <a:pt x="50973" y="190854"/>
                    <a:pt x="51825" y="190325"/>
                  </a:cubicBezTo>
                  <a:cubicBezTo>
                    <a:pt x="53234" y="187842"/>
                    <a:pt x="54637" y="186964"/>
                    <a:pt x="56039" y="186964"/>
                  </a:cubicBezTo>
                  <a:cubicBezTo>
                    <a:pt x="58923" y="186964"/>
                    <a:pt x="61807" y="190679"/>
                    <a:pt x="64749" y="191804"/>
                  </a:cubicBezTo>
                  <a:cubicBezTo>
                    <a:pt x="67758" y="193131"/>
                    <a:pt x="70828" y="194245"/>
                    <a:pt x="73937" y="194245"/>
                  </a:cubicBezTo>
                  <a:cubicBezTo>
                    <a:pt x="75346" y="194245"/>
                    <a:pt x="76764" y="194017"/>
                    <a:pt x="78187" y="193475"/>
                  </a:cubicBezTo>
                  <a:cubicBezTo>
                    <a:pt x="80502" y="193797"/>
                    <a:pt x="82752" y="194247"/>
                    <a:pt x="85067" y="194568"/>
                  </a:cubicBezTo>
                  <a:cubicBezTo>
                    <a:pt x="85478" y="193968"/>
                    <a:pt x="85881" y="193735"/>
                    <a:pt x="86280" y="193735"/>
                  </a:cubicBezTo>
                  <a:cubicBezTo>
                    <a:pt x="87674" y="193735"/>
                    <a:pt x="89007" y="196593"/>
                    <a:pt x="90391" y="196593"/>
                  </a:cubicBezTo>
                  <a:cubicBezTo>
                    <a:pt x="90901" y="196593"/>
                    <a:pt x="91418" y="196206"/>
                    <a:pt x="91947" y="195147"/>
                  </a:cubicBezTo>
                  <a:cubicBezTo>
                    <a:pt x="92620" y="194452"/>
                    <a:pt x="93285" y="194181"/>
                    <a:pt x="93946" y="194181"/>
                  </a:cubicBezTo>
                  <a:cubicBezTo>
                    <a:pt x="96286" y="194181"/>
                    <a:pt x="98564" y="197585"/>
                    <a:pt x="100895" y="197585"/>
                  </a:cubicBezTo>
                  <a:cubicBezTo>
                    <a:pt x="101740" y="197585"/>
                    <a:pt x="102592" y="197137"/>
                    <a:pt x="103456" y="195919"/>
                  </a:cubicBezTo>
                  <a:cubicBezTo>
                    <a:pt x="107250" y="196690"/>
                    <a:pt x="111044" y="196176"/>
                    <a:pt x="114709" y="197912"/>
                  </a:cubicBezTo>
                  <a:cubicBezTo>
                    <a:pt x="117229" y="196738"/>
                    <a:pt x="119730" y="195972"/>
                    <a:pt x="122183" y="195972"/>
                  </a:cubicBezTo>
                  <a:cubicBezTo>
                    <a:pt x="124299" y="195972"/>
                    <a:pt x="126379" y="196542"/>
                    <a:pt x="128404" y="197912"/>
                  </a:cubicBezTo>
                  <a:cubicBezTo>
                    <a:pt x="128438" y="197911"/>
                    <a:pt x="128471" y="197911"/>
                    <a:pt x="128504" y="197911"/>
                  </a:cubicBezTo>
                  <a:cubicBezTo>
                    <a:pt x="132488" y="197911"/>
                    <a:pt x="136271" y="201286"/>
                    <a:pt x="139942" y="201286"/>
                  </a:cubicBezTo>
                  <a:cubicBezTo>
                    <a:pt x="140384" y="201286"/>
                    <a:pt x="140825" y="201237"/>
                    <a:pt x="141264" y="201127"/>
                  </a:cubicBezTo>
                  <a:cubicBezTo>
                    <a:pt x="143416" y="202371"/>
                    <a:pt x="145516" y="202842"/>
                    <a:pt x="147563" y="202842"/>
                  </a:cubicBezTo>
                  <a:cubicBezTo>
                    <a:pt x="149429" y="202842"/>
                    <a:pt x="151252" y="202450"/>
                    <a:pt x="153031" y="201898"/>
                  </a:cubicBezTo>
                  <a:cubicBezTo>
                    <a:pt x="154564" y="204854"/>
                    <a:pt x="156098" y="205742"/>
                    <a:pt x="157605" y="205742"/>
                  </a:cubicBezTo>
                  <a:cubicBezTo>
                    <a:pt x="159574" y="205742"/>
                    <a:pt x="161498" y="204228"/>
                    <a:pt x="163318" y="203827"/>
                  </a:cubicBezTo>
                  <a:cubicBezTo>
                    <a:pt x="163639" y="203913"/>
                    <a:pt x="163958" y="203948"/>
                    <a:pt x="164273" y="203948"/>
                  </a:cubicBezTo>
                  <a:cubicBezTo>
                    <a:pt x="165934" y="203948"/>
                    <a:pt x="167517" y="202957"/>
                    <a:pt x="169002" y="202957"/>
                  </a:cubicBezTo>
                  <a:cubicBezTo>
                    <a:pt x="170005" y="202957"/>
                    <a:pt x="170963" y="203408"/>
                    <a:pt x="171870" y="204920"/>
                  </a:cubicBezTo>
                  <a:cubicBezTo>
                    <a:pt x="172837" y="203446"/>
                    <a:pt x="173740" y="202898"/>
                    <a:pt x="174587" y="202898"/>
                  </a:cubicBezTo>
                  <a:cubicBezTo>
                    <a:pt x="175992" y="202898"/>
                    <a:pt x="177241" y="204408"/>
                    <a:pt x="178364" y="205692"/>
                  </a:cubicBezTo>
                  <a:cubicBezTo>
                    <a:pt x="179447" y="206716"/>
                    <a:pt x="180385" y="207040"/>
                    <a:pt x="181165" y="207040"/>
                  </a:cubicBezTo>
                  <a:cubicBezTo>
                    <a:pt x="182518" y="207040"/>
                    <a:pt x="183397" y="206066"/>
                    <a:pt x="183736" y="206066"/>
                  </a:cubicBezTo>
                  <a:cubicBezTo>
                    <a:pt x="183841" y="206066"/>
                    <a:pt x="183894" y="206158"/>
                    <a:pt x="183894" y="206399"/>
                  </a:cubicBezTo>
                  <a:cubicBezTo>
                    <a:pt x="184023" y="204663"/>
                    <a:pt x="184215" y="202927"/>
                    <a:pt x="184537" y="201255"/>
                  </a:cubicBezTo>
                  <a:cubicBezTo>
                    <a:pt x="184545" y="201268"/>
                    <a:pt x="184553" y="201274"/>
                    <a:pt x="184561" y="201274"/>
                  </a:cubicBezTo>
                  <a:cubicBezTo>
                    <a:pt x="184893" y="201274"/>
                    <a:pt x="185583" y="191565"/>
                    <a:pt x="186273" y="187238"/>
                  </a:cubicBezTo>
                  <a:cubicBezTo>
                    <a:pt x="186980" y="181194"/>
                    <a:pt x="187752" y="178365"/>
                    <a:pt x="188781" y="166663"/>
                  </a:cubicBezTo>
                  <a:cubicBezTo>
                    <a:pt x="189681" y="158947"/>
                    <a:pt x="190710" y="150459"/>
                    <a:pt x="191803" y="141650"/>
                  </a:cubicBezTo>
                  <a:cubicBezTo>
                    <a:pt x="198297" y="88668"/>
                    <a:pt x="206398" y="22440"/>
                    <a:pt x="206398" y="22440"/>
                  </a:cubicBezTo>
                  <a:lnTo>
                    <a:pt x="22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999999">
                  <a:alpha val="31764"/>
                </a:srgbClr>
              </a:outerShdw>
            </a:effectLst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 rot="6663897">
              <a:off x="8354296" y="1217941"/>
              <a:ext cx="397549" cy="470297"/>
            </a:xfrm>
            <a:custGeom>
              <a:avLst/>
              <a:gdLst/>
              <a:ahLst/>
              <a:cxnLst/>
              <a:rect l="l" t="t" r="r" b="b"/>
              <a:pathLst>
                <a:path w="44204" h="52293" extrusionOk="0">
                  <a:moveTo>
                    <a:pt x="35127" y="1"/>
                  </a:moveTo>
                  <a:cubicBezTo>
                    <a:pt x="34818" y="1"/>
                    <a:pt x="34509" y="20"/>
                    <a:pt x="34200" y="61"/>
                  </a:cubicBezTo>
                  <a:cubicBezTo>
                    <a:pt x="33328" y="119"/>
                    <a:pt x="32513" y="352"/>
                    <a:pt x="31699" y="643"/>
                  </a:cubicBezTo>
                  <a:cubicBezTo>
                    <a:pt x="31350" y="817"/>
                    <a:pt x="31001" y="992"/>
                    <a:pt x="30652" y="1166"/>
                  </a:cubicBezTo>
                  <a:lnTo>
                    <a:pt x="30129" y="1457"/>
                  </a:lnTo>
                  <a:lnTo>
                    <a:pt x="29721" y="1748"/>
                  </a:lnTo>
                  <a:cubicBezTo>
                    <a:pt x="29431" y="1922"/>
                    <a:pt x="29198" y="2155"/>
                    <a:pt x="28965" y="2329"/>
                  </a:cubicBezTo>
                  <a:lnTo>
                    <a:pt x="28733" y="2620"/>
                  </a:lnTo>
                  <a:lnTo>
                    <a:pt x="28500" y="2853"/>
                  </a:lnTo>
                  <a:lnTo>
                    <a:pt x="28093" y="3260"/>
                  </a:lnTo>
                  <a:lnTo>
                    <a:pt x="12738" y="22046"/>
                  </a:lnTo>
                  <a:lnTo>
                    <a:pt x="2618" y="34318"/>
                  </a:lnTo>
                  <a:lnTo>
                    <a:pt x="2153" y="34900"/>
                  </a:lnTo>
                  <a:lnTo>
                    <a:pt x="1920" y="35191"/>
                  </a:lnTo>
                  <a:lnTo>
                    <a:pt x="1687" y="35656"/>
                  </a:lnTo>
                  <a:cubicBezTo>
                    <a:pt x="1513" y="35947"/>
                    <a:pt x="1338" y="36238"/>
                    <a:pt x="1164" y="36587"/>
                  </a:cubicBezTo>
                  <a:lnTo>
                    <a:pt x="931" y="37168"/>
                  </a:lnTo>
                  <a:cubicBezTo>
                    <a:pt x="815" y="37401"/>
                    <a:pt x="757" y="37575"/>
                    <a:pt x="699" y="37808"/>
                  </a:cubicBezTo>
                  <a:cubicBezTo>
                    <a:pt x="175" y="39262"/>
                    <a:pt x="1" y="40832"/>
                    <a:pt x="175" y="42403"/>
                  </a:cubicBezTo>
                  <a:cubicBezTo>
                    <a:pt x="291" y="43450"/>
                    <a:pt x="524" y="44439"/>
                    <a:pt x="873" y="45427"/>
                  </a:cubicBezTo>
                  <a:cubicBezTo>
                    <a:pt x="1106" y="45893"/>
                    <a:pt x="1338" y="46300"/>
                    <a:pt x="1571" y="46765"/>
                  </a:cubicBezTo>
                  <a:lnTo>
                    <a:pt x="1920" y="47347"/>
                  </a:lnTo>
                  <a:cubicBezTo>
                    <a:pt x="2036" y="47521"/>
                    <a:pt x="2153" y="47696"/>
                    <a:pt x="2269" y="47870"/>
                  </a:cubicBezTo>
                  <a:cubicBezTo>
                    <a:pt x="2502" y="48161"/>
                    <a:pt x="2734" y="48452"/>
                    <a:pt x="3025" y="48684"/>
                  </a:cubicBezTo>
                  <a:lnTo>
                    <a:pt x="3316" y="49033"/>
                  </a:lnTo>
                  <a:lnTo>
                    <a:pt x="3607" y="49324"/>
                  </a:lnTo>
                  <a:lnTo>
                    <a:pt x="4188" y="49789"/>
                  </a:lnTo>
                  <a:lnTo>
                    <a:pt x="4770" y="50255"/>
                  </a:lnTo>
                  <a:lnTo>
                    <a:pt x="5061" y="50487"/>
                  </a:lnTo>
                  <a:lnTo>
                    <a:pt x="5468" y="50720"/>
                  </a:lnTo>
                  <a:cubicBezTo>
                    <a:pt x="5759" y="50894"/>
                    <a:pt x="6108" y="51069"/>
                    <a:pt x="6457" y="51243"/>
                  </a:cubicBezTo>
                  <a:lnTo>
                    <a:pt x="7038" y="51476"/>
                  </a:lnTo>
                  <a:lnTo>
                    <a:pt x="7620" y="51709"/>
                  </a:lnTo>
                  <a:cubicBezTo>
                    <a:pt x="8085" y="51883"/>
                    <a:pt x="8609" y="52000"/>
                    <a:pt x="9074" y="52116"/>
                  </a:cubicBezTo>
                  <a:cubicBezTo>
                    <a:pt x="9750" y="52229"/>
                    <a:pt x="10426" y="52293"/>
                    <a:pt x="11102" y="52293"/>
                  </a:cubicBezTo>
                  <a:cubicBezTo>
                    <a:pt x="11473" y="52293"/>
                    <a:pt x="11844" y="52273"/>
                    <a:pt x="12215" y="52232"/>
                  </a:cubicBezTo>
                  <a:cubicBezTo>
                    <a:pt x="13262" y="52116"/>
                    <a:pt x="14309" y="51883"/>
                    <a:pt x="15297" y="51534"/>
                  </a:cubicBezTo>
                  <a:cubicBezTo>
                    <a:pt x="15704" y="51302"/>
                    <a:pt x="16170" y="51127"/>
                    <a:pt x="16577" y="50894"/>
                  </a:cubicBezTo>
                  <a:lnTo>
                    <a:pt x="17158" y="50545"/>
                  </a:lnTo>
                  <a:lnTo>
                    <a:pt x="17682" y="50138"/>
                  </a:lnTo>
                  <a:cubicBezTo>
                    <a:pt x="17973" y="49906"/>
                    <a:pt x="18264" y="49673"/>
                    <a:pt x="18554" y="49440"/>
                  </a:cubicBezTo>
                  <a:lnTo>
                    <a:pt x="18671" y="49266"/>
                  </a:lnTo>
                  <a:lnTo>
                    <a:pt x="18671" y="45253"/>
                  </a:lnTo>
                  <a:lnTo>
                    <a:pt x="17566" y="46590"/>
                  </a:lnTo>
                  <a:lnTo>
                    <a:pt x="17217" y="46998"/>
                  </a:lnTo>
                  <a:cubicBezTo>
                    <a:pt x="17158" y="47056"/>
                    <a:pt x="17042" y="47172"/>
                    <a:pt x="16984" y="47230"/>
                  </a:cubicBezTo>
                  <a:cubicBezTo>
                    <a:pt x="16926" y="47288"/>
                    <a:pt x="16810" y="47405"/>
                    <a:pt x="16751" y="47463"/>
                  </a:cubicBezTo>
                  <a:cubicBezTo>
                    <a:pt x="16519" y="47637"/>
                    <a:pt x="16286" y="47812"/>
                    <a:pt x="16053" y="47986"/>
                  </a:cubicBezTo>
                  <a:lnTo>
                    <a:pt x="15704" y="48277"/>
                  </a:lnTo>
                  <a:lnTo>
                    <a:pt x="15239" y="48510"/>
                  </a:lnTo>
                  <a:cubicBezTo>
                    <a:pt x="14948" y="48742"/>
                    <a:pt x="14599" y="48859"/>
                    <a:pt x="14250" y="49033"/>
                  </a:cubicBezTo>
                  <a:cubicBezTo>
                    <a:pt x="13494" y="49324"/>
                    <a:pt x="12738" y="49499"/>
                    <a:pt x="11924" y="49615"/>
                  </a:cubicBezTo>
                  <a:cubicBezTo>
                    <a:pt x="11721" y="49630"/>
                    <a:pt x="11515" y="49638"/>
                    <a:pt x="11305" y="49638"/>
                  </a:cubicBezTo>
                  <a:cubicBezTo>
                    <a:pt x="10731" y="49638"/>
                    <a:pt x="10135" y="49584"/>
                    <a:pt x="9539" y="49499"/>
                  </a:cubicBezTo>
                  <a:cubicBezTo>
                    <a:pt x="9190" y="49382"/>
                    <a:pt x="8841" y="49324"/>
                    <a:pt x="8492" y="49208"/>
                  </a:cubicBezTo>
                  <a:lnTo>
                    <a:pt x="8027" y="49033"/>
                  </a:lnTo>
                  <a:lnTo>
                    <a:pt x="7562" y="48801"/>
                  </a:lnTo>
                  <a:cubicBezTo>
                    <a:pt x="7329" y="48684"/>
                    <a:pt x="7096" y="48568"/>
                    <a:pt x="6864" y="48452"/>
                  </a:cubicBezTo>
                  <a:lnTo>
                    <a:pt x="6515" y="48219"/>
                  </a:lnTo>
                  <a:lnTo>
                    <a:pt x="6282" y="48045"/>
                  </a:lnTo>
                  <a:lnTo>
                    <a:pt x="5875" y="47754"/>
                  </a:lnTo>
                  <a:lnTo>
                    <a:pt x="5410" y="47347"/>
                  </a:lnTo>
                  <a:lnTo>
                    <a:pt x="5235" y="47172"/>
                  </a:lnTo>
                  <a:lnTo>
                    <a:pt x="5003" y="46881"/>
                  </a:lnTo>
                  <a:cubicBezTo>
                    <a:pt x="4770" y="46707"/>
                    <a:pt x="4595" y="46474"/>
                    <a:pt x="4421" y="46242"/>
                  </a:cubicBezTo>
                  <a:cubicBezTo>
                    <a:pt x="4363" y="46125"/>
                    <a:pt x="4247" y="46009"/>
                    <a:pt x="4188" y="45893"/>
                  </a:cubicBezTo>
                  <a:lnTo>
                    <a:pt x="3898" y="45427"/>
                  </a:lnTo>
                  <a:cubicBezTo>
                    <a:pt x="3723" y="45078"/>
                    <a:pt x="3549" y="44787"/>
                    <a:pt x="3432" y="44439"/>
                  </a:cubicBezTo>
                  <a:cubicBezTo>
                    <a:pt x="2792" y="42926"/>
                    <a:pt x="2618" y="41298"/>
                    <a:pt x="2967" y="39727"/>
                  </a:cubicBezTo>
                  <a:cubicBezTo>
                    <a:pt x="3025" y="39378"/>
                    <a:pt x="3141" y="39029"/>
                    <a:pt x="3258" y="38680"/>
                  </a:cubicBezTo>
                  <a:cubicBezTo>
                    <a:pt x="3316" y="38506"/>
                    <a:pt x="3374" y="38332"/>
                    <a:pt x="3432" y="38157"/>
                  </a:cubicBezTo>
                  <a:cubicBezTo>
                    <a:pt x="3490" y="38041"/>
                    <a:pt x="3549" y="37866"/>
                    <a:pt x="3607" y="37750"/>
                  </a:cubicBezTo>
                  <a:cubicBezTo>
                    <a:pt x="3723" y="37517"/>
                    <a:pt x="3839" y="37226"/>
                    <a:pt x="4014" y="36994"/>
                  </a:cubicBezTo>
                  <a:cubicBezTo>
                    <a:pt x="4072" y="36936"/>
                    <a:pt x="4130" y="36819"/>
                    <a:pt x="4188" y="36703"/>
                  </a:cubicBezTo>
                  <a:lnTo>
                    <a:pt x="4363" y="36470"/>
                  </a:lnTo>
                  <a:lnTo>
                    <a:pt x="4712" y="36005"/>
                  </a:lnTo>
                  <a:lnTo>
                    <a:pt x="14774" y="23733"/>
                  </a:lnTo>
                  <a:lnTo>
                    <a:pt x="30187" y="5005"/>
                  </a:lnTo>
                  <a:lnTo>
                    <a:pt x="30478" y="4656"/>
                  </a:lnTo>
                  <a:lnTo>
                    <a:pt x="30594" y="4481"/>
                  </a:lnTo>
                  <a:lnTo>
                    <a:pt x="30827" y="4365"/>
                  </a:lnTo>
                  <a:cubicBezTo>
                    <a:pt x="30943" y="4191"/>
                    <a:pt x="31117" y="4074"/>
                    <a:pt x="31292" y="3958"/>
                  </a:cubicBezTo>
                  <a:lnTo>
                    <a:pt x="31583" y="3725"/>
                  </a:lnTo>
                  <a:lnTo>
                    <a:pt x="31932" y="3551"/>
                  </a:lnTo>
                  <a:cubicBezTo>
                    <a:pt x="32164" y="3435"/>
                    <a:pt x="32397" y="3260"/>
                    <a:pt x="32688" y="3144"/>
                  </a:cubicBezTo>
                  <a:cubicBezTo>
                    <a:pt x="33211" y="2969"/>
                    <a:pt x="33851" y="2795"/>
                    <a:pt x="34433" y="2737"/>
                  </a:cubicBezTo>
                  <a:cubicBezTo>
                    <a:pt x="34620" y="2720"/>
                    <a:pt x="34802" y="2713"/>
                    <a:pt x="34983" y="2713"/>
                  </a:cubicBezTo>
                  <a:cubicBezTo>
                    <a:pt x="35418" y="2713"/>
                    <a:pt x="35841" y="2754"/>
                    <a:pt x="36294" y="2795"/>
                  </a:cubicBezTo>
                  <a:cubicBezTo>
                    <a:pt x="36526" y="2853"/>
                    <a:pt x="36817" y="2969"/>
                    <a:pt x="37108" y="3027"/>
                  </a:cubicBezTo>
                  <a:lnTo>
                    <a:pt x="37457" y="3144"/>
                  </a:lnTo>
                  <a:lnTo>
                    <a:pt x="37806" y="3318"/>
                  </a:lnTo>
                  <a:cubicBezTo>
                    <a:pt x="37980" y="3435"/>
                    <a:pt x="38155" y="3493"/>
                    <a:pt x="38388" y="3609"/>
                  </a:cubicBezTo>
                  <a:lnTo>
                    <a:pt x="38620" y="3784"/>
                  </a:lnTo>
                  <a:lnTo>
                    <a:pt x="38795" y="3900"/>
                  </a:lnTo>
                  <a:lnTo>
                    <a:pt x="39144" y="4132"/>
                  </a:lnTo>
                  <a:lnTo>
                    <a:pt x="39435" y="4481"/>
                  </a:lnTo>
                  <a:lnTo>
                    <a:pt x="39609" y="4598"/>
                  </a:lnTo>
                  <a:lnTo>
                    <a:pt x="39783" y="4830"/>
                  </a:lnTo>
                  <a:cubicBezTo>
                    <a:pt x="39958" y="4947"/>
                    <a:pt x="40074" y="5121"/>
                    <a:pt x="40191" y="5296"/>
                  </a:cubicBezTo>
                  <a:lnTo>
                    <a:pt x="40423" y="5587"/>
                  </a:lnTo>
                  <a:lnTo>
                    <a:pt x="40598" y="5935"/>
                  </a:lnTo>
                  <a:cubicBezTo>
                    <a:pt x="40772" y="6168"/>
                    <a:pt x="40889" y="6401"/>
                    <a:pt x="41005" y="6633"/>
                  </a:cubicBezTo>
                  <a:cubicBezTo>
                    <a:pt x="41179" y="7215"/>
                    <a:pt x="41354" y="7855"/>
                    <a:pt x="41412" y="8436"/>
                  </a:cubicBezTo>
                  <a:cubicBezTo>
                    <a:pt x="41470" y="9076"/>
                    <a:pt x="41470" y="9658"/>
                    <a:pt x="41354" y="10298"/>
                  </a:cubicBezTo>
                  <a:cubicBezTo>
                    <a:pt x="41296" y="10530"/>
                    <a:pt x="41179" y="10821"/>
                    <a:pt x="41121" y="11112"/>
                  </a:cubicBezTo>
                  <a:lnTo>
                    <a:pt x="41005" y="11461"/>
                  </a:lnTo>
                  <a:lnTo>
                    <a:pt x="40830" y="11810"/>
                  </a:lnTo>
                  <a:cubicBezTo>
                    <a:pt x="40772" y="11984"/>
                    <a:pt x="40656" y="12159"/>
                    <a:pt x="40540" y="12333"/>
                  </a:cubicBezTo>
                  <a:lnTo>
                    <a:pt x="40423" y="12566"/>
                  </a:lnTo>
                  <a:lnTo>
                    <a:pt x="40249" y="12740"/>
                  </a:lnTo>
                  <a:lnTo>
                    <a:pt x="40016" y="13089"/>
                  </a:lnTo>
                  <a:lnTo>
                    <a:pt x="15763" y="42635"/>
                  </a:lnTo>
                  <a:lnTo>
                    <a:pt x="15588" y="42868"/>
                  </a:lnTo>
                  <a:cubicBezTo>
                    <a:pt x="15472" y="42926"/>
                    <a:pt x="15414" y="43043"/>
                    <a:pt x="15297" y="43101"/>
                  </a:cubicBezTo>
                  <a:cubicBezTo>
                    <a:pt x="15239" y="43217"/>
                    <a:pt x="15123" y="43275"/>
                    <a:pt x="15006" y="43392"/>
                  </a:cubicBezTo>
                  <a:cubicBezTo>
                    <a:pt x="14658" y="43566"/>
                    <a:pt x="14367" y="43799"/>
                    <a:pt x="14018" y="43915"/>
                  </a:cubicBezTo>
                  <a:cubicBezTo>
                    <a:pt x="13611" y="44090"/>
                    <a:pt x="13203" y="44148"/>
                    <a:pt x="12796" y="44206"/>
                  </a:cubicBezTo>
                  <a:cubicBezTo>
                    <a:pt x="12604" y="44230"/>
                    <a:pt x="12421" y="44244"/>
                    <a:pt x="12244" y="44244"/>
                  </a:cubicBezTo>
                  <a:cubicBezTo>
                    <a:pt x="11994" y="44244"/>
                    <a:pt x="11755" y="44216"/>
                    <a:pt x="11517" y="44148"/>
                  </a:cubicBezTo>
                  <a:cubicBezTo>
                    <a:pt x="11168" y="44090"/>
                    <a:pt x="10819" y="43973"/>
                    <a:pt x="10470" y="43799"/>
                  </a:cubicBezTo>
                  <a:cubicBezTo>
                    <a:pt x="10354" y="43741"/>
                    <a:pt x="10179" y="43682"/>
                    <a:pt x="10063" y="43624"/>
                  </a:cubicBezTo>
                  <a:cubicBezTo>
                    <a:pt x="9946" y="43566"/>
                    <a:pt x="9888" y="43508"/>
                    <a:pt x="9772" y="43392"/>
                  </a:cubicBezTo>
                  <a:lnTo>
                    <a:pt x="9597" y="43275"/>
                  </a:lnTo>
                  <a:lnTo>
                    <a:pt x="9365" y="43043"/>
                  </a:lnTo>
                  <a:cubicBezTo>
                    <a:pt x="9248" y="42984"/>
                    <a:pt x="9190" y="42868"/>
                    <a:pt x="9132" y="42810"/>
                  </a:cubicBezTo>
                  <a:cubicBezTo>
                    <a:pt x="9016" y="42694"/>
                    <a:pt x="8899" y="42577"/>
                    <a:pt x="8841" y="42461"/>
                  </a:cubicBezTo>
                  <a:cubicBezTo>
                    <a:pt x="8609" y="42170"/>
                    <a:pt x="8434" y="41821"/>
                    <a:pt x="8260" y="41472"/>
                  </a:cubicBezTo>
                  <a:cubicBezTo>
                    <a:pt x="8143" y="41123"/>
                    <a:pt x="8027" y="40658"/>
                    <a:pt x="7969" y="40251"/>
                  </a:cubicBezTo>
                  <a:cubicBezTo>
                    <a:pt x="7969" y="39844"/>
                    <a:pt x="7969" y="39437"/>
                    <a:pt x="8027" y="38971"/>
                  </a:cubicBezTo>
                  <a:cubicBezTo>
                    <a:pt x="8085" y="38622"/>
                    <a:pt x="8202" y="38273"/>
                    <a:pt x="8376" y="37924"/>
                  </a:cubicBezTo>
                  <a:cubicBezTo>
                    <a:pt x="8434" y="37808"/>
                    <a:pt x="8492" y="37692"/>
                    <a:pt x="8609" y="37575"/>
                  </a:cubicBezTo>
                  <a:cubicBezTo>
                    <a:pt x="8667" y="37459"/>
                    <a:pt x="8725" y="37343"/>
                    <a:pt x="8783" y="37285"/>
                  </a:cubicBezTo>
                  <a:lnTo>
                    <a:pt x="8958" y="36994"/>
                  </a:lnTo>
                  <a:lnTo>
                    <a:pt x="27395" y="14543"/>
                  </a:lnTo>
                  <a:cubicBezTo>
                    <a:pt x="27860" y="13962"/>
                    <a:pt x="27802" y="13148"/>
                    <a:pt x="27221" y="12682"/>
                  </a:cubicBezTo>
                  <a:lnTo>
                    <a:pt x="27162" y="12682"/>
                  </a:lnTo>
                  <a:cubicBezTo>
                    <a:pt x="26939" y="12483"/>
                    <a:pt x="26662" y="12391"/>
                    <a:pt x="26382" y="12391"/>
                  </a:cubicBezTo>
                  <a:cubicBezTo>
                    <a:pt x="26007" y="12391"/>
                    <a:pt x="25626" y="12557"/>
                    <a:pt x="25359" y="12857"/>
                  </a:cubicBezTo>
                  <a:lnTo>
                    <a:pt x="6864" y="35307"/>
                  </a:lnTo>
                  <a:lnTo>
                    <a:pt x="6573" y="35714"/>
                  </a:lnTo>
                  <a:cubicBezTo>
                    <a:pt x="6457" y="35831"/>
                    <a:pt x="6340" y="36005"/>
                    <a:pt x="6282" y="36180"/>
                  </a:cubicBezTo>
                  <a:cubicBezTo>
                    <a:pt x="6166" y="36354"/>
                    <a:pt x="6050" y="36587"/>
                    <a:pt x="5933" y="36819"/>
                  </a:cubicBezTo>
                  <a:cubicBezTo>
                    <a:pt x="5701" y="37343"/>
                    <a:pt x="5468" y="37866"/>
                    <a:pt x="5352" y="38506"/>
                  </a:cubicBezTo>
                  <a:cubicBezTo>
                    <a:pt x="5235" y="39146"/>
                    <a:pt x="5235" y="39844"/>
                    <a:pt x="5293" y="40542"/>
                  </a:cubicBezTo>
                  <a:cubicBezTo>
                    <a:pt x="5352" y="41181"/>
                    <a:pt x="5526" y="41879"/>
                    <a:pt x="5759" y="42519"/>
                  </a:cubicBezTo>
                  <a:cubicBezTo>
                    <a:pt x="5991" y="43043"/>
                    <a:pt x="6282" y="43566"/>
                    <a:pt x="6689" y="44031"/>
                  </a:cubicBezTo>
                  <a:cubicBezTo>
                    <a:pt x="6806" y="44264"/>
                    <a:pt x="6922" y="44439"/>
                    <a:pt x="7096" y="44613"/>
                  </a:cubicBezTo>
                  <a:cubicBezTo>
                    <a:pt x="7213" y="44729"/>
                    <a:pt x="7329" y="44846"/>
                    <a:pt x="7504" y="44962"/>
                  </a:cubicBezTo>
                  <a:lnTo>
                    <a:pt x="7853" y="45311"/>
                  </a:lnTo>
                  <a:lnTo>
                    <a:pt x="8202" y="45602"/>
                  </a:lnTo>
                  <a:cubicBezTo>
                    <a:pt x="8376" y="45718"/>
                    <a:pt x="8550" y="45776"/>
                    <a:pt x="8667" y="45893"/>
                  </a:cubicBezTo>
                  <a:cubicBezTo>
                    <a:pt x="8899" y="46009"/>
                    <a:pt x="9074" y="46125"/>
                    <a:pt x="9307" y="46242"/>
                  </a:cubicBezTo>
                  <a:cubicBezTo>
                    <a:pt x="9830" y="46474"/>
                    <a:pt x="10412" y="46649"/>
                    <a:pt x="10993" y="46765"/>
                  </a:cubicBezTo>
                  <a:cubicBezTo>
                    <a:pt x="11504" y="46850"/>
                    <a:pt x="11984" y="46904"/>
                    <a:pt x="12478" y="46904"/>
                  </a:cubicBezTo>
                  <a:cubicBezTo>
                    <a:pt x="12659" y="46904"/>
                    <a:pt x="12842" y="46897"/>
                    <a:pt x="13029" y="46881"/>
                  </a:cubicBezTo>
                  <a:cubicBezTo>
                    <a:pt x="13727" y="46823"/>
                    <a:pt x="14367" y="46649"/>
                    <a:pt x="15006" y="46416"/>
                  </a:cubicBezTo>
                  <a:cubicBezTo>
                    <a:pt x="15588" y="46183"/>
                    <a:pt x="16112" y="45893"/>
                    <a:pt x="16577" y="45544"/>
                  </a:cubicBezTo>
                  <a:cubicBezTo>
                    <a:pt x="16751" y="45369"/>
                    <a:pt x="16926" y="45253"/>
                    <a:pt x="17100" y="45078"/>
                  </a:cubicBezTo>
                  <a:cubicBezTo>
                    <a:pt x="17275" y="44962"/>
                    <a:pt x="17391" y="44846"/>
                    <a:pt x="17507" y="44671"/>
                  </a:cubicBezTo>
                  <a:lnTo>
                    <a:pt x="17856" y="44322"/>
                  </a:lnTo>
                  <a:lnTo>
                    <a:pt x="42110" y="14834"/>
                  </a:lnTo>
                  <a:lnTo>
                    <a:pt x="42459" y="14311"/>
                  </a:lnTo>
                  <a:lnTo>
                    <a:pt x="42633" y="14078"/>
                  </a:lnTo>
                  <a:lnTo>
                    <a:pt x="42866" y="13729"/>
                  </a:lnTo>
                  <a:cubicBezTo>
                    <a:pt x="42982" y="13497"/>
                    <a:pt x="43157" y="13206"/>
                    <a:pt x="43273" y="12915"/>
                  </a:cubicBezTo>
                  <a:cubicBezTo>
                    <a:pt x="43331" y="12799"/>
                    <a:pt x="43390" y="12624"/>
                    <a:pt x="43506" y="12450"/>
                  </a:cubicBezTo>
                  <a:lnTo>
                    <a:pt x="43680" y="11926"/>
                  </a:lnTo>
                  <a:cubicBezTo>
                    <a:pt x="43797" y="11577"/>
                    <a:pt x="43855" y="11228"/>
                    <a:pt x="43971" y="10763"/>
                  </a:cubicBezTo>
                  <a:cubicBezTo>
                    <a:pt x="44146" y="9890"/>
                    <a:pt x="44204" y="9018"/>
                    <a:pt x="44087" y="8204"/>
                  </a:cubicBezTo>
                  <a:cubicBezTo>
                    <a:pt x="44029" y="7331"/>
                    <a:pt x="43797" y="6459"/>
                    <a:pt x="43506" y="5645"/>
                  </a:cubicBezTo>
                  <a:cubicBezTo>
                    <a:pt x="43331" y="5296"/>
                    <a:pt x="43157" y="4947"/>
                    <a:pt x="42924" y="4598"/>
                  </a:cubicBezTo>
                  <a:lnTo>
                    <a:pt x="42692" y="4074"/>
                  </a:lnTo>
                  <a:cubicBezTo>
                    <a:pt x="42575" y="3958"/>
                    <a:pt x="42459" y="3784"/>
                    <a:pt x="42343" y="3667"/>
                  </a:cubicBezTo>
                  <a:cubicBezTo>
                    <a:pt x="42168" y="3435"/>
                    <a:pt x="41994" y="3202"/>
                    <a:pt x="41761" y="2969"/>
                  </a:cubicBezTo>
                  <a:lnTo>
                    <a:pt x="41587" y="2678"/>
                  </a:lnTo>
                  <a:lnTo>
                    <a:pt x="41354" y="2446"/>
                  </a:lnTo>
                  <a:lnTo>
                    <a:pt x="40830" y="2039"/>
                  </a:lnTo>
                  <a:lnTo>
                    <a:pt x="40365" y="1690"/>
                  </a:lnTo>
                  <a:lnTo>
                    <a:pt x="40132" y="1515"/>
                  </a:lnTo>
                  <a:lnTo>
                    <a:pt x="39783" y="1283"/>
                  </a:lnTo>
                  <a:cubicBezTo>
                    <a:pt x="39493" y="1166"/>
                    <a:pt x="39260" y="992"/>
                    <a:pt x="38969" y="875"/>
                  </a:cubicBezTo>
                  <a:lnTo>
                    <a:pt x="38504" y="643"/>
                  </a:lnTo>
                  <a:lnTo>
                    <a:pt x="37980" y="468"/>
                  </a:lnTo>
                  <a:cubicBezTo>
                    <a:pt x="37632" y="352"/>
                    <a:pt x="37224" y="294"/>
                    <a:pt x="36817" y="177"/>
                  </a:cubicBezTo>
                  <a:cubicBezTo>
                    <a:pt x="36254" y="65"/>
                    <a:pt x="35690" y="1"/>
                    <a:pt x="35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5686"/>
                </a:srgbClr>
              </a:outerShdw>
            </a:effectLst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" name="Google Shape;456;p22"/>
          <p:cNvGrpSpPr/>
          <p:nvPr/>
        </p:nvGrpSpPr>
        <p:grpSpPr>
          <a:xfrm>
            <a:off x="12089678" y="813852"/>
            <a:ext cx="1335747" cy="1041338"/>
            <a:chOff x="3878850" y="1206600"/>
            <a:chExt cx="1220975" cy="1269150"/>
          </a:xfrm>
        </p:grpSpPr>
        <p:sp>
          <p:nvSpPr>
            <p:cNvPr id="457" name="Google Shape;457;p22"/>
            <p:cNvSpPr/>
            <p:nvPr/>
          </p:nvSpPr>
          <p:spPr>
            <a:xfrm>
              <a:off x="4200475" y="1487375"/>
              <a:ext cx="680025" cy="988375"/>
            </a:xfrm>
            <a:custGeom>
              <a:avLst/>
              <a:gdLst/>
              <a:ahLst/>
              <a:cxnLst/>
              <a:rect l="l" t="t" r="r" b="b"/>
              <a:pathLst>
                <a:path w="27201" h="39535" extrusionOk="0">
                  <a:moveTo>
                    <a:pt x="13351" y="317"/>
                  </a:moveTo>
                  <a:cubicBezTo>
                    <a:pt x="14737" y="317"/>
                    <a:pt x="16122" y="675"/>
                    <a:pt x="17488" y="1373"/>
                  </a:cubicBezTo>
                  <a:lnTo>
                    <a:pt x="17465" y="1373"/>
                  </a:lnTo>
                  <a:cubicBezTo>
                    <a:pt x="18189" y="1746"/>
                    <a:pt x="18889" y="2167"/>
                    <a:pt x="19543" y="2657"/>
                  </a:cubicBezTo>
                  <a:cubicBezTo>
                    <a:pt x="17745" y="1700"/>
                    <a:pt x="15807" y="1046"/>
                    <a:pt x="13799" y="742"/>
                  </a:cubicBezTo>
                  <a:cubicBezTo>
                    <a:pt x="13260" y="652"/>
                    <a:pt x="12712" y="611"/>
                    <a:pt x="12166" y="611"/>
                  </a:cubicBezTo>
                  <a:cubicBezTo>
                    <a:pt x="11860" y="611"/>
                    <a:pt x="11556" y="624"/>
                    <a:pt x="11254" y="649"/>
                  </a:cubicBezTo>
                  <a:lnTo>
                    <a:pt x="10974" y="672"/>
                  </a:lnTo>
                  <a:cubicBezTo>
                    <a:pt x="11765" y="434"/>
                    <a:pt x="12558" y="317"/>
                    <a:pt x="13351" y="317"/>
                  </a:cubicBezTo>
                  <a:close/>
                  <a:moveTo>
                    <a:pt x="19403" y="3030"/>
                  </a:moveTo>
                  <a:lnTo>
                    <a:pt x="19403" y="3030"/>
                  </a:lnTo>
                  <a:cubicBezTo>
                    <a:pt x="20173" y="3451"/>
                    <a:pt x="20897" y="3918"/>
                    <a:pt x="21574" y="4431"/>
                  </a:cubicBezTo>
                  <a:cubicBezTo>
                    <a:pt x="21714" y="4548"/>
                    <a:pt x="21807" y="4665"/>
                    <a:pt x="21924" y="4805"/>
                  </a:cubicBezTo>
                  <a:cubicBezTo>
                    <a:pt x="21457" y="4455"/>
                    <a:pt x="20967" y="4128"/>
                    <a:pt x="20453" y="3848"/>
                  </a:cubicBezTo>
                  <a:cubicBezTo>
                    <a:pt x="20126" y="3567"/>
                    <a:pt x="19776" y="3287"/>
                    <a:pt x="19403" y="3030"/>
                  </a:cubicBezTo>
                  <a:close/>
                  <a:moveTo>
                    <a:pt x="14208" y="2447"/>
                  </a:moveTo>
                  <a:cubicBezTo>
                    <a:pt x="14885" y="2447"/>
                    <a:pt x="15562" y="2517"/>
                    <a:pt x="16227" y="2657"/>
                  </a:cubicBezTo>
                  <a:cubicBezTo>
                    <a:pt x="15872" y="2626"/>
                    <a:pt x="15517" y="2611"/>
                    <a:pt x="15164" y="2611"/>
                  </a:cubicBezTo>
                  <a:cubicBezTo>
                    <a:pt x="12309" y="2611"/>
                    <a:pt x="9531" y="3607"/>
                    <a:pt x="7308" y="5435"/>
                  </a:cubicBezTo>
                  <a:cubicBezTo>
                    <a:pt x="8616" y="4034"/>
                    <a:pt x="10320" y="3054"/>
                    <a:pt x="12188" y="2657"/>
                  </a:cubicBezTo>
                  <a:cubicBezTo>
                    <a:pt x="12853" y="2517"/>
                    <a:pt x="13531" y="2447"/>
                    <a:pt x="14208" y="2447"/>
                  </a:cubicBezTo>
                  <a:close/>
                  <a:moveTo>
                    <a:pt x="14963" y="2901"/>
                  </a:moveTo>
                  <a:cubicBezTo>
                    <a:pt x="16414" y="2901"/>
                    <a:pt x="17847" y="3178"/>
                    <a:pt x="19193" y="3731"/>
                  </a:cubicBezTo>
                  <a:lnTo>
                    <a:pt x="19193" y="3707"/>
                  </a:lnTo>
                  <a:cubicBezTo>
                    <a:pt x="19730" y="3988"/>
                    <a:pt x="20243" y="4291"/>
                    <a:pt x="20733" y="4641"/>
                  </a:cubicBezTo>
                  <a:cubicBezTo>
                    <a:pt x="21247" y="5155"/>
                    <a:pt x="21714" y="5739"/>
                    <a:pt x="22134" y="6322"/>
                  </a:cubicBezTo>
                  <a:cubicBezTo>
                    <a:pt x="20103" y="4385"/>
                    <a:pt x="17488" y="3217"/>
                    <a:pt x="14686" y="2984"/>
                  </a:cubicBezTo>
                  <a:cubicBezTo>
                    <a:pt x="14383" y="2960"/>
                    <a:pt x="14103" y="2960"/>
                    <a:pt x="13799" y="2960"/>
                  </a:cubicBezTo>
                  <a:cubicBezTo>
                    <a:pt x="14187" y="2921"/>
                    <a:pt x="14576" y="2901"/>
                    <a:pt x="14963" y="2901"/>
                  </a:cubicBezTo>
                  <a:close/>
                  <a:moveTo>
                    <a:pt x="23839" y="6579"/>
                  </a:moveTo>
                  <a:lnTo>
                    <a:pt x="23839" y="6579"/>
                  </a:lnTo>
                  <a:cubicBezTo>
                    <a:pt x="24399" y="7233"/>
                    <a:pt x="24866" y="7934"/>
                    <a:pt x="25263" y="8704"/>
                  </a:cubicBezTo>
                  <a:lnTo>
                    <a:pt x="25263" y="8681"/>
                  </a:lnTo>
                  <a:cubicBezTo>
                    <a:pt x="25403" y="8984"/>
                    <a:pt x="25567" y="9311"/>
                    <a:pt x="25683" y="9615"/>
                  </a:cubicBezTo>
                  <a:cubicBezTo>
                    <a:pt x="25380" y="8984"/>
                    <a:pt x="25053" y="8354"/>
                    <a:pt x="24656" y="7770"/>
                  </a:cubicBezTo>
                  <a:cubicBezTo>
                    <a:pt x="24422" y="7373"/>
                    <a:pt x="24166" y="6976"/>
                    <a:pt x="23862" y="6626"/>
                  </a:cubicBezTo>
                  <a:lnTo>
                    <a:pt x="23839" y="6579"/>
                  </a:lnTo>
                  <a:close/>
                  <a:moveTo>
                    <a:pt x="22485" y="6066"/>
                  </a:moveTo>
                  <a:cubicBezTo>
                    <a:pt x="23138" y="6719"/>
                    <a:pt x="23745" y="7443"/>
                    <a:pt x="24259" y="8237"/>
                  </a:cubicBezTo>
                  <a:cubicBezTo>
                    <a:pt x="24586" y="8704"/>
                    <a:pt x="24866" y="9218"/>
                    <a:pt x="25146" y="9755"/>
                  </a:cubicBezTo>
                  <a:cubicBezTo>
                    <a:pt x="25263" y="10152"/>
                    <a:pt x="25356" y="10549"/>
                    <a:pt x="25450" y="10969"/>
                  </a:cubicBezTo>
                  <a:lnTo>
                    <a:pt x="25310" y="10642"/>
                  </a:lnTo>
                  <a:cubicBezTo>
                    <a:pt x="24843" y="9708"/>
                    <a:pt x="24306" y="8821"/>
                    <a:pt x="23675" y="8004"/>
                  </a:cubicBezTo>
                  <a:cubicBezTo>
                    <a:pt x="23325" y="7326"/>
                    <a:pt x="22928" y="6673"/>
                    <a:pt x="22485" y="6066"/>
                  </a:cubicBezTo>
                  <a:close/>
                  <a:moveTo>
                    <a:pt x="25917" y="11833"/>
                  </a:moveTo>
                  <a:lnTo>
                    <a:pt x="25917" y="11833"/>
                  </a:lnTo>
                  <a:cubicBezTo>
                    <a:pt x="26057" y="12276"/>
                    <a:pt x="26150" y="12697"/>
                    <a:pt x="26244" y="13140"/>
                  </a:cubicBezTo>
                  <a:cubicBezTo>
                    <a:pt x="26150" y="12860"/>
                    <a:pt x="26057" y="12603"/>
                    <a:pt x="25963" y="12323"/>
                  </a:cubicBezTo>
                  <a:cubicBezTo>
                    <a:pt x="25963" y="12160"/>
                    <a:pt x="25940" y="11996"/>
                    <a:pt x="25917" y="11833"/>
                  </a:cubicBezTo>
                  <a:close/>
                  <a:moveTo>
                    <a:pt x="12116" y="988"/>
                  </a:moveTo>
                  <a:cubicBezTo>
                    <a:pt x="13087" y="988"/>
                    <a:pt x="14065" y="1121"/>
                    <a:pt x="15013" y="1349"/>
                  </a:cubicBezTo>
                  <a:cubicBezTo>
                    <a:pt x="15270" y="1396"/>
                    <a:pt x="15527" y="1466"/>
                    <a:pt x="15784" y="1559"/>
                  </a:cubicBezTo>
                  <a:cubicBezTo>
                    <a:pt x="16881" y="1910"/>
                    <a:pt x="17932" y="2423"/>
                    <a:pt x="18889" y="3077"/>
                  </a:cubicBezTo>
                  <a:cubicBezTo>
                    <a:pt x="18235" y="2797"/>
                    <a:pt x="17581" y="2540"/>
                    <a:pt x="16904" y="2307"/>
                  </a:cubicBezTo>
                  <a:cubicBezTo>
                    <a:pt x="15493" y="1786"/>
                    <a:pt x="13977" y="1410"/>
                    <a:pt x="12475" y="1410"/>
                  </a:cubicBezTo>
                  <a:cubicBezTo>
                    <a:pt x="11417" y="1410"/>
                    <a:pt x="10366" y="1596"/>
                    <a:pt x="9363" y="2050"/>
                  </a:cubicBezTo>
                  <a:cubicBezTo>
                    <a:pt x="5090" y="3988"/>
                    <a:pt x="2732" y="9008"/>
                    <a:pt x="2499" y="13560"/>
                  </a:cubicBezTo>
                  <a:cubicBezTo>
                    <a:pt x="2499" y="11576"/>
                    <a:pt x="2802" y="9591"/>
                    <a:pt x="3433" y="7700"/>
                  </a:cubicBezTo>
                  <a:cubicBezTo>
                    <a:pt x="4086" y="5739"/>
                    <a:pt x="5277" y="3988"/>
                    <a:pt x="6911" y="2680"/>
                  </a:cubicBezTo>
                  <a:cubicBezTo>
                    <a:pt x="7542" y="2260"/>
                    <a:pt x="8219" y="1886"/>
                    <a:pt x="8873" y="1559"/>
                  </a:cubicBezTo>
                  <a:cubicBezTo>
                    <a:pt x="9906" y="1161"/>
                    <a:pt x="11006" y="988"/>
                    <a:pt x="12116" y="988"/>
                  </a:cubicBezTo>
                  <a:close/>
                  <a:moveTo>
                    <a:pt x="12464" y="1770"/>
                  </a:moveTo>
                  <a:cubicBezTo>
                    <a:pt x="13526" y="1770"/>
                    <a:pt x="14600" y="1963"/>
                    <a:pt x="15644" y="2260"/>
                  </a:cubicBezTo>
                  <a:cubicBezTo>
                    <a:pt x="15163" y="2192"/>
                    <a:pt x="14681" y="2159"/>
                    <a:pt x="14199" y="2159"/>
                  </a:cubicBezTo>
                  <a:cubicBezTo>
                    <a:pt x="13181" y="2159"/>
                    <a:pt x="12166" y="2309"/>
                    <a:pt x="11184" y="2610"/>
                  </a:cubicBezTo>
                  <a:cubicBezTo>
                    <a:pt x="8686" y="3404"/>
                    <a:pt x="6771" y="5202"/>
                    <a:pt x="5394" y="7373"/>
                  </a:cubicBezTo>
                  <a:cubicBezTo>
                    <a:pt x="3970" y="9171"/>
                    <a:pt x="3129" y="11342"/>
                    <a:pt x="2966" y="13630"/>
                  </a:cubicBezTo>
                  <a:cubicBezTo>
                    <a:pt x="2919" y="13794"/>
                    <a:pt x="2896" y="13981"/>
                    <a:pt x="2849" y="14167"/>
                  </a:cubicBezTo>
                  <a:cubicBezTo>
                    <a:pt x="2896" y="9685"/>
                    <a:pt x="4974" y="4875"/>
                    <a:pt x="8989" y="2633"/>
                  </a:cubicBezTo>
                  <a:cubicBezTo>
                    <a:pt x="10090" y="2015"/>
                    <a:pt x="11269" y="1770"/>
                    <a:pt x="12464" y="1770"/>
                  </a:cubicBezTo>
                  <a:close/>
                  <a:moveTo>
                    <a:pt x="24469" y="9801"/>
                  </a:moveTo>
                  <a:cubicBezTo>
                    <a:pt x="24913" y="10549"/>
                    <a:pt x="25263" y="11342"/>
                    <a:pt x="25567" y="12136"/>
                  </a:cubicBezTo>
                  <a:cubicBezTo>
                    <a:pt x="25567" y="12183"/>
                    <a:pt x="25590" y="12206"/>
                    <a:pt x="25590" y="12253"/>
                  </a:cubicBezTo>
                  <a:cubicBezTo>
                    <a:pt x="25660" y="13023"/>
                    <a:pt x="25660" y="13817"/>
                    <a:pt x="25590" y="14611"/>
                  </a:cubicBezTo>
                  <a:cubicBezTo>
                    <a:pt x="25426" y="12977"/>
                    <a:pt x="25053" y="11366"/>
                    <a:pt x="24469" y="9825"/>
                  </a:cubicBezTo>
                  <a:lnTo>
                    <a:pt x="24469" y="9801"/>
                  </a:lnTo>
                  <a:close/>
                  <a:moveTo>
                    <a:pt x="20593" y="13841"/>
                  </a:moveTo>
                  <a:lnTo>
                    <a:pt x="20593" y="13841"/>
                  </a:lnTo>
                  <a:cubicBezTo>
                    <a:pt x="20967" y="14308"/>
                    <a:pt x="20570" y="14961"/>
                    <a:pt x="20103" y="15218"/>
                  </a:cubicBezTo>
                  <a:cubicBezTo>
                    <a:pt x="20056" y="15241"/>
                    <a:pt x="20033" y="15265"/>
                    <a:pt x="19986" y="15288"/>
                  </a:cubicBezTo>
                  <a:cubicBezTo>
                    <a:pt x="20243" y="14845"/>
                    <a:pt x="20453" y="14354"/>
                    <a:pt x="20593" y="13864"/>
                  </a:cubicBezTo>
                  <a:lnTo>
                    <a:pt x="20593" y="13841"/>
                  </a:lnTo>
                  <a:close/>
                  <a:moveTo>
                    <a:pt x="3736" y="11903"/>
                  </a:moveTo>
                  <a:cubicBezTo>
                    <a:pt x="3446" y="13421"/>
                    <a:pt x="3326" y="14981"/>
                    <a:pt x="3439" y="16523"/>
                  </a:cubicBezTo>
                  <a:lnTo>
                    <a:pt x="3439" y="16523"/>
                  </a:lnTo>
                  <a:cubicBezTo>
                    <a:pt x="3346" y="16006"/>
                    <a:pt x="3287" y="15474"/>
                    <a:pt x="3246" y="14961"/>
                  </a:cubicBezTo>
                  <a:cubicBezTo>
                    <a:pt x="3246" y="14611"/>
                    <a:pt x="3246" y="14238"/>
                    <a:pt x="3246" y="13887"/>
                  </a:cubicBezTo>
                  <a:cubicBezTo>
                    <a:pt x="3386" y="13234"/>
                    <a:pt x="3549" y="12556"/>
                    <a:pt x="3736" y="11903"/>
                  </a:cubicBezTo>
                  <a:close/>
                  <a:moveTo>
                    <a:pt x="14476" y="16199"/>
                  </a:moveTo>
                  <a:lnTo>
                    <a:pt x="14476" y="16199"/>
                  </a:lnTo>
                  <a:cubicBezTo>
                    <a:pt x="14289" y="16292"/>
                    <a:pt x="14103" y="16339"/>
                    <a:pt x="13939" y="16409"/>
                  </a:cubicBezTo>
                  <a:cubicBezTo>
                    <a:pt x="13169" y="16689"/>
                    <a:pt x="12025" y="17086"/>
                    <a:pt x="11137" y="17646"/>
                  </a:cubicBezTo>
                  <a:lnTo>
                    <a:pt x="11067" y="17576"/>
                  </a:lnTo>
                  <a:cubicBezTo>
                    <a:pt x="11955" y="16806"/>
                    <a:pt x="13192" y="16409"/>
                    <a:pt x="14476" y="16199"/>
                  </a:cubicBezTo>
                  <a:close/>
                  <a:moveTo>
                    <a:pt x="17942" y="15992"/>
                  </a:moveTo>
                  <a:cubicBezTo>
                    <a:pt x="18164" y="15992"/>
                    <a:pt x="18386" y="15999"/>
                    <a:pt x="18609" y="16012"/>
                  </a:cubicBezTo>
                  <a:lnTo>
                    <a:pt x="18749" y="16012"/>
                  </a:lnTo>
                  <a:cubicBezTo>
                    <a:pt x="18726" y="16152"/>
                    <a:pt x="18655" y="16292"/>
                    <a:pt x="18609" y="16432"/>
                  </a:cubicBezTo>
                  <a:lnTo>
                    <a:pt x="18632" y="16432"/>
                  </a:lnTo>
                  <a:cubicBezTo>
                    <a:pt x="17607" y="17357"/>
                    <a:pt x="16306" y="17849"/>
                    <a:pt x="14950" y="17849"/>
                  </a:cubicBezTo>
                  <a:cubicBezTo>
                    <a:pt x="14731" y="17849"/>
                    <a:pt x="14511" y="17836"/>
                    <a:pt x="14289" y="17810"/>
                  </a:cubicBezTo>
                  <a:cubicBezTo>
                    <a:pt x="13612" y="17716"/>
                    <a:pt x="12865" y="17483"/>
                    <a:pt x="12141" y="17483"/>
                  </a:cubicBezTo>
                  <a:cubicBezTo>
                    <a:pt x="12842" y="17156"/>
                    <a:pt x="13542" y="16923"/>
                    <a:pt x="14033" y="16736"/>
                  </a:cubicBezTo>
                  <a:cubicBezTo>
                    <a:pt x="15274" y="16235"/>
                    <a:pt x="16602" y="15992"/>
                    <a:pt x="17942" y="15992"/>
                  </a:cubicBezTo>
                  <a:close/>
                  <a:moveTo>
                    <a:pt x="7402" y="1910"/>
                  </a:moveTo>
                  <a:lnTo>
                    <a:pt x="7402" y="1910"/>
                  </a:lnTo>
                  <a:cubicBezTo>
                    <a:pt x="7238" y="2003"/>
                    <a:pt x="7075" y="2096"/>
                    <a:pt x="6935" y="2213"/>
                  </a:cubicBezTo>
                  <a:cubicBezTo>
                    <a:pt x="6608" y="2447"/>
                    <a:pt x="6281" y="2704"/>
                    <a:pt x="6001" y="2984"/>
                  </a:cubicBezTo>
                  <a:cubicBezTo>
                    <a:pt x="5114" y="3544"/>
                    <a:pt x="4320" y="4268"/>
                    <a:pt x="3643" y="5085"/>
                  </a:cubicBezTo>
                  <a:cubicBezTo>
                    <a:pt x="2008" y="7140"/>
                    <a:pt x="1822" y="10082"/>
                    <a:pt x="1728" y="12603"/>
                  </a:cubicBezTo>
                  <a:cubicBezTo>
                    <a:pt x="1635" y="15475"/>
                    <a:pt x="1938" y="18347"/>
                    <a:pt x="2662" y="21125"/>
                  </a:cubicBezTo>
                  <a:cubicBezTo>
                    <a:pt x="2522" y="20775"/>
                    <a:pt x="2382" y="20401"/>
                    <a:pt x="2242" y="20028"/>
                  </a:cubicBezTo>
                  <a:cubicBezTo>
                    <a:pt x="818" y="15732"/>
                    <a:pt x="537" y="10502"/>
                    <a:pt x="2639" y="6369"/>
                  </a:cubicBezTo>
                  <a:cubicBezTo>
                    <a:pt x="3643" y="4385"/>
                    <a:pt x="5324" y="2797"/>
                    <a:pt x="7402" y="1910"/>
                  </a:cubicBezTo>
                  <a:close/>
                  <a:moveTo>
                    <a:pt x="26010" y="13514"/>
                  </a:moveTo>
                  <a:cubicBezTo>
                    <a:pt x="26197" y="14144"/>
                    <a:pt x="26360" y="14798"/>
                    <a:pt x="26477" y="15452"/>
                  </a:cubicBezTo>
                  <a:lnTo>
                    <a:pt x="26477" y="15755"/>
                  </a:lnTo>
                  <a:cubicBezTo>
                    <a:pt x="26314" y="17646"/>
                    <a:pt x="25870" y="19514"/>
                    <a:pt x="25170" y="21265"/>
                  </a:cubicBezTo>
                  <a:cubicBezTo>
                    <a:pt x="25333" y="20542"/>
                    <a:pt x="25473" y="19794"/>
                    <a:pt x="25567" y="19024"/>
                  </a:cubicBezTo>
                  <a:cubicBezTo>
                    <a:pt x="25660" y="18300"/>
                    <a:pt x="25707" y="17553"/>
                    <a:pt x="25707" y="16829"/>
                  </a:cubicBezTo>
                  <a:cubicBezTo>
                    <a:pt x="25893" y="15732"/>
                    <a:pt x="26010" y="14634"/>
                    <a:pt x="26010" y="13514"/>
                  </a:cubicBezTo>
                  <a:close/>
                  <a:moveTo>
                    <a:pt x="3059" y="18744"/>
                  </a:moveTo>
                  <a:cubicBezTo>
                    <a:pt x="3386" y="20215"/>
                    <a:pt x="3876" y="21662"/>
                    <a:pt x="4483" y="23063"/>
                  </a:cubicBezTo>
                  <a:lnTo>
                    <a:pt x="4530" y="23203"/>
                  </a:lnTo>
                  <a:cubicBezTo>
                    <a:pt x="4296" y="22783"/>
                    <a:pt x="4063" y="22363"/>
                    <a:pt x="3876" y="21919"/>
                  </a:cubicBezTo>
                  <a:cubicBezTo>
                    <a:pt x="3549" y="20892"/>
                    <a:pt x="3269" y="19818"/>
                    <a:pt x="3059" y="18744"/>
                  </a:cubicBezTo>
                  <a:close/>
                  <a:moveTo>
                    <a:pt x="26150" y="20145"/>
                  </a:moveTo>
                  <a:lnTo>
                    <a:pt x="26150" y="20145"/>
                  </a:lnTo>
                  <a:cubicBezTo>
                    <a:pt x="25893" y="21102"/>
                    <a:pt x="25567" y="22036"/>
                    <a:pt x="25146" y="22923"/>
                  </a:cubicBezTo>
                  <a:cubicBezTo>
                    <a:pt x="24983" y="23180"/>
                    <a:pt x="24819" y="23437"/>
                    <a:pt x="24633" y="23694"/>
                  </a:cubicBezTo>
                  <a:cubicBezTo>
                    <a:pt x="24446" y="23927"/>
                    <a:pt x="24282" y="24137"/>
                    <a:pt x="24096" y="24371"/>
                  </a:cubicBezTo>
                  <a:cubicBezTo>
                    <a:pt x="24096" y="24324"/>
                    <a:pt x="24119" y="24277"/>
                    <a:pt x="24142" y="24231"/>
                  </a:cubicBezTo>
                  <a:cubicBezTo>
                    <a:pt x="24983" y="23040"/>
                    <a:pt x="25637" y="21709"/>
                    <a:pt x="26104" y="20308"/>
                  </a:cubicBezTo>
                  <a:cubicBezTo>
                    <a:pt x="26104" y="20261"/>
                    <a:pt x="26127" y="20215"/>
                    <a:pt x="26150" y="20145"/>
                  </a:cubicBezTo>
                  <a:close/>
                  <a:moveTo>
                    <a:pt x="4833" y="4291"/>
                  </a:moveTo>
                  <a:lnTo>
                    <a:pt x="4833" y="4291"/>
                  </a:lnTo>
                  <a:cubicBezTo>
                    <a:pt x="4063" y="5295"/>
                    <a:pt x="3479" y="6416"/>
                    <a:pt x="3082" y="7607"/>
                  </a:cubicBezTo>
                  <a:cubicBezTo>
                    <a:pt x="1775" y="11366"/>
                    <a:pt x="1915" y="15755"/>
                    <a:pt x="2849" y="19771"/>
                  </a:cubicBezTo>
                  <a:cubicBezTo>
                    <a:pt x="2942" y="20238"/>
                    <a:pt x="3059" y="20705"/>
                    <a:pt x="3222" y="21172"/>
                  </a:cubicBezTo>
                  <a:cubicBezTo>
                    <a:pt x="3526" y="22199"/>
                    <a:pt x="3876" y="23203"/>
                    <a:pt x="4296" y="24184"/>
                  </a:cubicBezTo>
                  <a:cubicBezTo>
                    <a:pt x="4437" y="24511"/>
                    <a:pt x="4577" y="24814"/>
                    <a:pt x="4740" y="25141"/>
                  </a:cubicBezTo>
                  <a:cubicBezTo>
                    <a:pt x="4390" y="24581"/>
                    <a:pt x="4016" y="23997"/>
                    <a:pt x="3713" y="23390"/>
                  </a:cubicBezTo>
                  <a:cubicBezTo>
                    <a:pt x="3386" y="22526"/>
                    <a:pt x="3152" y="21592"/>
                    <a:pt x="2919" y="20705"/>
                  </a:cubicBezTo>
                  <a:cubicBezTo>
                    <a:pt x="2288" y="18113"/>
                    <a:pt x="2008" y="15452"/>
                    <a:pt x="2078" y="12790"/>
                  </a:cubicBezTo>
                  <a:cubicBezTo>
                    <a:pt x="2148" y="10385"/>
                    <a:pt x="2312" y="7537"/>
                    <a:pt x="3759" y="5505"/>
                  </a:cubicBezTo>
                  <a:cubicBezTo>
                    <a:pt x="4063" y="5062"/>
                    <a:pt x="4437" y="4665"/>
                    <a:pt x="4833" y="4291"/>
                  </a:cubicBezTo>
                  <a:close/>
                  <a:moveTo>
                    <a:pt x="25193" y="19211"/>
                  </a:moveTo>
                  <a:cubicBezTo>
                    <a:pt x="24983" y="20798"/>
                    <a:pt x="24563" y="22339"/>
                    <a:pt x="23932" y="23810"/>
                  </a:cubicBezTo>
                  <a:cubicBezTo>
                    <a:pt x="23699" y="24207"/>
                    <a:pt x="23465" y="24581"/>
                    <a:pt x="23208" y="24954"/>
                  </a:cubicBezTo>
                  <a:lnTo>
                    <a:pt x="23045" y="25141"/>
                  </a:lnTo>
                  <a:cubicBezTo>
                    <a:pt x="23862" y="23647"/>
                    <a:pt x="24376" y="21989"/>
                    <a:pt x="24866" y="20378"/>
                  </a:cubicBezTo>
                  <a:cubicBezTo>
                    <a:pt x="24983" y="19981"/>
                    <a:pt x="25076" y="19584"/>
                    <a:pt x="25193" y="19211"/>
                  </a:cubicBezTo>
                  <a:close/>
                  <a:moveTo>
                    <a:pt x="18842" y="16666"/>
                  </a:moveTo>
                  <a:cubicBezTo>
                    <a:pt x="18842" y="16759"/>
                    <a:pt x="18842" y="16876"/>
                    <a:pt x="18819" y="16969"/>
                  </a:cubicBezTo>
                  <a:lnTo>
                    <a:pt x="18819" y="16946"/>
                  </a:lnTo>
                  <a:cubicBezTo>
                    <a:pt x="18189" y="19771"/>
                    <a:pt x="17885" y="22666"/>
                    <a:pt x="17955" y="25561"/>
                  </a:cubicBezTo>
                  <a:cubicBezTo>
                    <a:pt x="17722" y="23600"/>
                    <a:pt x="17768" y="21616"/>
                    <a:pt x="18095" y="19678"/>
                  </a:cubicBezTo>
                  <a:cubicBezTo>
                    <a:pt x="18282" y="18674"/>
                    <a:pt x="18539" y="17646"/>
                    <a:pt x="18842" y="16666"/>
                  </a:cubicBezTo>
                  <a:close/>
                  <a:moveTo>
                    <a:pt x="2989" y="15568"/>
                  </a:moveTo>
                  <a:cubicBezTo>
                    <a:pt x="3106" y="16642"/>
                    <a:pt x="3339" y="17693"/>
                    <a:pt x="3713" y="18697"/>
                  </a:cubicBezTo>
                  <a:cubicBezTo>
                    <a:pt x="4156" y="21242"/>
                    <a:pt x="5160" y="23647"/>
                    <a:pt x="6655" y="25748"/>
                  </a:cubicBezTo>
                  <a:cubicBezTo>
                    <a:pt x="6468" y="25561"/>
                    <a:pt x="6258" y="25375"/>
                    <a:pt x="6048" y="25165"/>
                  </a:cubicBezTo>
                  <a:lnTo>
                    <a:pt x="6048" y="25165"/>
                  </a:lnTo>
                  <a:lnTo>
                    <a:pt x="5884" y="25001"/>
                  </a:lnTo>
                  <a:cubicBezTo>
                    <a:pt x="5534" y="24417"/>
                    <a:pt x="5207" y="23834"/>
                    <a:pt x="4927" y="23203"/>
                  </a:cubicBezTo>
                  <a:cubicBezTo>
                    <a:pt x="3900" y="20938"/>
                    <a:pt x="3222" y="18534"/>
                    <a:pt x="2966" y="16082"/>
                  </a:cubicBezTo>
                  <a:cubicBezTo>
                    <a:pt x="2966" y="15919"/>
                    <a:pt x="2989" y="15755"/>
                    <a:pt x="2989" y="15568"/>
                  </a:cubicBezTo>
                  <a:close/>
                  <a:moveTo>
                    <a:pt x="22294" y="26639"/>
                  </a:moveTo>
                  <a:lnTo>
                    <a:pt x="22294" y="26639"/>
                  </a:lnTo>
                  <a:cubicBezTo>
                    <a:pt x="22217" y="26748"/>
                    <a:pt x="22141" y="26848"/>
                    <a:pt x="22064" y="26962"/>
                  </a:cubicBezTo>
                  <a:cubicBezTo>
                    <a:pt x="21971" y="27079"/>
                    <a:pt x="21761" y="27196"/>
                    <a:pt x="21621" y="27289"/>
                  </a:cubicBezTo>
                  <a:cubicBezTo>
                    <a:pt x="21851" y="27080"/>
                    <a:pt x="22081" y="26852"/>
                    <a:pt x="22294" y="26639"/>
                  </a:cubicBezTo>
                  <a:close/>
                  <a:moveTo>
                    <a:pt x="26781" y="19538"/>
                  </a:moveTo>
                  <a:cubicBezTo>
                    <a:pt x="26687" y="21779"/>
                    <a:pt x="26057" y="23950"/>
                    <a:pt x="24563" y="25561"/>
                  </a:cubicBezTo>
                  <a:lnTo>
                    <a:pt x="24539" y="25585"/>
                  </a:lnTo>
                  <a:cubicBezTo>
                    <a:pt x="23792" y="26355"/>
                    <a:pt x="22952" y="27032"/>
                    <a:pt x="21994" y="27569"/>
                  </a:cubicBezTo>
                  <a:cubicBezTo>
                    <a:pt x="22111" y="27453"/>
                    <a:pt x="22228" y="27336"/>
                    <a:pt x="22321" y="27196"/>
                  </a:cubicBezTo>
                  <a:cubicBezTo>
                    <a:pt x="23675" y="26028"/>
                    <a:pt x="24773" y="24581"/>
                    <a:pt x="25520" y="22946"/>
                  </a:cubicBezTo>
                  <a:cubicBezTo>
                    <a:pt x="26127" y="21896"/>
                    <a:pt x="26547" y="20728"/>
                    <a:pt x="26781" y="19538"/>
                  </a:cubicBezTo>
                  <a:close/>
                  <a:moveTo>
                    <a:pt x="18842" y="23904"/>
                  </a:moveTo>
                  <a:cubicBezTo>
                    <a:pt x="18982" y="25188"/>
                    <a:pt x="19193" y="26425"/>
                    <a:pt x="19473" y="27663"/>
                  </a:cubicBezTo>
                  <a:lnTo>
                    <a:pt x="19449" y="27686"/>
                  </a:lnTo>
                  <a:cubicBezTo>
                    <a:pt x="19076" y="27289"/>
                    <a:pt x="18982" y="26262"/>
                    <a:pt x="18936" y="25795"/>
                  </a:cubicBezTo>
                  <a:cubicBezTo>
                    <a:pt x="18866" y="25211"/>
                    <a:pt x="18842" y="24627"/>
                    <a:pt x="18842" y="24044"/>
                  </a:cubicBezTo>
                  <a:lnTo>
                    <a:pt x="18842" y="23904"/>
                  </a:lnTo>
                  <a:close/>
                  <a:moveTo>
                    <a:pt x="18655" y="19678"/>
                  </a:moveTo>
                  <a:lnTo>
                    <a:pt x="18655" y="19818"/>
                  </a:lnTo>
                  <a:cubicBezTo>
                    <a:pt x="18609" y="20261"/>
                    <a:pt x="18585" y="20705"/>
                    <a:pt x="18562" y="21149"/>
                  </a:cubicBezTo>
                  <a:cubicBezTo>
                    <a:pt x="18492" y="22596"/>
                    <a:pt x="18492" y="24044"/>
                    <a:pt x="18609" y="25515"/>
                  </a:cubicBezTo>
                  <a:lnTo>
                    <a:pt x="18609" y="25491"/>
                  </a:lnTo>
                  <a:cubicBezTo>
                    <a:pt x="18655" y="26168"/>
                    <a:pt x="18702" y="27219"/>
                    <a:pt x="19193" y="27779"/>
                  </a:cubicBezTo>
                  <a:lnTo>
                    <a:pt x="18819" y="27920"/>
                  </a:lnTo>
                  <a:lnTo>
                    <a:pt x="18469" y="28036"/>
                  </a:lnTo>
                  <a:cubicBezTo>
                    <a:pt x="18142" y="25258"/>
                    <a:pt x="18212" y="22456"/>
                    <a:pt x="18655" y="19678"/>
                  </a:cubicBezTo>
                  <a:close/>
                  <a:moveTo>
                    <a:pt x="19403" y="28083"/>
                  </a:moveTo>
                  <a:lnTo>
                    <a:pt x="19426" y="28106"/>
                  </a:lnTo>
                  <a:lnTo>
                    <a:pt x="19146" y="28246"/>
                  </a:lnTo>
                  <a:lnTo>
                    <a:pt x="19099" y="28223"/>
                  </a:lnTo>
                  <a:cubicBezTo>
                    <a:pt x="19099" y="28223"/>
                    <a:pt x="19076" y="28200"/>
                    <a:pt x="19076" y="28200"/>
                  </a:cubicBezTo>
                  <a:lnTo>
                    <a:pt x="19403" y="28083"/>
                  </a:lnTo>
                  <a:close/>
                  <a:moveTo>
                    <a:pt x="7098" y="26565"/>
                  </a:moveTo>
                  <a:cubicBezTo>
                    <a:pt x="7308" y="26752"/>
                    <a:pt x="7542" y="26916"/>
                    <a:pt x="7799" y="27056"/>
                  </a:cubicBezTo>
                  <a:cubicBezTo>
                    <a:pt x="8244" y="27524"/>
                    <a:pt x="8754" y="27949"/>
                    <a:pt x="9307" y="28332"/>
                  </a:cubicBezTo>
                  <a:lnTo>
                    <a:pt x="9307" y="28332"/>
                  </a:lnTo>
                  <a:cubicBezTo>
                    <a:pt x="9240" y="28290"/>
                    <a:pt x="9173" y="28257"/>
                    <a:pt x="9106" y="28223"/>
                  </a:cubicBezTo>
                  <a:cubicBezTo>
                    <a:pt x="8336" y="27756"/>
                    <a:pt x="7659" y="27196"/>
                    <a:pt x="7075" y="26565"/>
                  </a:cubicBezTo>
                  <a:close/>
                  <a:moveTo>
                    <a:pt x="4974" y="26168"/>
                  </a:moveTo>
                  <a:lnTo>
                    <a:pt x="4974" y="26168"/>
                  </a:lnTo>
                  <a:cubicBezTo>
                    <a:pt x="5557" y="26986"/>
                    <a:pt x="6211" y="27756"/>
                    <a:pt x="6911" y="28457"/>
                  </a:cubicBezTo>
                  <a:cubicBezTo>
                    <a:pt x="6421" y="28060"/>
                    <a:pt x="5954" y="27593"/>
                    <a:pt x="5581" y="27079"/>
                  </a:cubicBezTo>
                  <a:cubicBezTo>
                    <a:pt x="5370" y="26776"/>
                    <a:pt x="5160" y="26472"/>
                    <a:pt x="4974" y="26168"/>
                  </a:cubicBezTo>
                  <a:close/>
                  <a:moveTo>
                    <a:pt x="18936" y="28246"/>
                  </a:moveTo>
                  <a:lnTo>
                    <a:pt x="18936" y="28246"/>
                  </a:lnTo>
                  <a:cubicBezTo>
                    <a:pt x="18915" y="28287"/>
                    <a:pt x="18913" y="28310"/>
                    <a:pt x="18928" y="28346"/>
                  </a:cubicBezTo>
                  <a:lnTo>
                    <a:pt x="18928" y="28346"/>
                  </a:lnTo>
                  <a:cubicBezTo>
                    <a:pt x="18836" y="28413"/>
                    <a:pt x="18722" y="28458"/>
                    <a:pt x="18609" y="28503"/>
                  </a:cubicBezTo>
                  <a:lnTo>
                    <a:pt x="18539" y="28527"/>
                  </a:lnTo>
                  <a:cubicBezTo>
                    <a:pt x="18539" y="28480"/>
                    <a:pt x="18539" y="28433"/>
                    <a:pt x="18515" y="28387"/>
                  </a:cubicBezTo>
                  <a:cubicBezTo>
                    <a:pt x="18655" y="28340"/>
                    <a:pt x="18796" y="28293"/>
                    <a:pt x="18936" y="28246"/>
                  </a:cubicBezTo>
                  <a:close/>
                  <a:moveTo>
                    <a:pt x="4647" y="24020"/>
                  </a:moveTo>
                  <a:lnTo>
                    <a:pt x="4647" y="24020"/>
                  </a:lnTo>
                  <a:cubicBezTo>
                    <a:pt x="4950" y="24417"/>
                    <a:pt x="5254" y="24814"/>
                    <a:pt x="5604" y="25188"/>
                  </a:cubicBezTo>
                  <a:cubicBezTo>
                    <a:pt x="6351" y="26425"/>
                    <a:pt x="7378" y="27499"/>
                    <a:pt x="8592" y="28316"/>
                  </a:cubicBezTo>
                  <a:cubicBezTo>
                    <a:pt x="8709" y="28410"/>
                    <a:pt x="8826" y="28480"/>
                    <a:pt x="8966" y="28550"/>
                  </a:cubicBezTo>
                  <a:lnTo>
                    <a:pt x="8943" y="28550"/>
                  </a:lnTo>
                  <a:cubicBezTo>
                    <a:pt x="6771" y="27779"/>
                    <a:pt x="5511" y="26005"/>
                    <a:pt x="4647" y="24020"/>
                  </a:cubicBezTo>
                  <a:close/>
                  <a:moveTo>
                    <a:pt x="14756" y="26589"/>
                  </a:moveTo>
                  <a:cubicBezTo>
                    <a:pt x="14780" y="26869"/>
                    <a:pt x="14826" y="27149"/>
                    <a:pt x="14826" y="27429"/>
                  </a:cubicBezTo>
                  <a:cubicBezTo>
                    <a:pt x="14826" y="27560"/>
                    <a:pt x="14704" y="28306"/>
                    <a:pt x="14707" y="28611"/>
                  </a:cubicBezTo>
                  <a:lnTo>
                    <a:pt x="14707" y="28611"/>
                  </a:lnTo>
                  <a:cubicBezTo>
                    <a:pt x="14695" y="28377"/>
                    <a:pt x="14780" y="27821"/>
                    <a:pt x="14780" y="27709"/>
                  </a:cubicBezTo>
                  <a:cubicBezTo>
                    <a:pt x="14780" y="27336"/>
                    <a:pt x="14780" y="26962"/>
                    <a:pt x="14756" y="26589"/>
                  </a:cubicBezTo>
                  <a:close/>
                  <a:moveTo>
                    <a:pt x="14053" y="3277"/>
                  </a:moveTo>
                  <a:cubicBezTo>
                    <a:pt x="14712" y="3277"/>
                    <a:pt x="15384" y="3341"/>
                    <a:pt x="16064" y="3474"/>
                  </a:cubicBezTo>
                  <a:cubicBezTo>
                    <a:pt x="18819" y="4034"/>
                    <a:pt x="21294" y="5552"/>
                    <a:pt x="23068" y="7747"/>
                  </a:cubicBezTo>
                  <a:cubicBezTo>
                    <a:pt x="24563" y="10502"/>
                    <a:pt x="25356" y="13584"/>
                    <a:pt x="25356" y="16736"/>
                  </a:cubicBezTo>
                  <a:cubicBezTo>
                    <a:pt x="25146" y="17927"/>
                    <a:pt x="24866" y="19117"/>
                    <a:pt x="24516" y="20261"/>
                  </a:cubicBezTo>
                  <a:cubicBezTo>
                    <a:pt x="23909" y="22316"/>
                    <a:pt x="23232" y="24464"/>
                    <a:pt x="21924" y="26192"/>
                  </a:cubicBezTo>
                  <a:cubicBezTo>
                    <a:pt x="21854" y="26309"/>
                    <a:pt x="21784" y="26402"/>
                    <a:pt x="21691" y="26495"/>
                  </a:cubicBezTo>
                  <a:cubicBezTo>
                    <a:pt x="21060" y="26916"/>
                    <a:pt x="20360" y="27289"/>
                    <a:pt x="19659" y="27593"/>
                  </a:cubicBezTo>
                  <a:lnTo>
                    <a:pt x="19636" y="27616"/>
                  </a:lnTo>
                  <a:cubicBezTo>
                    <a:pt x="19122" y="25118"/>
                    <a:pt x="18866" y="22573"/>
                    <a:pt x="18912" y="20028"/>
                  </a:cubicBezTo>
                  <a:cubicBezTo>
                    <a:pt x="19006" y="18697"/>
                    <a:pt x="19193" y="17390"/>
                    <a:pt x="19426" y="16082"/>
                  </a:cubicBezTo>
                  <a:lnTo>
                    <a:pt x="19449" y="16059"/>
                  </a:lnTo>
                  <a:cubicBezTo>
                    <a:pt x="20150" y="16035"/>
                    <a:pt x="20827" y="15872"/>
                    <a:pt x="21317" y="15288"/>
                  </a:cubicBezTo>
                  <a:cubicBezTo>
                    <a:pt x="21807" y="14704"/>
                    <a:pt x="21948" y="14027"/>
                    <a:pt x="21504" y="13420"/>
                  </a:cubicBezTo>
                  <a:cubicBezTo>
                    <a:pt x="21468" y="13370"/>
                    <a:pt x="21416" y="13348"/>
                    <a:pt x="21365" y="13348"/>
                  </a:cubicBezTo>
                  <a:cubicBezTo>
                    <a:pt x="21252" y="13348"/>
                    <a:pt x="21143" y="13455"/>
                    <a:pt x="21224" y="13584"/>
                  </a:cubicBezTo>
                  <a:cubicBezTo>
                    <a:pt x="21714" y="14448"/>
                    <a:pt x="21084" y="15171"/>
                    <a:pt x="20313" y="15498"/>
                  </a:cubicBezTo>
                  <a:cubicBezTo>
                    <a:pt x="20477" y="15405"/>
                    <a:pt x="20640" y="15265"/>
                    <a:pt x="20757" y="15125"/>
                  </a:cubicBezTo>
                  <a:cubicBezTo>
                    <a:pt x="21224" y="14611"/>
                    <a:pt x="21130" y="13817"/>
                    <a:pt x="20570" y="13420"/>
                  </a:cubicBezTo>
                  <a:cubicBezTo>
                    <a:pt x="20545" y="13408"/>
                    <a:pt x="20518" y="13402"/>
                    <a:pt x="20492" y="13402"/>
                  </a:cubicBezTo>
                  <a:cubicBezTo>
                    <a:pt x="20421" y="13402"/>
                    <a:pt x="20354" y="13445"/>
                    <a:pt x="20337" y="13514"/>
                  </a:cubicBezTo>
                  <a:cubicBezTo>
                    <a:pt x="20196" y="14167"/>
                    <a:pt x="19940" y="14775"/>
                    <a:pt x="19566" y="15312"/>
                  </a:cubicBezTo>
                  <a:cubicBezTo>
                    <a:pt x="19776" y="14401"/>
                    <a:pt x="19986" y="13490"/>
                    <a:pt x="20243" y="12580"/>
                  </a:cubicBezTo>
                  <a:cubicBezTo>
                    <a:pt x="20262" y="12488"/>
                    <a:pt x="20193" y="12395"/>
                    <a:pt x="20105" y="12395"/>
                  </a:cubicBezTo>
                  <a:cubicBezTo>
                    <a:pt x="20082" y="12395"/>
                    <a:pt x="20057" y="12402"/>
                    <a:pt x="20033" y="12416"/>
                  </a:cubicBezTo>
                  <a:cubicBezTo>
                    <a:pt x="20080" y="12113"/>
                    <a:pt x="20150" y="11833"/>
                    <a:pt x="20196" y="11529"/>
                  </a:cubicBezTo>
                  <a:cubicBezTo>
                    <a:pt x="20210" y="11419"/>
                    <a:pt x="20126" y="11349"/>
                    <a:pt x="20041" y="11349"/>
                  </a:cubicBezTo>
                  <a:cubicBezTo>
                    <a:pt x="19982" y="11349"/>
                    <a:pt x="19922" y="11383"/>
                    <a:pt x="19893" y="11459"/>
                  </a:cubicBezTo>
                  <a:cubicBezTo>
                    <a:pt x="19589" y="12510"/>
                    <a:pt x="19333" y="13560"/>
                    <a:pt x="19146" y="14634"/>
                  </a:cubicBezTo>
                  <a:cubicBezTo>
                    <a:pt x="19052" y="14915"/>
                    <a:pt x="18959" y="15218"/>
                    <a:pt x="18889" y="15498"/>
                  </a:cubicBezTo>
                  <a:lnTo>
                    <a:pt x="18702" y="15522"/>
                  </a:lnTo>
                  <a:cubicBezTo>
                    <a:pt x="18422" y="15568"/>
                    <a:pt x="18142" y="15568"/>
                    <a:pt x="17862" y="15592"/>
                  </a:cubicBezTo>
                  <a:lnTo>
                    <a:pt x="17792" y="15592"/>
                  </a:lnTo>
                  <a:cubicBezTo>
                    <a:pt x="17395" y="15592"/>
                    <a:pt x="16998" y="15615"/>
                    <a:pt x="16601" y="15662"/>
                  </a:cubicBezTo>
                  <a:cubicBezTo>
                    <a:pt x="15363" y="15732"/>
                    <a:pt x="14103" y="15802"/>
                    <a:pt x="12935" y="16222"/>
                  </a:cubicBezTo>
                  <a:cubicBezTo>
                    <a:pt x="12188" y="16479"/>
                    <a:pt x="11511" y="16899"/>
                    <a:pt x="10927" y="17413"/>
                  </a:cubicBezTo>
                  <a:cubicBezTo>
                    <a:pt x="10460" y="16829"/>
                    <a:pt x="9947" y="16316"/>
                    <a:pt x="9386" y="15872"/>
                  </a:cubicBezTo>
                  <a:lnTo>
                    <a:pt x="9340" y="15825"/>
                  </a:lnTo>
                  <a:lnTo>
                    <a:pt x="9293" y="15825"/>
                  </a:lnTo>
                  <a:cubicBezTo>
                    <a:pt x="9129" y="15685"/>
                    <a:pt x="8943" y="15545"/>
                    <a:pt x="8756" y="15428"/>
                  </a:cubicBezTo>
                  <a:cubicBezTo>
                    <a:pt x="8729" y="15411"/>
                    <a:pt x="8704" y="15403"/>
                    <a:pt x="8680" y="15403"/>
                  </a:cubicBezTo>
                  <a:cubicBezTo>
                    <a:pt x="8579" y="15403"/>
                    <a:pt x="8517" y="15544"/>
                    <a:pt x="8592" y="15638"/>
                  </a:cubicBezTo>
                  <a:cubicBezTo>
                    <a:pt x="9200" y="16339"/>
                    <a:pt x="9853" y="17086"/>
                    <a:pt x="10507" y="17880"/>
                  </a:cubicBezTo>
                  <a:cubicBezTo>
                    <a:pt x="10017" y="18440"/>
                    <a:pt x="9713" y="19141"/>
                    <a:pt x="9620" y="19888"/>
                  </a:cubicBezTo>
                  <a:cubicBezTo>
                    <a:pt x="9620" y="19940"/>
                    <a:pt x="9672" y="19967"/>
                    <a:pt x="9718" y="19967"/>
                  </a:cubicBezTo>
                  <a:cubicBezTo>
                    <a:pt x="9734" y="19967"/>
                    <a:pt x="9748" y="19964"/>
                    <a:pt x="9760" y="19958"/>
                  </a:cubicBezTo>
                  <a:cubicBezTo>
                    <a:pt x="9760" y="20005"/>
                    <a:pt x="9760" y="20075"/>
                    <a:pt x="9783" y="20121"/>
                  </a:cubicBezTo>
                  <a:cubicBezTo>
                    <a:pt x="9807" y="20203"/>
                    <a:pt x="9877" y="20244"/>
                    <a:pt x="9947" y="20244"/>
                  </a:cubicBezTo>
                  <a:cubicBezTo>
                    <a:pt x="10017" y="20244"/>
                    <a:pt x="10087" y="20203"/>
                    <a:pt x="10110" y="20121"/>
                  </a:cubicBezTo>
                  <a:cubicBezTo>
                    <a:pt x="10227" y="19491"/>
                    <a:pt x="10390" y="18767"/>
                    <a:pt x="10834" y="18300"/>
                  </a:cubicBezTo>
                  <a:cubicBezTo>
                    <a:pt x="11114" y="18650"/>
                    <a:pt x="11394" y="19024"/>
                    <a:pt x="11651" y="19374"/>
                  </a:cubicBezTo>
                  <a:cubicBezTo>
                    <a:pt x="12772" y="21242"/>
                    <a:pt x="13589" y="23273"/>
                    <a:pt x="14056" y="25398"/>
                  </a:cubicBezTo>
                  <a:cubicBezTo>
                    <a:pt x="14196" y="26028"/>
                    <a:pt x="14313" y="26682"/>
                    <a:pt x="14383" y="27313"/>
                  </a:cubicBezTo>
                  <a:cubicBezTo>
                    <a:pt x="14313" y="27779"/>
                    <a:pt x="14219" y="28223"/>
                    <a:pt x="14079" y="28643"/>
                  </a:cubicBezTo>
                  <a:cubicBezTo>
                    <a:pt x="11955" y="28597"/>
                    <a:pt x="9853" y="27943"/>
                    <a:pt x="8055" y="26799"/>
                  </a:cubicBezTo>
                  <a:cubicBezTo>
                    <a:pt x="7005" y="25795"/>
                    <a:pt x="6164" y="24604"/>
                    <a:pt x="5534" y="23297"/>
                  </a:cubicBezTo>
                  <a:cubicBezTo>
                    <a:pt x="5044" y="22316"/>
                    <a:pt x="4647" y="21265"/>
                    <a:pt x="4343" y="20191"/>
                  </a:cubicBezTo>
                  <a:lnTo>
                    <a:pt x="4343" y="20191"/>
                  </a:lnTo>
                  <a:cubicBezTo>
                    <a:pt x="5417" y="22269"/>
                    <a:pt x="7075" y="23997"/>
                    <a:pt x="9083" y="25164"/>
                  </a:cubicBezTo>
                  <a:cubicBezTo>
                    <a:pt x="9104" y="25175"/>
                    <a:pt x="9125" y="25180"/>
                    <a:pt x="9144" y="25180"/>
                  </a:cubicBezTo>
                  <a:cubicBezTo>
                    <a:pt x="9252" y="25180"/>
                    <a:pt x="9318" y="25034"/>
                    <a:pt x="9200" y="24954"/>
                  </a:cubicBezTo>
                  <a:cubicBezTo>
                    <a:pt x="6818" y="23530"/>
                    <a:pt x="5020" y="21335"/>
                    <a:pt x="4040" y="18720"/>
                  </a:cubicBezTo>
                  <a:cubicBezTo>
                    <a:pt x="3409" y="15475"/>
                    <a:pt x="3619" y="12019"/>
                    <a:pt x="5020" y="9124"/>
                  </a:cubicBezTo>
                  <a:cubicBezTo>
                    <a:pt x="6776" y="5493"/>
                    <a:pt x="10185" y="3277"/>
                    <a:pt x="14053" y="3277"/>
                  </a:cubicBezTo>
                  <a:close/>
                  <a:moveTo>
                    <a:pt x="18445" y="16993"/>
                  </a:moveTo>
                  <a:lnTo>
                    <a:pt x="18445" y="16993"/>
                  </a:lnTo>
                  <a:cubicBezTo>
                    <a:pt x="18118" y="18067"/>
                    <a:pt x="17885" y="19187"/>
                    <a:pt x="17698" y="20285"/>
                  </a:cubicBezTo>
                  <a:cubicBezTo>
                    <a:pt x="17348" y="22923"/>
                    <a:pt x="17488" y="25585"/>
                    <a:pt x="18095" y="28153"/>
                  </a:cubicBezTo>
                  <a:cubicBezTo>
                    <a:pt x="17115" y="28433"/>
                    <a:pt x="16087" y="28597"/>
                    <a:pt x="15037" y="28643"/>
                  </a:cubicBezTo>
                  <a:cubicBezTo>
                    <a:pt x="15270" y="27966"/>
                    <a:pt x="15037" y="26869"/>
                    <a:pt x="14967" y="26402"/>
                  </a:cubicBezTo>
                  <a:cubicBezTo>
                    <a:pt x="14873" y="25935"/>
                    <a:pt x="14780" y="25491"/>
                    <a:pt x="14640" y="25048"/>
                  </a:cubicBezTo>
                  <a:cubicBezTo>
                    <a:pt x="14500" y="24207"/>
                    <a:pt x="14266" y="23390"/>
                    <a:pt x="13916" y="22643"/>
                  </a:cubicBezTo>
                  <a:cubicBezTo>
                    <a:pt x="13332" y="20938"/>
                    <a:pt x="12468" y="19374"/>
                    <a:pt x="11371" y="17973"/>
                  </a:cubicBezTo>
                  <a:lnTo>
                    <a:pt x="11464" y="17927"/>
                  </a:lnTo>
                  <a:cubicBezTo>
                    <a:pt x="11683" y="17846"/>
                    <a:pt x="11910" y="17816"/>
                    <a:pt x="12141" y="17816"/>
                  </a:cubicBezTo>
                  <a:cubicBezTo>
                    <a:pt x="12651" y="17816"/>
                    <a:pt x="13177" y="17963"/>
                    <a:pt x="13659" y="18043"/>
                  </a:cubicBezTo>
                  <a:cubicBezTo>
                    <a:pt x="14067" y="18136"/>
                    <a:pt x="14481" y="18181"/>
                    <a:pt x="14896" y="18181"/>
                  </a:cubicBezTo>
                  <a:cubicBezTo>
                    <a:pt x="15527" y="18181"/>
                    <a:pt x="16159" y="18077"/>
                    <a:pt x="16764" y="17880"/>
                  </a:cubicBezTo>
                  <a:cubicBezTo>
                    <a:pt x="17371" y="17670"/>
                    <a:pt x="17955" y="17366"/>
                    <a:pt x="18445" y="16993"/>
                  </a:cubicBezTo>
                  <a:close/>
                  <a:moveTo>
                    <a:pt x="18189" y="28480"/>
                  </a:moveTo>
                  <a:cubicBezTo>
                    <a:pt x="18189" y="28527"/>
                    <a:pt x="18212" y="28573"/>
                    <a:pt x="18235" y="28620"/>
                  </a:cubicBezTo>
                  <a:cubicBezTo>
                    <a:pt x="17395" y="28830"/>
                    <a:pt x="16531" y="28970"/>
                    <a:pt x="15667" y="28994"/>
                  </a:cubicBezTo>
                  <a:lnTo>
                    <a:pt x="14803" y="29040"/>
                  </a:lnTo>
                  <a:cubicBezTo>
                    <a:pt x="14803" y="29040"/>
                    <a:pt x="14826" y="29017"/>
                    <a:pt x="14826" y="29017"/>
                  </a:cubicBezTo>
                  <a:lnTo>
                    <a:pt x="14850" y="28994"/>
                  </a:lnTo>
                  <a:cubicBezTo>
                    <a:pt x="15970" y="28970"/>
                    <a:pt x="17091" y="28807"/>
                    <a:pt x="18189" y="28480"/>
                  </a:cubicBezTo>
                  <a:close/>
                  <a:moveTo>
                    <a:pt x="9550" y="27990"/>
                  </a:moveTo>
                  <a:cubicBezTo>
                    <a:pt x="10951" y="28597"/>
                    <a:pt x="12468" y="28947"/>
                    <a:pt x="14009" y="28994"/>
                  </a:cubicBezTo>
                  <a:lnTo>
                    <a:pt x="13963" y="29087"/>
                  </a:lnTo>
                  <a:cubicBezTo>
                    <a:pt x="13663" y="29097"/>
                    <a:pt x="13359" y="29102"/>
                    <a:pt x="13054" y="29102"/>
                  </a:cubicBezTo>
                  <a:cubicBezTo>
                    <a:pt x="12624" y="29102"/>
                    <a:pt x="12192" y="29091"/>
                    <a:pt x="11768" y="29064"/>
                  </a:cubicBezTo>
                  <a:cubicBezTo>
                    <a:pt x="10974" y="28807"/>
                    <a:pt x="10227" y="28457"/>
                    <a:pt x="9550" y="28013"/>
                  </a:cubicBezTo>
                  <a:lnTo>
                    <a:pt x="9550" y="27990"/>
                  </a:lnTo>
                  <a:close/>
                  <a:moveTo>
                    <a:pt x="15597" y="29414"/>
                  </a:moveTo>
                  <a:lnTo>
                    <a:pt x="15597" y="29414"/>
                  </a:lnTo>
                  <a:cubicBezTo>
                    <a:pt x="15177" y="29484"/>
                    <a:pt x="14733" y="29507"/>
                    <a:pt x="14313" y="29507"/>
                  </a:cubicBezTo>
                  <a:cubicBezTo>
                    <a:pt x="14733" y="29461"/>
                    <a:pt x="15177" y="29437"/>
                    <a:pt x="15597" y="29414"/>
                  </a:cubicBezTo>
                  <a:close/>
                  <a:moveTo>
                    <a:pt x="6818" y="27756"/>
                  </a:moveTo>
                  <a:lnTo>
                    <a:pt x="6818" y="27756"/>
                  </a:lnTo>
                  <a:cubicBezTo>
                    <a:pt x="7425" y="28246"/>
                    <a:pt x="8102" y="28643"/>
                    <a:pt x="8826" y="28877"/>
                  </a:cubicBezTo>
                  <a:cubicBezTo>
                    <a:pt x="9433" y="29087"/>
                    <a:pt x="10040" y="29250"/>
                    <a:pt x="10647" y="29344"/>
                  </a:cubicBezTo>
                  <a:cubicBezTo>
                    <a:pt x="11894" y="29783"/>
                    <a:pt x="13206" y="29997"/>
                    <a:pt x="14525" y="29997"/>
                  </a:cubicBezTo>
                  <a:cubicBezTo>
                    <a:pt x="14960" y="29997"/>
                    <a:pt x="15396" y="29974"/>
                    <a:pt x="15830" y="29928"/>
                  </a:cubicBezTo>
                  <a:lnTo>
                    <a:pt x="15830" y="29928"/>
                  </a:lnTo>
                  <a:cubicBezTo>
                    <a:pt x="15192" y="30048"/>
                    <a:pt x="14529" y="30118"/>
                    <a:pt x="13868" y="30118"/>
                  </a:cubicBezTo>
                  <a:cubicBezTo>
                    <a:pt x="13634" y="30118"/>
                    <a:pt x="13401" y="30109"/>
                    <a:pt x="13169" y="30091"/>
                  </a:cubicBezTo>
                  <a:cubicBezTo>
                    <a:pt x="13161" y="30090"/>
                    <a:pt x="13153" y="30090"/>
                    <a:pt x="13146" y="30090"/>
                  </a:cubicBezTo>
                  <a:cubicBezTo>
                    <a:pt x="12912" y="30090"/>
                    <a:pt x="12920" y="30442"/>
                    <a:pt x="13169" y="30465"/>
                  </a:cubicBezTo>
                  <a:cubicBezTo>
                    <a:pt x="13413" y="30481"/>
                    <a:pt x="13658" y="30490"/>
                    <a:pt x="13903" y="30490"/>
                  </a:cubicBezTo>
                  <a:cubicBezTo>
                    <a:pt x="15017" y="30490"/>
                    <a:pt x="16136" y="30314"/>
                    <a:pt x="17208" y="29951"/>
                  </a:cubicBezTo>
                  <a:lnTo>
                    <a:pt x="17208" y="29951"/>
                  </a:lnTo>
                  <a:cubicBezTo>
                    <a:pt x="16531" y="30231"/>
                    <a:pt x="15830" y="30465"/>
                    <a:pt x="15107" y="30651"/>
                  </a:cubicBezTo>
                  <a:cubicBezTo>
                    <a:pt x="14692" y="30695"/>
                    <a:pt x="14275" y="30716"/>
                    <a:pt x="13855" y="30716"/>
                  </a:cubicBezTo>
                  <a:cubicBezTo>
                    <a:pt x="13163" y="30716"/>
                    <a:pt x="12465" y="30660"/>
                    <a:pt x="11768" y="30558"/>
                  </a:cubicBezTo>
                  <a:cubicBezTo>
                    <a:pt x="11861" y="30465"/>
                    <a:pt x="11955" y="30371"/>
                    <a:pt x="12071" y="30278"/>
                  </a:cubicBezTo>
                  <a:cubicBezTo>
                    <a:pt x="12130" y="30239"/>
                    <a:pt x="12090" y="30150"/>
                    <a:pt x="12035" y="30150"/>
                  </a:cubicBezTo>
                  <a:cubicBezTo>
                    <a:pt x="12024" y="30150"/>
                    <a:pt x="12013" y="30153"/>
                    <a:pt x="12001" y="30161"/>
                  </a:cubicBezTo>
                  <a:cubicBezTo>
                    <a:pt x="11838" y="30254"/>
                    <a:pt x="11698" y="30371"/>
                    <a:pt x="11581" y="30511"/>
                  </a:cubicBezTo>
                  <a:lnTo>
                    <a:pt x="11371" y="30488"/>
                  </a:lnTo>
                  <a:cubicBezTo>
                    <a:pt x="11301" y="30324"/>
                    <a:pt x="11231" y="30161"/>
                    <a:pt x="11184" y="29998"/>
                  </a:cubicBezTo>
                  <a:cubicBezTo>
                    <a:pt x="11175" y="29960"/>
                    <a:pt x="11150" y="29945"/>
                    <a:pt x="11125" y="29945"/>
                  </a:cubicBezTo>
                  <a:cubicBezTo>
                    <a:pt x="11086" y="29945"/>
                    <a:pt x="11044" y="29979"/>
                    <a:pt x="11044" y="30021"/>
                  </a:cubicBezTo>
                  <a:cubicBezTo>
                    <a:pt x="11091" y="30161"/>
                    <a:pt x="11137" y="30301"/>
                    <a:pt x="11184" y="30441"/>
                  </a:cubicBezTo>
                  <a:cubicBezTo>
                    <a:pt x="10554" y="30301"/>
                    <a:pt x="9947" y="30114"/>
                    <a:pt x="9340" y="29881"/>
                  </a:cubicBezTo>
                  <a:cubicBezTo>
                    <a:pt x="8406" y="29297"/>
                    <a:pt x="7565" y="28573"/>
                    <a:pt x="6818" y="27756"/>
                  </a:cubicBezTo>
                  <a:close/>
                  <a:moveTo>
                    <a:pt x="11114" y="31025"/>
                  </a:moveTo>
                  <a:lnTo>
                    <a:pt x="11348" y="31095"/>
                  </a:lnTo>
                  <a:cubicBezTo>
                    <a:pt x="11305" y="31285"/>
                    <a:pt x="11282" y="31476"/>
                    <a:pt x="11295" y="31666"/>
                  </a:cubicBezTo>
                  <a:lnTo>
                    <a:pt x="11295" y="31666"/>
                  </a:lnTo>
                  <a:cubicBezTo>
                    <a:pt x="11196" y="31452"/>
                    <a:pt x="11135" y="31239"/>
                    <a:pt x="11114" y="31025"/>
                  </a:cubicBezTo>
                  <a:close/>
                  <a:moveTo>
                    <a:pt x="19730" y="29507"/>
                  </a:moveTo>
                  <a:cubicBezTo>
                    <a:pt x="19753" y="29601"/>
                    <a:pt x="19800" y="29671"/>
                    <a:pt x="19823" y="29764"/>
                  </a:cubicBezTo>
                  <a:cubicBezTo>
                    <a:pt x="19333" y="31025"/>
                    <a:pt x="17395" y="32146"/>
                    <a:pt x="16321" y="32449"/>
                  </a:cubicBezTo>
                  <a:cubicBezTo>
                    <a:pt x="15875" y="32579"/>
                    <a:pt x="15419" y="32643"/>
                    <a:pt x="14971" y="32643"/>
                  </a:cubicBezTo>
                  <a:cubicBezTo>
                    <a:pt x="13730" y="32643"/>
                    <a:pt x="12546" y="32149"/>
                    <a:pt x="11791" y="31188"/>
                  </a:cubicBezTo>
                  <a:lnTo>
                    <a:pt x="11791" y="31188"/>
                  </a:lnTo>
                  <a:cubicBezTo>
                    <a:pt x="12048" y="31235"/>
                    <a:pt x="12305" y="31258"/>
                    <a:pt x="12562" y="31258"/>
                  </a:cubicBezTo>
                  <a:cubicBezTo>
                    <a:pt x="12710" y="31266"/>
                    <a:pt x="12857" y="31270"/>
                    <a:pt x="13004" y="31270"/>
                  </a:cubicBezTo>
                  <a:cubicBezTo>
                    <a:pt x="13714" y="31270"/>
                    <a:pt x="14410" y="31180"/>
                    <a:pt x="15107" y="31025"/>
                  </a:cubicBezTo>
                  <a:cubicBezTo>
                    <a:pt x="16578" y="30885"/>
                    <a:pt x="18002" y="30465"/>
                    <a:pt x="19309" y="29764"/>
                  </a:cubicBezTo>
                  <a:lnTo>
                    <a:pt x="19286" y="29764"/>
                  </a:lnTo>
                  <a:cubicBezTo>
                    <a:pt x="19426" y="29671"/>
                    <a:pt x="19589" y="29601"/>
                    <a:pt x="19730" y="29507"/>
                  </a:cubicBezTo>
                  <a:close/>
                  <a:moveTo>
                    <a:pt x="19356" y="31959"/>
                  </a:moveTo>
                  <a:lnTo>
                    <a:pt x="19309" y="32029"/>
                  </a:lnTo>
                  <a:cubicBezTo>
                    <a:pt x="19006" y="32356"/>
                    <a:pt x="18655" y="32613"/>
                    <a:pt x="18259" y="32776"/>
                  </a:cubicBezTo>
                  <a:cubicBezTo>
                    <a:pt x="18655" y="32566"/>
                    <a:pt x="19029" y="32286"/>
                    <a:pt x="19356" y="31959"/>
                  </a:cubicBezTo>
                  <a:close/>
                  <a:moveTo>
                    <a:pt x="19893" y="30278"/>
                  </a:moveTo>
                  <a:cubicBezTo>
                    <a:pt x="19893" y="30511"/>
                    <a:pt x="19846" y="30721"/>
                    <a:pt x="19753" y="30931"/>
                  </a:cubicBezTo>
                  <a:cubicBezTo>
                    <a:pt x="19659" y="30931"/>
                    <a:pt x="19566" y="30955"/>
                    <a:pt x="19496" y="31025"/>
                  </a:cubicBezTo>
                  <a:cubicBezTo>
                    <a:pt x="19426" y="31048"/>
                    <a:pt x="19403" y="31142"/>
                    <a:pt x="19449" y="31188"/>
                  </a:cubicBezTo>
                  <a:lnTo>
                    <a:pt x="19473" y="31235"/>
                  </a:lnTo>
                  <a:cubicBezTo>
                    <a:pt x="19496" y="31258"/>
                    <a:pt x="19496" y="31282"/>
                    <a:pt x="19519" y="31282"/>
                  </a:cubicBezTo>
                  <a:cubicBezTo>
                    <a:pt x="19426" y="31422"/>
                    <a:pt x="19309" y="31562"/>
                    <a:pt x="19169" y="31679"/>
                  </a:cubicBezTo>
                  <a:cubicBezTo>
                    <a:pt x="18422" y="32402"/>
                    <a:pt x="17511" y="32916"/>
                    <a:pt x="16507" y="33150"/>
                  </a:cubicBezTo>
                  <a:cubicBezTo>
                    <a:pt x="16104" y="33246"/>
                    <a:pt x="15594" y="33303"/>
                    <a:pt x="15050" y="33303"/>
                  </a:cubicBezTo>
                  <a:cubicBezTo>
                    <a:pt x="14147" y="33303"/>
                    <a:pt x="13147" y="33146"/>
                    <a:pt x="12375" y="32753"/>
                  </a:cubicBezTo>
                  <a:cubicBezTo>
                    <a:pt x="12375" y="32706"/>
                    <a:pt x="12398" y="32683"/>
                    <a:pt x="12398" y="32659"/>
                  </a:cubicBezTo>
                  <a:cubicBezTo>
                    <a:pt x="12429" y="32597"/>
                    <a:pt x="12377" y="32555"/>
                    <a:pt x="12326" y="32555"/>
                  </a:cubicBezTo>
                  <a:cubicBezTo>
                    <a:pt x="12300" y="32555"/>
                    <a:pt x="12274" y="32566"/>
                    <a:pt x="12258" y="32589"/>
                  </a:cubicBezTo>
                  <a:lnTo>
                    <a:pt x="12235" y="32659"/>
                  </a:lnTo>
                  <a:cubicBezTo>
                    <a:pt x="12095" y="32589"/>
                    <a:pt x="11955" y="32496"/>
                    <a:pt x="11838" y="32402"/>
                  </a:cubicBezTo>
                  <a:cubicBezTo>
                    <a:pt x="11558" y="32052"/>
                    <a:pt x="11441" y="31585"/>
                    <a:pt x="11488" y="31142"/>
                  </a:cubicBezTo>
                  <a:lnTo>
                    <a:pt x="11534" y="31142"/>
                  </a:lnTo>
                  <a:cubicBezTo>
                    <a:pt x="12291" y="32339"/>
                    <a:pt x="13643" y="32909"/>
                    <a:pt x="15052" y="32909"/>
                  </a:cubicBezTo>
                  <a:cubicBezTo>
                    <a:pt x="15731" y="32909"/>
                    <a:pt x="16423" y="32777"/>
                    <a:pt x="17068" y="32519"/>
                  </a:cubicBezTo>
                  <a:cubicBezTo>
                    <a:pt x="18142" y="32076"/>
                    <a:pt x="19333" y="31305"/>
                    <a:pt x="19893" y="30278"/>
                  </a:cubicBezTo>
                  <a:close/>
                  <a:moveTo>
                    <a:pt x="19916" y="31679"/>
                  </a:moveTo>
                  <a:cubicBezTo>
                    <a:pt x="19963" y="31795"/>
                    <a:pt x="19986" y="31935"/>
                    <a:pt x="20033" y="32052"/>
                  </a:cubicBezTo>
                  <a:lnTo>
                    <a:pt x="20010" y="32099"/>
                  </a:lnTo>
                  <a:cubicBezTo>
                    <a:pt x="19986" y="32472"/>
                    <a:pt x="19823" y="32846"/>
                    <a:pt x="19543" y="33103"/>
                  </a:cubicBezTo>
                  <a:cubicBezTo>
                    <a:pt x="19286" y="33406"/>
                    <a:pt x="18982" y="33640"/>
                    <a:pt x="18655" y="33850"/>
                  </a:cubicBezTo>
                  <a:cubicBezTo>
                    <a:pt x="17955" y="34410"/>
                    <a:pt x="17185" y="34877"/>
                    <a:pt x="16344" y="35228"/>
                  </a:cubicBezTo>
                  <a:cubicBezTo>
                    <a:pt x="15877" y="35438"/>
                    <a:pt x="15387" y="35554"/>
                    <a:pt x="14873" y="35578"/>
                  </a:cubicBezTo>
                  <a:cubicBezTo>
                    <a:pt x="14266" y="35484"/>
                    <a:pt x="13682" y="35274"/>
                    <a:pt x="13169" y="34971"/>
                  </a:cubicBezTo>
                  <a:lnTo>
                    <a:pt x="13099" y="34901"/>
                  </a:lnTo>
                  <a:cubicBezTo>
                    <a:pt x="13169" y="34831"/>
                    <a:pt x="13262" y="34784"/>
                    <a:pt x="13355" y="34737"/>
                  </a:cubicBezTo>
                  <a:cubicBezTo>
                    <a:pt x="13419" y="34695"/>
                    <a:pt x="13367" y="34594"/>
                    <a:pt x="13304" y="34594"/>
                  </a:cubicBezTo>
                  <a:cubicBezTo>
                    <a:pt x="13298" y="34594"/>
                    <a:pt x="13292" y="34595"/>
                    <a:pt x="13285" y="34597"/>
                  </a:cubicBezTo>
                  <a:cubicBezTo>
                    <a:pt x="13169" y="34644"/>
                    <a:pt x="13052" y="34714"/>
                    <a:pt x="12959" y="34807"/>
                  </a:cubicBezTo>
                  <a:cubicBezTo>
                    <a:pt x="12795" y="34667"/>
                    <a:pt x="12632" y="34504"/>
                    <a:pt x="12492" y="34340"/>
                  </a:cubicBezTo>
                  <a:cubicBezTo>
                    <a:pt x="12328" y="34013"/>
                    <a:pt x="12235" y="33640"/>
                    <a:pt x="12281" y="33243"/>
                  </a:cubicBezTo>
                  <a:lnTo>
                    <a:pt x="12281" y="33243"/>
                  </a:lnTo>
                  <a:cubicBezTo>
                    <a:pt x="12863" y="33635"/>
                    <a:pt x="13609" y="33753"/>
                    <a:pt x="14359" y="33753"/>
                  </a:cubicBezTo>
                  <a:cubicBezTo>
                    <a:pt x="14995" y="33753"/>
                    <a:pt x="15634" y="33668"/>
                    <a:pt x="16181" y="33593"/>
                  </a:cubicBezTo>
                  <a:cubicBezTo>
                    <a:pt x="17558" y="33430"/>
                    <a:pt x="19239" y="33009"/>
                    <a:pt x="19916" y="31679"/>
                  </a:cubicBezTo>
                  <a:close/>
                  <a:moveTo>
                    <a:pt x="19986" y="33103"/>
                  </a:moveTo>
                  <a:lnTo>
                    <a:pt x="19986" y="33103"/>
                  </a:lnTo>
                  <a:cubicBezTo>
                    <a:pt x="19659" y="34340"/>
                    <a:pt x="18305" y="35251"/>
                    <a:pt x="16974" y="35554"/>
                  </a:cubicBezTo>
                  <a:cubicBezTo>
                    <a:pt x="16694" y="35601"/>
                    <a:pt x="16391" y="35648"/>
                    <a:pt x="16111" y="35648"/>
                  </a:cubicBezTo>
                  <a:cubicBezTo>
                    <a:pt x="16391" y="35554"/>
                    <a:pt x="16671" y="35438"/>
                    <a:pt x="16951" y="35321"/>
                  </a:cubicBezTo>
                  <a:cubicBezTo>
                    <a:pt x="17862" y="34854"/>
                    <a:pt x="19309" y="34107"/>
                    <a:pt x="19986" y="33103"/>
                  </a:cubicBezTo>
                  <a:close/>
                  <a:moveTo>
                    <a:pt x="19776" y="34224"/>
                  </a:moveTo>
                  <a:cubicBezTo>
                    <a:pt x="19776" y="34270"/>
                    <a:pt x="19776" y="34294"/>
                    <a:pt x="19800" y="34317"/>
                  </a:cubicBezTo>
                  <a:cubicBezTo>
                    <a:pt x="19193" y="35041"/>
                    <a:pt x="18352" y="35554"/>
                    <a:pt x="17441" y="35741"/>
                  </a:cubicBezTo>
                  <a:cubicBezTo>
                    <a:pt x="18329" y="35484"/>
                    <a:pt x="19146" y="34947"/>
                    <a:pt x="19776" y="34224"/>
                  </a:cubicBezTo>
                  <a:close/>
                  <a:moveTo>
                    <a:pt x="20360" y="34550"/>
                  </a:moveTo>
                  <a:cubicBezTo>
                    <a:pt x="20733" y="35321"/>
                    <a:pt x="20617" y="36232"/>
                    <a:pt x="20080" y="36885"/>
                  </a:cubicBezTo>
                  <a:cubicBezTo>
                    <a:pt x="20243" y="36418"/>
                    <a:pt x="20337" y="35905"/>
                    <a:pt x="20337" y="35414"/>
                  </a:cubicBezTo>
                  <a:lnTo>
                    <a:pt x="20313" y="35414"/>
                  </a:lnTo>
                  <a:cubicBezTo>
                    <a:pt x="20360" y="35134"/>
                    <a:pt x="20383" y="34831"/>
                    <a:pt x="20360" y="34550"/>
                  </a:cubicBezTo>
                  <a:close/>
                  <a:moveTo>
                    <a:pt x="19870" y="34714"/>
                  </a:moveTo>
                  <a:cubicBezTo>
                    <a:pt x="19893" y="34877"/>
                    <a:pt x="19916" y="35064"/>
                    <a:pt x="19916" y="35228"/>
                  </a:cubicBezTo>
                  <a:cubicBezTo>
                    <a:pt x="19753" y="36605"/>
                    <a:pt x="18889" y="37796"/>
                    <a:pt x="17301" y="38099"/>
                  </a:cubicBezTo>
                  <a:lnTo>
                    <a:pt x="17278" y="38123"/>
                  </a:lnTo>
                  <a:cubicBezTo>
                    <a:pt x="16980" y="38181"/>
                    <a:pt x="16677" y="38210"/>
                    <a:pt x="16374" y="38210"/>
                  </a:cubicBezTo>
                  <a:cubicBezTo>
                    <a:pt x="15704" y="38210"/>
                    <a:pt x="15033" y="38069"/>
                    <a:pt x="14406" y="37796"/>
                  </a:cubicBezTo>
                  <a:cubicBezTo>
                    <a:pt x="13869" y="37539"/>
                    <a:pt x="13426" y="37142"/>
                    <a:pt x="13075" y="36675"/>
                  </a:cubicBezTo>
                  <a:cubicBezTo>
                    <a:pt x="13075" y="36652"/>
                    <a:pt x="13052" y="36605"/>
                    <a:pt x="13052" y="36582"/>
                  </a:cubicBezTo>
                  <a:cubicBezTo>
                    <a:pt x="13075" y="36418"/>
                    <a:pt x="13122" y="36278"/>
                    <a:pt x="13192" y="36138"/>
                  </a:cubicBezTo>
                  <a:cubicBezTo>
                    <a:pt x="13223" y="36076"/>
                    <a:pt x="13182" y="36024"/>
                    <a:pt x="13137" y="36024"/>
                  </a:cubicBezTo>
                  <a:cubicBezTo>
                    <a:pt x="13114" y="36024"/>
                    <a:pt x="13091" y="36037"/>
                    <a:pt x="13075" y="36068"/>
                  </a:cubicBezTo>
                  <a:cubicBezTo>
                    <a:pt x="13029" y="36138"/>
                    <a:pt x="13005" y="36185"/>
                    <a:pt x="12982" y="36255"/>
                  </a:cubicBezTo>
                  <a:cubicBezTo>
                    <a:pt x="12959" y="36138"/>
                    <a:pt x="12935" y="36021"/>
                    <a:pt x="12935" y="35905"/>
                  </a:cubicBezTo>
                  <a:cubicBezTo>
                    <a:pt x="12935" y="35858"/>
                    <a:pt x="12894" y="35835"/>
                    <a:pt x="12853" y="35835"/>
                  </a:cubicBezTo>
                  <a:cubicBezTo>
                    <a:pt x="12813" y="35835"/>
                    <a:pt x="12772" y="35858"/>
                    <a:pt x="12772" y="35905"/>
                  </a:cubicBezTo>
                  <a:cubicBezTo>
                    <a:pt x="12772" y="35998"/>
                    <a:pt x="12772" y="36045"/>
                    <a:pt x="12772" y="36115"/>
                  </a:cubicBezTo>
                  <a:cubicBezTo>
                    <a:pt x="12655" y="35835"/>
                    <a:pt x="12678" y="35484"/>
                    <a:pt x="12818" y="35204"/>
                  </a:cubicBezTo>
                  <a:cubicBezTo>
                    <a:pt x="12842" y="35228"/>
                    <a:pt x="12865" y="35228"/>
                    <a:pt x="12889" y="35251"/>
                  </a:cubicBezTo>
                  <a:cubicBezTo>
                    <a:pt x="13332" y="35601"/>
                    <a:pt x="13869" y="35835"/>
                    <a:pt x="14453" y="35858"/>
                  </a:cubicBezTo>
                  <a:cubicBezTo>
                    <a:pt x="15082" y="36044"/>
                    <a:pt x="15738" y="36142"/>
                    <a:pt x="16392" y="36142"/>
                  </a:cubicBezTo>
                  <a:cubicBezTo>
                    <a:pt x="16807" y="36142"/>
                    <a:pt x="17221" y="36103"/>
                    <a:pt x="17628" y="36021"/>
                  </a:cubicBezTo>
                  <a:cubicBezTo>
                    <a:pt x="18492" y="35811"/>
                    <a:pt x="19263" y="35368"/>
                    <a:pt x="19870" y="34714"/>
                  </a:cubicBezTo>
                  <a:close/>
                  <a:moveTo>
                    <a:pt x="19706" y="36955"/>
                  </a:moveTo>
                  <a:cubicBezTo>
                    <a:pt x="19636" y="37142"/>
                    <a:pt x="19543" y="37329"/>
                    <a:pt x="19449" y="37492"/>
                  </a:cubicBezTo>
                  <a:lnTo>
                    <a:pt x="19449" y="37516"/>
                  </a:lnTo>
                  <a:cubicBezTo>
                    <a:pt x="18579" y="38179"/>
                    <a:pt x="17342" y="38580"/>
                    <a:pt x="16176" y="38580"/>
                  </a:cubicBezTo>
                  <a:cubicBezTo>
                    <a:pt x="15371" y="38580"/>
                    <a:pt x="14601" y="38389"/>
                    <a:pt x="14009" y="37959"/>
                  </a:cubicBezTo>
                  <a:lnTo>
                    <a:pt x="14009" y="37959"/>
                  </a:lnTo>
                  <a:cubicBezTo>
                    <a:pt x="14710" y="38310"/>
                    <a:pt x="15480" y="38496"/>
                    <a:pt x="16274" y="38520"/>
                  </a:cubicBezTo>
                  <a:cubicBezTo>
                    <a:pt x="16307" y="38520"/>
                    <a:pt x="16340" y="38521"/>
                    <a:pt x="16373" y="38521"/>
                  </a:cubicBezTo>
                  <a:cubicBezTo>
                    <a:pt x="17668" y="38521"/>
                    <a:pt x="18909" y="38072"/>
                    <a:pt x="19683" y="36979"/>
                  </a:cubicBezTo>
                  <a:cubicBezTo>
                    <a:pt x="19683" y="36979"/>
                    <a:pt x="19683" y="36955"/>
                    <a:pt x="19706" y="36955"/>
                  </a:cubicBezTo>
                  <a:close/>
                  <a:moveTo>
                    <a:pt x="13075" y="37189"/>
                  </a:moveTo>
                  <a:cubicBezTo>
                    <a:pt x="13099" y="37212"/>
                    <a:pt x="13122" y="37259"/>
                    <a:pt x="13145" y="37282"/>
                  </a:cubicBezTo>
                  <a:cubicBezTo>
                    <a:pt x="13760" y="38336"/>
                    <a:pt x="15062" y="38848"/>
                    <a:pt x="16356" y="38848"/>
                  </a:cubicBezTo>
                  <a:cubicBezTo>
                    <a:pt x="16781" y="38848"/>
                    <a:pt x="17206" y="38793"/>
                    <a:pt x="17605" y="38683"/>
                  </a:cubicBezTo>
                  <a:cubicBezTo>
                    <a:pt x="18118" y="38543"/>
                    <a:pt x="18609" y="38333"/>
                    <a:pt x="19052" y="38076"/>
                  </a:cubicBezTo>
                  <a:lnTo>
                    <a:pt x="19052" y="38076"/>
                  </a:lnTo>
                  <a:cubicBezTo>
                    <a:pt x="18702" y="38450"/>
                    <a:pt x="18282" y="38753"/>
                    <a:pt x="17815" y="38963"/>
                  </a:cubicBezTo>
                  <a:cubicBezTo>
                    <a:pt x="17302" y="39193"/>
                    <a:pt x="16759" y="39305"/>
                    <a:pt x="16215" y="39305"/>
                  </a:cubicBezTo>
                  <a:cubicBezTo>
                    <a:pt x="15818" y="39305"/>
                    <a:pt x="15421" y="39245"/>
                    <a:pt x="15037" y="39127"/>
                  </a:cubicBezTo>
                  <a:cubicBezTo>
                    <a:pt x="14149" y="38823"/>
                    <a:pt x="13239" y="38099"/>
                    <a:pt x="13075" y="37189"/>
                  </a:cubicBezTo>
                  <a:close/>
                  <a:moveTo>
                    <a:pt x="13235" y="1"/>
                  </a:moveTo>
                  <a:cubicBezTo>
                    <a:pt x="12098" y="1"/>
                    <a:pt x="10940" y="229"/>
                    <a:pt x="9783" y="742"/>
                  </a:cubicBezTo>
                  <a:lnTo>
                    <a:pt x="9410" y="906"/>
                  </a:lnTo>
                  <a:cubicBezTo>
                    <a:pt x="6094" y="1583"/>
                    <a:pt x="3316" y="3848"/>
                    <a:pt x="2008" y="6976"/>
                  </a:cubicBezTo>
                  <a:cubicBezTo>
                    <a:pt x="0" y="11646"/>
                    <a:pt x="607" y="17296"/>
                    <a:pt x="2592" y="21849"/>
                  </a:cubicBezTo>
                  <a:cubicBezTo>
                    <a:pt x="2825" y="22409"/>
                    <a:pt x="3082" y="22970"/>
                    <a:pt x="3386" y="23530"/>
                  </a:cubicBezTo>
                  <a:cubicBezTo>
                    <a:pt x="3876" y="25141"/>
                    <a:pt x="4693" y="26612"/>
                    <a:pt x="5767" y="27896"/>
                  </a:cubicBezTo>
                  <a:cubicBezTo>
                    <a:pt x="6725" y="28947"/>
                    <a:pt x="7915" y="29764"/>
                    <a:pt x="9223" y="30278"/>
                  </a:cubicBezTo>
                  <a:cubicBezTo>
                    <a:pt x="9760" y="30558"/>
                    <a:pt x="10344" y="30815"/>
                    <a:pt x="10927" y="30978"/>
                  </a:cubicBezTo>
                  <a:cubicBezTo>
                    <a:pt x="10904" y="31562"/>
                    <a:pt x="11137" y="32122"/>
                    <a:pt x="11581" y="32519"/>
                  </a:cubicBezTo>
                  <a:cubicBezTo>
                    <a:pt x="11651" y="32613"/>
                    <a:pt x="11698" y="32706"/>
                    <a:pt x="11791" y="32799"/>
                  </a:cubicBezTo>
                  <a:cubicBezTo>
                    <a:pt x="11885" y="32916"/>
                    <a:pt x="11978" y="33009"/>
                    <a:pt x="12095" y="33103"/>
                  </a:cubicBezTo>
                  <a:cubicBezTo>
                    <a:pt x="12071" y="33220"/>
                    <a:pt x="12071" y="33360"/>
                    <a:pt x="12071" y="33523"/>
                  </a:cubicBezTo>
                  <a:cubicBezTo>
                    <a:pt x="12071" y="33476"/>
                    <a:pt x="12048" y="33430"/>
                    <a:pt x="12025" y="33360"/>
                  </a:cubicBezTo>
                  <a:cubicBezTo>
                    <a:pt x="12025" y="33331"/>
                    <a:pt x="11998" y="33311"/>
                    <a:pt x="11972" y="33311"/>
                  </a:cubicBezTo>
                  <a:cubicBezTo>
                    <a:pt x="11956" y="33311"/>
                    <a:pt x="11940" y="33319"/>
                    <a:pt x="11931" y="33336"/>
                  </a:cubicBezTo>
                  <a:cubicBezTo>
                    <a:pt x="11861" y="33336"/>
                    <a:pt x="11815" y="33360"/>
                    <a:pt x="11838" y="33430"/>
                  </a:cubicBezTo>
                  <a:cubicBezTo>
                    <a:pt x="11885" y="33593"/>
                    <a:pt x="11931" y="33733"/>
                    <a:pt x="12001" y="33873"/>
                  </a:cubicBezTo>
                  <a:cubicBezTo>
                    <a:pt x="12071" y="34060"/>
                    <a:pt x="12165" y="34224"/>
                    <a:pt x="12281" y="34387"/>
                  </a:cubicBezTo>
                  <a:cubicBezTo>
                    <a:pt x="12398" y="34644"/>
                    <a:pt x="12538" y="34854"/>
                    <a:pt x="12725" y="35064"/>
                  </a:cubicBezTo>
                  <a:cubicBezTo>
                    <a:pt x="12468" y="35601"/>
                    <a:pt x="12492" y="36255"/>
                    <a:pt x="12818" y="36792"/>
                  </a:cubicBezTo>
                  <a:cubicBezTo>
                    <a:pt x="12592" y="38481"/>
                    <a:pt x="14892" y="39534"/>
                    <a:pt x="16543" y="39534"/>
                  </a:cubicBezTo>
                  <a:cubicBezTo>
                    <a:pt x="16763" y="39534"/>
                    <a:pt x="16972" y="39515"/>
                    <a:pt x="17161" y="39477"/>
                  </a:cubicBezTo>
                  <a:cubicBezTo>
                    <a:pt x="18282" y="39220"/>
                    <a:pt x="19216" y="38520"/>
                    <a:pt x="19776" y="37539"/>
                  </a:cubicBezTo>
                  <a:cubicBezTo>
                    <a:pt x="20850" y="36675"/>
                    <a:pt x="21504" y="35484"/>
                    <a:pt x="20500" y="34224"/>
                  </a:cubicBezTo>
                  <a:cubicBezTo>
                    <a:pt x="20477" y="34200"/>
                    <a:pt x="20447" y="34189"/>
                    <a:pt x="20421" y="34189"/>
                  </a:cubicBezTo>
                  <a:cubicBezTo>
                    <a:pt x="20395" y="34189"/>
                    <a:pt x="20372" y="34200"/>
                    <a:pt x="20360" y="34224"/>
                  </a:cubicBezTo>
                  <a:cubicBezTo>
                    <a:pt x="20360" y="34177"/>
                    <a:pt x="20337" y="34154"/>
                    <a:pt x="20337" y="34107"/>
                  </a:cubicBezTo>
                  <a:cubicBezTo>
                    <a:pt x="20897" y="33196"/>
                    <a:pt x="20990" y="32122"/>
                    <a:pt x="20173" y="31142"/>
                  </a:cubicBezTo>
                  <a:cubicBezTo>
                    <a:pt x="20150" y="31142"/>
                    <a:pt x="20150" y="31118"/>
                    <a:pt x="20126" y="31118"/>
                  </a:cubicBezTo>
                  <a:cubicBezTo>
                    <a:pt x="20196" y="30908"/>
                    <a:pt x="20220" y="30675"/>
                    <a:pt x="20220" y="30465"/>
                  </a:cubicBezTo>
                  <a:cubicBezTo>
                    <a:pt x="20243" y="30208"/>
                    <a:pt x="20220" y="29951"/>
                    <a:pt x="20150" y="29717"/>
                  </a:cubicBezTo>
                  <a:cubicBezTo>
                    <a:pt x="20196" y="29531"/>
                    <a:pt x="20220" y="29344"/>
                    <a:pt x="20220" y="29157"/>
                  </a:cubicBezTo>
                  <a:cubicBezTo>
                    <a:pt x="20570" y="28924"/>
                    <a:pt x="20897" y="28667"/>
                    <a:pt x="21200" y="28387"/>
                  </a:cubicBezTo>
                  <a:cubicBezTo>
                    <a:pt x="22975" y="27429"/>
                    <a:pt x="24703" y="26309"/>
                    <a:pt x="25777" y="24557"/>
                  </a:cubicBezTo>
                  <a:cubicBezTo>
                    <a:pt x="26967" y="22526"/>
                    <a:pt x="27201" y="20075"/>
                    <a:pt x="27061" y="17786"/>
                  </a:cubicBezTo>
                  <a:cubicBezTo>
                    <a:pt x="27084" y="17319"/>
                    <a:pt x="27108" y="16876"/>
                    <a:pt x="27108" y="16409"/>
                  </a:cubicBezTo>
                  <a:cubicBezTo>
                    <a:pt x="27084" y="15545"/>
                    <a:pt x="27037" y="14704"/>
                    <a:pt x="26897" y="13864"/>
                  </a:cubicBezTo>
                  <a:cubicBezTo>
                    <a:pt x="26874" y="11856"/>
                    <a:pt x="26337" y="9895"/>
                    <a:pt x="25380" y="8144"/>
                  </a:cubicBezTo>
                  <a:cubicBezTo>
                    <a:pt x="24446" y="6556"/>
                    <a:pt x="23185" y="5155"/>
                    <a:pt x="21691" y="4058"/>
                  </a:cubicBezTo>
                  <a:cubicBezTo>
                    <a:pt x="19374" y="1758"/>
                    <a:pt x="16388" y="1"/>
                    <a:pt x="1323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4283875" y="2289925"/>
              <a:ext cx="109875" cy="139250"/>
            </a:xfrm>
            <a:custGeom>
              <a:avLst/>
              <a:gdLst/>
              <a:ahLst/>
              <a:cxnLst/>
              <a:rect l="l" t="t" r="r" b="b"/>
              <a:pathLst>
                <a:path w="4395" h="5570" extrusionOk="0">
                  <a:moveTo>
                    <a:pt x="3507" y="370"/>
                  </a:moveTo>
                  <a:cubicBezTo>
                    <a:pt x="3588" y="370"/>
                    <a:pt x="3583" y="433"/>
                    <a:pt x="3505" y="557"/>
                  </a:cubicBezTo>
                  <a:cubicBezTo>
                    <a:pt x="3575" y="814"/>
                    <a:pt x="3038" y="1631"/>
                    <a:pt x="2922" y="1911"/>
                  </a:cubicBezTo>
                  <a:cubicBezTo>
                    <a:pt x="2828" y="2122"/>
                    <a:pt x="2712" y="2332"/>
                    <a:pt x="2595" y="2542"/>
                  </a:cubicBezTo>
                  <a:lnTo>
                    <a:pt x="2478" y="2729"/>
                  </a:lnTo>
                  <a:cubicBezTo>
                    <a:pt x="2058" y="3289"/>
                    <a:pt x="1567" y="3803"/>
                    <a:pt x="1054" y="4270"/>
                  </a:cubicBezTo>
                  <a:cubicBezTo>
                    <a:pt x="1544" y="3382"/>
                    <a:pt x="2011" y="2472"/>
                    <a:pt x="2455" y="1561"/>
                  </a:cubicBezTo>
                  <a:lnTo>
                    <a:pt x="2758" y="1164"/>
                  </a:lnTo>
                  <a:cubicBezTo>
                    <a:pt x="2922" y="907"/>
                    <a:pt x="3108" y="651"/>
                    <a:pt x="3319" y="417"/>
                  </a:cubicBezTo>
                  <a:cubicBezTo>
                    <a:pt x="3404" y="386"/>
                    <a:pt x="3466" y="370"/>
                    <a:pt x="3507" y="370"/>
                  </a:cubicBezTo>
                  <a:close/>
                  <a:moveTo>
                    <a:pt x="3684" y="1"/>
                  </a:moveTo>
                  <a:cubicBezTo>
                    <a:pt x="3350" y="1"/>
                    <a:pt x="3096" y="230"/>
                    <a:pt x="2875" y="511"/>
                  </a:cubicBezTo>
                  <a:cubicBezTo>
                    <a:pt x="2848" y="456"/>
                    <a:pt x="2789" y="418"/>
                    <a:pt x="2731" y="418"/>
                  </a:cubicBezTo>
                  <a:cubicBezTo>
                    <a:pt x="2689" y="418"/>
                    <a:pt x="2648" y="438"/>
                    <a:pt x="2618" y="487"/>
                  </a:cubicBezTo>
                  <a:cubicBezTo>
                    <a:pt x="2338" y="1118"/>
                    <a:pt x="2011" y="1725"/>
                    <a:pt x="1638" y="2308"/>
                  </a:cubicBezTo>
                  <a:lnTo>
                    <a:pt x="727" y="3569"/>
                  </a:lnTo>
                  <a:cubicBezTo>
                    <a:pt x="610" y="3733"/>
                    <a:pt x="493" y="3896"/>
                    <a:pt x="353" y="4036"/>
                  </a:cubicBezTo>
                  <a:cubicBezTo>
                    <a:pt x="330" y="4059"/>
                    <a:pt x="330" y="4106"/>
                    <a:pt x="330" y="4130"/>
                  </a:cubicBezTo>
                  <a:lnTo>
                    <a:pt x="50" y="4526"/>
                  </a:lnTo>
                  <a:cubicBezTo>
                    <a:pt x="0" y="4592"/>
                    <a:pt x="68" y="4659"/>
                    <a:pt x="136" y="4659"/>
                  </a:cubicBezTo>
                  <a:cubicBezTo>
                    <a:pt x="164" y="4659"/>
                    <a:pt x="193" y="4647"/>
                    <a:pt x="213" y="4620"/>
                  </a:cubicBezTo>
                  <a:lnTo>
                    <a:pt x="564" y="4153"/>
                  </a:lnTo>
                  <a:cubicBezTo>
                    <a:pt x="750" y="3966"/>
                    <a:pt x="914" y="3779"/>
                    <a:pt x="1077" y="3569"/>
                  </a:cubicBezTo>
                  <a:lnTo>
                    <a:pt x="1077" y="3569"/>
                  </a:lnTo>
                  <a:cubicBezTo>
                    <a:pt x="844" y="4013"/>
                    <a:pt x="610" y="4456"/>
                    <a:pt x="377" y="4853"/>
                  </a:cubicBezTo>
                  <a:cubicBezTo>
                    <a:pt x="291" y="4973"/>
                    <a:pt x="381" y="5093"/>
                    <a:pt x="491" y="5093"/>
                  </a:cubicBezTo>
                  <a:cubicBezTo>
                    <a:pt x="531" y="5093"/>
                    <a:pt x="573" y="5077"/>
                    <a:pt x="610" y="5040"/>
                  </a:cubicBezTo>
                  <a:cubicBezTo>
                    <a:pt x="960" y="4760"/>
                    <a:pt x="1287" y="4433"/>
                    <a:pt x="1614" y="4130"/>
                  </a:cubicBezTo>
                  <a:lnTo>
                    <a:pt x="1614" y="4130"/>
                  </a:lnTo>
                  <a:lnTo>
                    <a:pt x="867" y="5367"/>
                  </a:lnTo>
                  <a:cubicBezTo>
                    <a:pt x="803" y="5479"/>
                    <a:pt x="893" y="5570"/>
                    <a:pt x="986" y="5570"/>
                  </a:cubicBezTo>
                  <a:cubicBezTo>
                    <a:pt x="1028" y="5570"/>
                    <a:pt x="1071" y="5551"/>
                    <a:pt x="1101" y="5507"/>
                  </a:cubicBezTo>
                  <a:cubicBezTo>
                    <a:pt x="1684" y="4690"/>
                    <a:pt x="2221" y="3826"/>
                    <a:pt x="2688" y="2939"/>
                  </a:cubicBezTo>
                  <a:lnTo>
                    <a:pt x="2688" y="2915"/>
                  </a:lnTo>
                  <a:cubicBezTo>
                    <a:pt x="3342" y="2075"/>
                    <a:pt x="3902" y="1188"/>
                    <a:pt x="4346" y="230"/>
                  </a:cubicBezTo>
                  <a:cubicBezTo>
                    <a:pt x="4394" y="118"/>
                    <a:pt x="4310" y="28"/>
                    <a:pt x="4222" y="28"/>
                  </a:cubicBezTo>
                  <a:cubicBezTo>
                    <a:pt x="4182" y="28"/>
                    <a:pt x="4142" y="46"/>
                    <a:pt x="4112" y="90"/>
                  </a:cubicBezTo>
                  <a:lnTo>
                    <a:pt x="3739" y="674"/>
                  </a:lnTo>
                  <a:cubicBezTo>
                    <a:pt x="3809" y="511"/>
                    <a:pt x="3879" y="347"/>
                    <a:pt x="3949" y="160"/>
                  </a:cubicBezTo>
                  <a:cubicBezTo>
                    <a:pt x="3972" y="90"/>
                    <a:pt x="3926" y="20"/>
                    <a:pt x="3856" y="20"/>
                  </a:cubicBezTo>
                  <a:cubicBezTo>
                    <a:pt x="3796" y="7"/>
                    <a:pt x="3739" y="1"/>
                    <a:pt x="368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4024350" y="2081000"/>
              <a:ext cx="171850" cy="92900"/>
            </a:xfrm>
            <a:custGeom>
              <a:avLst/>
              <a:gdLst/>
              <a:ahLst/>
              <a:cxnLst/>
              <a:rect l="l" t="t" r="r" b="b"/>
              <a:pathLst>
                <a:path w="6874" h="3716" extrusionOk="0">
                  <a:moveTo>
                    <a:pt x="2376" y="2237"/>
                  </a:moveTo>
                  <a:lnTo>
                    <a:pt x="2376" y="2237"/>
                  </a:lnTo>
                  <a:cubicBezTo>
                    <a:pt x="1769" y="2517"/>
                    <a:pt x="1138" y="2774"/>
                    <a:pt x="508" y="3007"/>
                  </a:cubicBezTo>
                  <a:cubicBezTo>
                    <a:pt x="531" y="2960"/>
                    <a:pt x="578" y="2914"/>
                    <a:pt x="625" y="2890"/>
                  </a:cubicBezTo>
                  <a:lnTo>
                    <a:pt x="648" y="2890"/>
                  </a:lnTo>
                  <a:lnTo>
                    <a:pt x="1862" y="2377"/>
                  </a:lnTo>
                  <a:lnTo>
                    <a:pt x="2026" y="2330"/>
                  </a:lnTo>
                  <a:lnTo>
                    <a:pt x="2376" y="2237"/>
                  </a:lnTo>
                  <a:close/>
                  <a:moveTo>
                    <a:pt x="6294" y="1"/>
                  </a:moveTo>
                  <a:cubicBezTo>
                    <a:pt x="6265" y="1"/>
                    <a:pt x="6235" y="7"/>
                    <a:pt x="6205" y="19"/>
                  </a:cubicBezTo>
                  <a:lnTo>
                    <a:pt x="1605" y="2097"/>
                  </a:lnTo>
                  <a:cubicBezTo>
                    <a:pt x="928" y="2283"/>
                    <a:pt x="228" y="2517"/>
                    <a:pt x="41" y="3264"/>
                  </a:cubicBezTo>
                  <a:cubicBezTo>
                    <a:pt x="1" y="3345"/>
                    <a:pt x="82" y="3460"/>
                    <a:pt x="180" y="3460"/>
                  </a:cubicBezTo>
                  <a:cubicBezTo>
                    <a:pt x="196" y="3460"/>
                    <a:pt x="212" y="3457"/>
                    <a:pt x="228" y="3451"/>
                  </a:cubicBezTo>
                  <a:cubicBezTo>
                    <a:pt x="531" y="3357"/>
                    <a:pt x="811" y="3241"/>
                    <a:pt x="1115" y="3124"/>
                  </a:cubicBezTo>
                  <a:cubicBezTo>
                    <a:pt x="1132" y="3158"/>
                    <a:pt x="1174" y="3180"/>
                    <a:pt x="1223" y="3180"/>
                  </a:cubicBezTo>
                  <a:cubicBezTo>
                    <a:pt x="1241" y="3180"/>
                    <a:pt x="1260" y="3177"/>
                    <a:pt x="1278" y="3171"/>
                  </a:cubicBezTo>
                  <a:cubicBezTo>
                    <a:pt x="2889" y="2680"/>
                    <a:pt x="4407" y="1886"/>
                    <a:pt x="5738" y="859"/>
                  </a:cubicBezTo>
                  <a:lnTo>
                    <a:pt x="5761" y="836"/>
                  </a:lnTo>
                  <a:cubicBezTo>
                    <a:pt x="5808" y="812"/>
                    <a:pt x="5831" y="766"/>
                    <a:pt x="5831" y="719"/>
                  </a:cubicBezTo>
                  <a:lnTo>
                    <a:pt x="6228" y="556"/>
                  </a:lnTo>
                  <a:lnTo>
                    <a:pt x="6228" y="556"/>
                  </a:lnTo>
                  <a:cubicBezTo>
                    <a:pt x="5178" y="1770"/>
                    <a:pt x="3917" y="2774"/>
                    <a:pt x="2493" y="3544"/>
                  </a:cubicBezTo>
                  <a:cubicBezTo>
                    <a:pt x="2431" y="3585"/>
                    <a:pt x="2459" y="3716"/>
                    <a:pt x="2530" y="3716"/>
                  </a:cubicBezTo>
                  <a:cubicBezTo>
                    <a:pt x="2540" y="3716"/>
                    <a:pt x="2551" y="3713"/>
                    <a:pt x="2563" y="3708"/>
                  </a:cubicBezTo>
                  <a:lnTo>
                    <a:pt x="2703" y="3661"/>
                  </a:lnTo>
                  <a:cubicBezTo>
                    <a:pt x="2749" y="3661"/>
                    <a:pt x="2773" y="3614"/>
                    <a:pt x="2749" y="3568"/>
                  </a:cubicBezTo>
                  <a:lnTo>
                    <a:pt x="2749" y="3568"/>
                  </a:lnTo>
                  <a:cubicBezTo>
                    <a:pt x="2774" y="3574"/>
                    <a:pt x="2799" y="3577"/>
                    <a:pt x="2824" y="3577"/>
                  </a:cubicBezTo>
                  <a:cubicBezTo>
                    <a:pt x="2891" y="3577"/>
                    <a:pt x="2955" y="3555"/>
                    <a:pt x="3006" y="3521"/>
                  </a:cubicBezTo>
                  <a:cubicBezTo>
                    <a:pt x="3100" y="3474"/>
                    <a:pt x="3193" y="3427"/>
                    <a:pt x="3286" y="3381"/>
                  </a:cubicBezTo>
                  <a:cubicBezTo>
                    <a:pt x="3496" y="3241"/>
                    <a:pt x="3707" y="3124"/>
                    <a:pt x="3917" y="2984"/>
                  </a:cubicBezTo>
                  <a:cubicBezTo>
                    <a:pt x="4267" y="2750"/>
                    <a:pt x="4594" y="2517"/>
                    <a:pt x="4921" y="2260"/>
                  </a:cubicBezTo>
                  <a:cubicBezTo>
                    <a:pt x="5621" y="1676"/>
                    <a:pt x="6252" y="999"/>
                    <a:pt x="6812" y="275"/>
                  </a:cubicBezTo>
                  <a:cubicBezTo>
                    <a:pt x="6873" y="193"/>
                    <a:pt x="6791" y="57"/>
                    <a:pt x="6690" y="57"/>
                  </a:cubicBezTo>
                  <a:cubicBezTo>
                    <a:pt x="6677" y="57"/>
                    <a:pt x="6663" y="60"/>
                    <a:pt x="6648" y="65"/>
                  </a:cubicBezTo>
                  <a:lnTo>
                    <a:pt x="6462" y="135"/>
                  </a:lnTo>
                  <a:cubicBezTo>
                    <a:pt x="6444" y="49"/>
                    <a:pt x="6376" y="1"/>
                    <a:pt x="62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3878850" y="1767150"/>
              <a:ext cx="210125" cy="74475"/>
            </a:xfrm>
            <a:custGeom>
              <a:avLst/>
              <a:gdLst/>
              <a:ahLst/>
              <a:cxnLst/>
              <a:rect l="l" t="t" r="r" b="b"/>
              <a:pathLst>
                <a:path w="8405" h="2979" extrusionOk="0">
                  <a:moveTo>
                    <a:pt x="7531" y="0"/>
                  </a:moveTo>
                  <a:cubicBezTo>
                    <a:pt x="7512" y="0"/>
                    <a:pt x="7492" y="4"/>
                    <a:pt x="7472" y="11"/>
                  </a:cubicBezTo>
                  <a:cubicBezTo>
                    <a:pt x="6468" y="245"/>
                    <a:pt x="5417" y="525"/>
                    <a:pt x="4343" y="782"/>
                  </a:cubicBezTo>
                  <a:cubicBezTo>
                    <a:pt x="3711" y="816"/>
                    <a:pt x="3066" y="838"/>
                    <a:pt x="2427" y="838"/>
                  </a:cubicBezTo>
                  <a:cubicBezTo>
                    <a:pt x="2193" y="838"/>
                    <a:pt x="1960" y="835"/>
                    <a:pt x="1728" y="828"/>
                  </a:cubicBezTo>
                  <a:cubicBezTo>
                    <a:pt x="1542" y="828"/>
                    <a:pt x="1495" y="1109"/>
                    <a:pt x="1682" y="1155"/>
                  </a:cubicBezTo>
                  <a:lnTo>
                    <a:pt x="1868" y="1155"/>
                  </a:lnTo>
                  <a:cubicBezTo>
                    <a:pt x="1588" y="1179"/>
                    <a:pt x="1314" y="1190"/>
                    <a:pt x="1042" y="1190"/>
                  </a:cubicBezTo>
                  <a:cubicBezTo>
                    <a:pt x="771" y="1190"/>
                    <a:pt x="503" y="1179"/>
                    <a:pt x="234" y="1155"/>
                  </a:cubicBezTo>
                  <a:cubicBezTo>
                    <a:pt x="227" y="1155"/>
                    <a:pt x="219" y="1154"/>
                    <a:pt x="212" y="1154"/>
                  </a:cubicBezTo>
                  <a:cubicBezTo>
                    <a:pt x="1" y="1154"/>
                    <a:pt x="8" y="1482"/>
                    <a:pt x="234" y="1482"/>
                  </a:cubicBezTo>
                  <a:cubicBezTo>
                    <a:pt x="939" y="1558"/>
                    <a:pt x="1644" y="1594"/>
                    <a:pt x="2349" y="1594"/>
                  </a:cubicBezTo>
                  <a:cubicBezTo>
                    <a:pt x="3161" y="1594"/>
                    <a:pt x="3974" y="1546"/>
                    <a:pt x="4787" y="1459"/>
                  </a:cubicBezTo>
                  <a:cubicBezTo>
                    <a:pt x="4834" y="1576"/>
                    <a:pt x="4880" y="1669"/>
                    <a:pt x="4974" y="1762"/>
                  </a:cubicBezTo>
                  <a:cubicBezTo>
                    <a:pt x="4997" y="1809"/>
                    <a:pt x="5020" y="1809"/>
                    <a:pt x="5067" y="1809"/>
                  </a:cubicBezTo>
                  <a:cubicBezTo>
                    <a:pt x="4180" y="2183"/>
                    <a:pt x="3293" y="2486"/>
                    <a:pt x="2405" y="2766"/>
                  </a:cubicBezTo>
                  <a:cubicBezTo>
                    <a:pt x="2274" y="2810"/>
                    <a:pt x="2307" y="2978"/>
                    <a:pt x="2429" y="2978"/>
                  </a:cubicBezTo>
                  <a:cubicBezTo>
                    <a:pt x="2436" y="2978"/>
                    <a:pt x="2444" y="2978"/>
                    <a:pt x="2452" y="2976"/>
                  </a:cubicBezTo>
                  <a:cubicBezTo>
                    <a:pt x="4273" y="2486"/>
                    <a:pt x="6024" y="1786"/>
                    <a:pt x="7682" y="875"/>
                  </a:cubicBezTo>
                  <a:cubicBezTo>
                    <a:pt x="7869" y="782"/>
                    <a:pt x="8056" y="688"/>
                    <a:pt x="8242" y="572"/>
                  </a:cubicBezTo>
                  <a:cubicBezTo>
                    <a:pt x="8405" y="511"/>
                    <a:pt x="8338" y="274"/>
                    <a:pt x="8195" y="274"/>
                  </a:cubicBezTo>
                  <a:cubicBezTo>
                    <a:pt x="8174" y="274"/>
                    <a:pt x="8150" y="279"/>
                    <a:pt x="8126" y="291"/>
                  </a:cubicBezTo>
                  <a:cubicBezTo>
                    <a:pt x="7822" y="338"/>
                    <a:pt x="7565" y="385"/>
                    <a:pt x="7285" y="432"/>
                  </a:cubicBezTo>
                  <a:lnTo>
                    <a:pt x="7612" y="291"/>
                  </a:lnTo>
                  <a:cubicBezTo>
                    <a:pt x="7758" y="229"/>
                    <a:pt x="7681" y="0"/>
                    <a:pt x="753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4014825" y="1434550"/>
              <a:ext cx="137650" cy="128400"/>
            </a:xfrm>
            <a:custGeom>
              <a:avLst/>
              <a:gdLst/>
              <a:ahLst/>
              <a:cxnLst/>
              <a:rect l="l" t="t" r="r" b="b"/>
              <a:pathLst>
                <a:path w="5506" h="5136" extrusionOk="0">
                  <a:moveTo>
                    <a:pt x="788" y="0"/>
                  </a:moveTo>
                  <a:cubicBezTo>
                    <a:pt x="669" y="0"/>
                    <a:pt x="564" y="191"/>
                    <a:pt x="679" y="287"/>
                  </a:cubicBezTo>
                  <a:cubicBezTo>
                    <a:pt x="1216" y="754"/>
                    <a:pt x="1729" y="1221"/>
                    <a:pt x="2243" y="1688"/>
                  </a:cubicBezTo>
                  <a:cubicBezTo>
                    <a:pt x="1613" y="1268"/>
                    <a:pt x="959" y="871"/>
                    <a:pt x="329" y="497"/>
                  </a:cubicBezTo>
                  <a:cubicBezTo>
                    <a:pt x="302" y="482"/>
                    <a:pt x="276" y="476"/>
                    <a:pt x="250" y="476"/>
                  </a:cubicBezTo>
                  <a:cubicBezTo>
                    <a:pt x="114" y="476"/>
                    <a:pt x="1" y="656"/>
                    <a:pt x="118" y="754"/>
                  </a:cubicBezTo>
                  <a:cubicBezTo>
                    <a:pt x="1496" y="1968"/>
                    <a:pt x="2874" y="3229"/>
                    <a:pt x="4274" y="4420"/>
                  </a:cubicBezTo>
                  <a:cubicBezTo>
                    <a:pt x="3831" y="4209"/>
                    <a:pt x="3387" y="3953"/>
                    <a:pt x="2944" y="3696"/>
                  </a:cubicBezTo>
                  <a:cubicBezTo>
                    <a:pt x="2596" y="3488"/>
                    <a:pt x="712" y="2430"/>
                    <a:pt x="793" y="2003"/>
                  </a:cubicBezTo>
                  <a:lnTo>
                    <a:pt x="793" y="2003"/>
                  </a:lnTo>
                  <a:cubicBezTo>
                    <a:pt x="788" y="2043"/>
                    <a:pt x="828" y="2073"/>
                    <a:pt x="864" y="2073"/>
                  </a:cubicBezTo>
                  <a:cubicBezTo>
                    <a:pt x="885" y="2073"/>
                    <a:pt x="904" y="2063"/>
                    <a:pt x="912" y="2038"/>
                  </a:cubicBezTo>
                  <a:lnTo>
                    <a:pt x="959" y="1968"/>
                  </a:lnTo>
                  <a:cubicBezTo>
                    <a:pt x="982" y="1945"/>
                    <a:pt x="982" y="1898"/>
                    <a:pt x="959" y="1875"/>
                  </a:cubicBezTo>
                  <a:cubicBezTo>
                    <a:pt x="874" y="1818"/>
                    <a:pt x="849" y="1787"/>
                    <a:pt x="801" y="1787"/>
                  </a:cubicBezTo>
                  <a:cubicBezTo>
                    <a:pt x="770" y="1787"/>
                    <a:pt x="729" y="1800"/>
                    <a:pt x="655" y="1828"/>
                  </a:cubicBezTo>
                  <a:cubicBezTo>
                    <a:pt x="632" y="1828"/>
                    <a:pt x="585" y="1851"/>
                    <a:pt x="609" y="1898"/>
                  </a:cubicBezTo>
                  <a:cubicBezTo>
                    <a:pt x="632" y="2552"/>
                    <a:pt x="1566" y="3019"/>
                    <a:pt x="2056" y="3369"/>
                  </a:cubicBezTo>
                  <a:cubicBezTo>
                    <a:pt x="3014" y="4046"/>
                    <a:pt x="4018" y="4630"/>
                    <a:pt x="5092" y="5120"/>
                  </a:cubicBezTo>
                  <a:cubicBezTo>
                    <a:pt x="5113" y="5131"/>
                    <a:pt x="5134" y="5135"/>
                    <a:pt x="5155" y="5135"/>
                  </a:cubicBezTo>
                  <a:cubicBezTo>
                    <a:pt x="5274" y="5135"/>
                    <a:pt x="5374" y="4986"/>
                    <a:pt x="5255" y="4887"/>
                  </a:cubicBezTo>
                  <a:cubicBezTo>
                    <a:pt x="4111" y="3836"/>
                    <a:pt x="2944" y="2809"/>
                    <a:pt x="1776" y="1781"/>
                  </a:cubicBezTo>
                  <a:lnTo>
                    <a:pt x="1776" y="1781"/>
                  </a:lnTo>
                  <a:cubicBezTo>
                    <a:pt x="2477" y="2225"/>
                    <a:pt x="3154" y="2692"/>
                    <a:pt x="3807" y="3182"/>
                  </a:cubicBezTo>
                  <a:cubicBezTo>
                    <a:pt x="4204" y="3579"/>
                    <a:pt x="4601" y="3999"/>
                    <a:pt x="5022" y="4396"/>
                  </a:cubicBezTo>
                  <a:cubicBezTo>
                    <a:pt x="5051" y="4433"/>
                    <a:pt x="5088" y="4449"/>
                    <a:pt x="5124" y="4449"/>
                  </a:cubicBezTo>
                  <a:cubicBezTo>
                    <a:pt x="5202" y="4449"/>
                    <a:pt x="5278" y="4375"/>
                    <a:pt x="5278" y="4280"/>
                  </a:cubicBezTo>
                  <a:cubicBezTo>
                    <a:pt x="5287" y="4281"/>
                    <a:pt x="5295" y="4281"/>
                    <a:pt x="5303" y="4281"/>
                  </a:cubicBezTo>
                  <a:cubicBezTo>
                    <a:pt x="5449" y="4281"/>
                    <a:pt x="5506" y="4088"/>
                    <a:pt x="5395" y="3999"/>
                  </a:cubicBezTo>
                  <a:cubicBezTo>
                    <a:pt x="3994" y="2598"/>
                    <a:pt x="2500" y="1268"/>
                    <a:pt x="936" y="53"/>
                  </a:cubicBezTo>
                  <a:lnTo>
                    <a:pt x="912" y="53"/>
                  </a:lnTo>
                  <a:lnTo>
                    <a:pt x="866" y="30"/>
                  </a:lnTo>
                  <a:cubicBezTo>
                    <a:pt x="841" y="9"/>
                    <a:pt x="814" y="0"/>
                    <a:pt x="78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4457875" y="1206600"/>
              <a:ext cx="28625" cy="181050"/>
            </a:xfrm>
            <a:custGeom>
              <a:avLst/>
              <a:gdLst/>
              <a:ahLst/>
              <a:cxnLst/>
              <a:rect l="l" t="t" r="r" b="b"/>
              <a:pathLst>
                <a:path w="1145" h="7242" extrusionOk="0">
                  <a:moveTo>
                    <a:pt x="673" y="1"/>
                  </a:moveTo>
                  <a:cubicBezTo>
                    <a:pt x="595" y="1"/>
                    <a:pt x="515" y="48"/>
                    <a:pt x="515" y="136"/>
                  </a:cubicBezTo>
                  <a:cubicBezTo>
                    <a:pt x="561" y="393"/>
                    <a:pt x="561" y="673"/>
                    <a:pt x="585" y="930"/>
                  </a:cubicBezTo>
                  <a:cubicBezTo>
                    <a:pt x="211" y="2657"/>
                    <a:pt x="1" y="4432"/>
                    <a:pt x="1" y="6206"/>
                  </a:cubicBezTo>
                  <a:cubicBezTo>
                    <a:pt x="1" y="6253"/>
                    <a:pt x="30" y="6276"/>
                    <a:pt x="59" y="6276"/>
                  </a:cubicBezTo>
                  <a:cubicBezTo>
                    <a:pt x="88" y="6276"/>
                    <a:pt x="118" y="6253"/>
                    <a:pt x="118" y="6206"/>
                  </a:cubicBezTo>
                  <a:cubicBezTo>
                    <a:pt x="188" y="4805"/>
                    <a:pt x="328" y="3381"/>
                    <a:pt x="608" y="2004"/>
                  </a:cubicBezTo>
                  <a:lnTo>
                    <a:pt x="608" y="2004"/>
                  </a:lnTo>
                  <a:cubicBezTo>
                    <a:pt x="561" y="3708"/>
                    <a:pt x="515" y="5389"/>
                    <a:pt x="468" y="7093"/>
                  </a:cubicBezTo>
                  <a:cubicBezTo>
                    <a:pt x="468" y="7187"/>
                    <a:pt x="551" y="7242"/>
                    <a:pt x="627" y="7242"/>
                  </a:cubicBezTo>
                  <a:cubicBezTo>
                    <a:pt x="685" y="7242"/>
                    <a:pt x="738" y="7210"/>
                    <a:pt x="748" y="7140"/>
                  </a:cubicBezTo>
                  <a:cubicBezTo>
                    <a:pt x="841" y="6697"/>
                    <a:pt x="888" y="6253"/>
                    <a:pt x="958" y="5786"/>
                  </a:cubicBezTo>
                  <a:cubicBezTo>
                    <a:pt x="982" y="5693"/>
                    <a:pt x="1028" y="5599"/>
                    <a:pt x="1075" y="5482"/>
                  </a:cubicBezTo>
                  <a:cubicBezTo>
                    <a:pt x="1098" y="5412"/>
                    <a:pt x="1052" y="5342"/>
                    <a:pt x="982" y="5342"/>
                  </a:cubicBezTo>
                  <a:cubicBezTo>
                    <a:pt x="1145" y="3591"/>
                    <a:pt x="1098" y="1840"/>
                    <a:pt x="818" y="112"/>
                  </a:cubicBezTo>
                  <a:cubicBezTo>
                    <a:pt x="807" y="36"/>
                    <a:pt x="741" y="1"/>
                    <a:pt x="67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4818625" y="1328750"/>
              <a:ext cx="101425" cy="159400"/>
            </a:xfrm>
            <a:custGeom>
              <a:avLst/>
              <a:gdLst/>
              <a:ahLst/>
              <a:cxnLst/>
              <a:rect l="l" t="t" r="r" b="b"/>
              <a:pathLst>
                <a:path w="4057" h="6376" extrusionOk="0">
                  <a:moveTo>
                    <a:pt x="3848" y="0"/>
                  </a:moveTo>
                  <a:cubicBezTo>
                    <a:pt x="3799" y="0"/>
                    <a:pt x="3749" y="25"/>
                    <a:pt x="3712" y="83"/>
                  </a:cubicBezTo>
                  <a:lnTo>
                    <a:pt x="3456" y="480"/>
                  </a:lnTo>
                  <a:cubicBezTo>
                    <a:pt x="2662" y="1460"/>
                    <a:pt x="1915" y="2441"/>
                    <a:pt x="1214" y="3468"/>
                  </a:cubicBezTo>
                  <a:cubicBezTo>
                    <a:pt x="607" y="4356"/>
                    <a:pt x="0" y="5173"/>
                    <a:pt x="47" y="6270"/>
                  </a:cubicBezTo>
                  <a:cubicBezTo>
                    <a:pt x="47" y="6340"/>
                    <a:pt x="93" y="6375"/>
                    <a:pt x="140" y="6375"/>
                  </a:cubicBezTo>
                  <a:cubicBezTo>
                    <a:pt x="187" y="6375"/>
                    <a:pt x="233" y="6340"/>
                    <a:pt x="233" y="6270"/>
                  </a:cubicBezTo>
                  <a:cubicBezTo>
                    <a:pt x="210" y="5476"/>
                    <a:pt x="584" y="4799"/>
                    <a:pt x="1004" y="4145"/>
                  </a:cubicBezTo>
                  <a:cubicBezTo>
                    <a:pt x="1027" y="4169"/>
                    <a:pt x="1027" y="4192"/>
                    <a:pt x="1051" y="4239"/>
                  </a:cubicBezTo>
                  <a:cubicBezTo>
                    <a:pt x="1051" y="4262"/>
                    <a:pt x="1074" y="4262"/>
                    <a:pt x="1097" y="4285"/>
                  </a:cubicBezTo>
                  <a:lnTo>
                    <a:pt x="514" y="5219"/>
                  </a:lnTo>
                  <a:cubicBezTo>
                    <a:pt x="449" y="5348"/>
                    <a:pt x="552" y="5455"/>
                    <a:pt x="660" y="5455"/>
                  </a:cubicBezTo>
                  <a:cubicBezTo>
                    <a:pt x="708" y="5455"/>
                    <a:pt x="758" y="5433"/>
                    <a:pt x="794" y="5383"/>
                  </a:cubicBezTo>
                  <a:cubicBezTo>
                    <a:pt x="1938" y="3725"/>
                    <a:pt x="3012" y="1997"/>
                    <a:pt x="3993" y="246"/>
                  </a:cubicBezTo>
                  <a:cubicBezTo>
                    <a:pt x="4057" y="118"/>
                    <a:pt x="3955" y="0"/>
                    <a:pt x="38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4947625" y="1682150"/>
              <a:ext cx="152200" cy="51575"/>
            </a:xfrm>
            <a:custGeom>
              <a:avLst/>
              <a:gdLst/>
              <a:ahLst/>
              <a:cxnLst/>
              <a:rect l="l" t="t" r="r" b="b"/>
              <a:pathLst>
                <a:path w="6088" h="2063" extrusionOk="0">
                  <a:moveTo>
                    <a:pt x="5904" y="1"/>
                  </a:moveTo>
                  <a:cubicBezTo>
                    <a:pt x="5898" y="1"/>
                    <a:pt x="5891" y="1"/>
                    <a:pt x="5884" y="2"/>
                  </a:cubicBezTo>
                  <a:cubicBezTo>
                    <a:pt x="4880" y="72"/>
                    <a:pt x="3899" y="353"/>
                    <a:pt x="3012" y="773"/>
                  </a:cubicBezTo>
                  <a:cubicBezTo>
                    <a:pt x="2883" y="837"/>
                    <a:pt x="2951" y="1059"/>
                    <a:pt x="3090" y="1059"/>
                  </a:cubicBezTo>
                  <a:cubicBezTo>
                    <a:pt x="3102" y="1059"/>
                    <a:pt x="3115" y="1057"/>
                    <a:pt x="3129" y="1053"/>
                  </a:cubicBezTo>
                  <a:cubicBezTo>
                    <a:pt x="3666" y="843"/>
                    <a:pt x="4203" y="656"/>
                    <a:pt x="4763" y="516"/>
                  </a:cubicBezTo>
                  <a:lnTo>
                    <a:pt x="4763" y="516"/>
                  </a:lnTo>
                  <a:cubicBezTo>
                    <a:pt x="3292" y="1100"/>
                    <a:pt x="1751" y="1473"/>
                    <a:pt x="187" y="1660"/>
                  </a:cubicBezTo>
                  <a:cubicBezTo>
                    <a:pt x="7" y="1683"/>
                    <a:pt x="0" y="1942"/>
                    <a:pt x="165" y="1942"/>
                  </a:cubicBezTo>
                  <a:cubicBezTo>
                    <a:pt x="172" y="1942"/>
                    <a:pt x="179" y="1941"/>
                    <a:pt x="187" y="1940"/>
                  </a:cubicBezTo>
                  <a:cubicBezTo>
                    <a:pt x="397" y="1917"/>
                    <a:pt x="677" y="1917"/>
                    <a:pt x="911" y="1894"/>
                  </a:cubicBezTo>
                  <a:cubicBezTo>
                    <a:pt x="911" y="1917"/>
                    <a:pt x="934" y="1940"/>
                    <a:pt x="934" y="1964"/>
                  </a:cubicBezTo>
                  <a:cubicBezTo>
                    <a:pt x="1020" y="2035"/>
                    <a:pt x="1053" y="2063"/>
                    <a:pt x="1103" y="2063"/>
                  </a:cubicBezTo>
                  <a:cubicBezTo>
                    <a:pt x="1135" y="2063"/>
                    <a:pt x="1174" y="2052"/>
                    <a:pt x="1237" y="2034"/>
                  </a:cubicBezTo>
                  <a:cubicBezTo>
                    <a:pt x="1284" y="2034"/>
                    <a:pt x="1307" y="1964"/>
                    <a:pt x="1307" y="1917"/>
                  </a:cubicBezTo>
                  <a:lnTo>
                    <a:pt x="1307" y="1870"/>
                  </a:lnTo>
                  <a:cubicBezTo>
                    <a:pt x="2078" y="1777"/>
                    <a:pt x="2825" y="1613"/>
                    <a:pt x="3549" y="1357"/>
                  </a:cubicBezTo>
                  <a:lnTo>
                    <a:pt x="3642" y="1357"/>
                  </a:lnTo>
                  <a:cubicBezTo>
                    <a:pt x="4366" y="1123"/>
                    <a:pt x="5066" y="820"/>
                    <a:pt x="5744" y="446"/>
                  </a:cubicBezTo>
                  <a:cubicBezTo>
                    <a:pt x="5767" y="423"/>
                    <a:pt x="5790" y="399"/>
                    <a:pt x="5790" y="376"/>
                  </a:cubicBezTo>
                  <a:lnTo>
                    <a:pt x="5954" y="283"/>
                  </a:lnTo>
                  <a:cubicBezTo>
                    <a:pt x="6088" y="238"/>
                    <a:pt x="6051" y="1"/>
                    <a:pt x="59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4939650" y="2053300"/>
              <a:ext cx="146325" cy="33425"/>
            </a:xfrm>
            <a:custGeom>
              <a:avLst/>
              <a:gdLst/>
              <a:ahLst/>
              <a:cxnLst/>
              <a:rect l="l" t="t" r="r" b="b"/>
              <a:pathLst>
                <a:path w="5853" h="1337" extrusionOk="0">
                  <a:moveTo>
                    <a:pt x="2026" y="0"/>
                  </a:moveTo>
                  <a:cubicBezTo>
                    <a:pt x="1866" y="0"/>
                    <a:pt x="1778" y="226"/>
                    <a:pt x="1907" y="333"/>
                  </a:cubicBezTo>
                  <a:lnTo>
                    <a:pt x="1860" y="333"/>
                  </a:lnTo>
                  <a:cubicBezTo>
                    <a:pt x="1486" y="286"/>
                    <a:pt x="1113" y="263"/>
                    <a:pt x="739" y="263"/>
                  </a:cubicBezTo>
                  <a:cubicBezTo>
                    <a:pt x="730" y="260"/>
                    <a:pt x="720" y="258"/>
                    <a:pt x="711" y="258"/>
                  </a:cubicBezTo>
                  <a:cubicBezTo>
                    <a:pt x="651" y="258"/>
                    <a:pt x="596" y="319"/>
                    <a:pt x="576" y="379"/>
                  </a:cubicBezTo>
                  <a:lnTo>
                    <a:pt x="179" y="309"/>
                  </a:lnTo>
                  <a:cubicBezTo>
                    <a:pt x="171" y="308"/>
                    <a:pt x="163" y="307"/>
                    <a:pt x="155" y="307"/>
                  </a:cubicBezTo>
                  <a:cubicBezTo>
                    <a:pt x="34" y="307"/>
                    <a:pt x="0" y="474"/>
                    <a:pt x="132" y="496"/>
                  </a:cubicBezTo>
                  <a:cubicBezTo>
                    <a:pt x="1930" y="916"/>
                    <a:pt x="3798" y="1197"/>
                    <a:pt x="5642" y="1337"/>
                  </a:cubicBezTo>
                  <a:cubicBezTo>
                    <a:pt x="5829" y="1337"/>
                    <a:pt x="5852" y="1057"/>
                    <a:pt x="5689" y="1010"/>
                  </a:cubicBezTo>
                  <a:lnTo>
                    <a:pt x="5666" y="1010"/>
                  </a:lnTo>
                  <a:cubicBezTo>
                    <a:pt x="5759" y="916"/>
                    <a:pt x="5712" y="753"/>
                    <a:pt x="5596" y="730"/>
                  </a:cubicBezTo>
                  <a:cubicBezTo>
                    <a:pt x="5292" y="660"/>
                    <a:pt x="5012" y="590"/>
                    <a:pt x="4732" y="520"/>
                  </a:cubicBezTo>
                  <a:cubicBezTo>
                    <a:pt x="4685" y="520"/>
                    <a:pt x="4638" y="543"/>
                    <a:pt x="4615" y="566"/>
                  </a:cubicBezTo>
                  <a:cubicBezTo>
                    <a:pt x="3751" y="426"/>
                    <a:pt x="2887" y="239"/>
                    <a:pt x="2070" y="6"/>
                  </a:cubicBezTo>
                  <a:cubicBezTo>
                    <a:pt x="2055" y="2"/>
                    <a:pt x="2040" y="0"/>
                    <a:pt x="202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4845675" y="2199300"/>
              <a:ext cx="129225" cy="90725"/>
            </a:xfrm>
            <a:custGeom>
              <a:avLst/>
              <a:gdLst/>
              <a:ahLst/>
              <a:cxnLst/>
              <a:rect l="l" t="t" r="r" b="b"/>
              <a:pathLst>
                <a:path w="5169" h="3629" extrusionOk="0">
                  <a:moveTo>
                    <a:pt x="248" y="1"/>
                  </a:moveTo>
                  <a:cubicBezTo>
                    <a:pt x="117" y="1"/>
                    <a:pt x="0" y="173"/>
                    <a:pt x="132" y="283"/>
                  </a:cubicBezTo>
                  <a:lnTo>
                    <a:pt x="576" y="657"/>
                  </a:lnTo>
                  <a:lnTo>
                    <a:pt x="389" y="657"/>
                  </a:lnTo>
                  <a:cubicBezTo>
                    <a:pt x="342" y="657"/>
                    <a:pt x="319" y="703"/>
                    <a:pt x="319" y="750"/>
                  </a:cubicBezTo>
                  <a:cubicBezTo>
                    <a:pt x="319" y="890"/>
                    <a:pt x="319" y="890"/>
                    <a:pt x="436" y="960"/>
                  </a:cubicBezTo>
                  <a:cubicBezTo>
                    <a:pt x="459" y="972"/>
                    <a:pt x="476" y="978"/>
                    <a:pt x="494" y="978"/>
                  </a:cubicBezTo>
                  <a:cubicBezTo>
                    <a:pt x="512" y="978"/>
                    <a:pt x="529" y="972"/>
                    <a:pt x="552" y="960"/>
                  </a:cubicBezTo>
                  <a:lnTo>
                    <a:pt x="576" y="913"/>
                  </a:lnTo>
                  <a:cubicBezTo>
                    <a:pt x="599" y="890"/>
                    <a:pt x="599" y="867"/>
                    <a:pt x="599" y="843"/>
                  </a:cubicBezTo>
                  <a:cubicBezTo>
                    <a:pt x="1089" y="1147"/>
                    <a:pt x="1556" y="1474"/>
                    <a:pt x="2000" y="1824"/>
                  </a:cubicBezTo>
                  <a:cubicBezTo>
                    <a:pt x="2747" y="2431"/>
                    <a:pt x="3518" y="3015"/>
                    <a:pt x="4288" y="3599"/>
                  </a:cubicBezTo>
                  <a:cubicBezTo>
                    <a:pt x="4313" y="3619"/>
                    <a:pt x="4338" y="3628"/>
                    <a:pt x="4361" y="3628"/>
                  </a:cubicBezTo>
                  <a:cubicBezTo>
                    <a:pt x="4469" y="3628"/>
                    <a:pt x="4543" y="3438"/>
                    <a:pt x="4428" y="3342"/>
                  </a:cubicBezTo>
                  <a:cubicBezTo>
                    <a:pt x="3237" y="2431"/>
                    <a:pt x="2070" y="1497"/>
                    <a:pt x="903" y="517"/>
                  </a:cubicBezTo>
                  <a:lnTo>
                    <a:pt x="903" y="517"/>
                  </a:lnTo>
                  <a:cubicBezTo>
                    <a:pt x="1556" y="703"/>
                    <a:pt x="2163" y="937"/>
                    <a:pt x="2770" y="1240"/>
                  </a:cubicBezTo>
                  <a:cubicBezTo>
                    <a:pt x="3424" y="1824"/>
                    <a:pt x="4148" y="2361"/>
                    <a:pt x="4942" y="2781"/>
                  </a:cubicBezTo>
                  <a:cubicBezTo>
                    <a:pt x="4952" y="2783"/>
                    <a:pt x="4962" y="2784"/>
                    <a:pt x="4972" y="2784"/>
                  </a:cubicBezTo>
                  <a:cubicBezTo>
                    <a:pt x="5095" y="2784"/>
                    <a:pt x="5168" y="2656"/>
                    <a:pt x="5082" y="2548"/>
                  </a:cubicBezTo>
                  <a:lnTo>
                    <a:pt x="4872" y="2408"/>
                  </a:lnTo>
                  <a:cubicBezTo>
                    <a:pt x="4942" y="2338"/>
                    <a:pt x="4965" y="2221"/>
                    <a:pt x="4895" y="2128"/>
                  </a:cubicBezTo>
                  <a:cubicBezTo>
                    <a:pt x="4031" y="1310"/>
                    <a:pt x="3097" y="633"/>
                    <a:pt x="2047" y="73"/>
                  </a:cubicBezTo>
                  <a:cubicBezTo>
                    <a:pt x="2011" y="46"/>
                    <a:pt x="1975" y="35"/>
                    <a:pt x="1941" y="35"/>
                  </a:cubicBezTo>
                  <a:cubicBezTo>
                    <a:pt x="1794" y="35"/>
                    <a:pt x="1685" y="244"/>
                    <a:pt x="1837" y="376"/>
                  </a:cubicBezTo>
                  <a:lnTo>
                    <a:pt x="2023" y="540"/>
                  </a:lnTo>
                  <a:cubicBezTo>
                    <a:pt x="1440" y="330"/>
                    <a:pt x="879" y="143"/>
                    <a:pt x="272" y="3"/>
                  </a:cubicBezTo>
                  <a:cubicBezTo>
                    <a:pt x="264" y="2"/>
                    <a:pt x="256" y="1"/>
                    <a:pt x="2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4711225" y="1383875"/>
              <a:ext cx="6425" cy="4200"/>
            </a:xfrm>
            <a:custGeom>
              <a:avLst/>
              <a:gdLst/>
              <a:ahLst/>
              <a:cxnLst/>
              <a:rect l="l" t="t" r="r" b="b"/>
              <a:pathLst>
                <a:path w="257" h="168" extrusionOk="0">
                  <a:moveTo>
                    <a:pt x="159" y="0"/>
                  </a:moveTo>
                  <a:cubicBezTo>
                    <a:pt x="153" y="0"/>
                    <a:pt x="147" y="1"/>
                    <a:pt x="140" y="2"/>
                  </a:cubicBezTo>
                  <a:cubicBezTo>
                    <a:pt x="8" y="2"/>
                    <a:pt x="0" y="168"/>
                    <a:pt x="117" y="168"/>
                  </a:cubicBezTo>
                  <a:cubicBezTo>
                    <a:pt x="124" y="168"/>
                    <a:pt x="132" y="167"/>
                    <a:pt x="140" y="166"/>
                  </a:cubicBezTo>
                  <a:cubicBezTo>
                    <a:pt x="250" y="166"/>
                    <a:pt x="256" y="0"/>
                    <a:pt x="15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8" name="Google Shape;468;p22" descr="Why Faq People - Free vector graphic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723" y="2691447"/>
            <a:ext cx="3508975" cy="372632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2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3"/>
          <p:cNvSpPr txBox="1">
            <a:spLocks noGrp="1"/>
          </p:cNvSpPr>
          <p:nvPr>
            <p:ph type="title" idx="4"/>
          </p:nvPr>
        </p:nvSpPr>
        <p:spPr>
          <a:xfrm>
            <a:off x="1432561" y="791058"/>
            <a:ext cx="11765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/>
              <a:t>Автентичност</a:t>
            </a:r>
            <a:endParaRPr/>
          </a:p>
        </p:txBody>
      </p:sp>
      <p:sp>
        <p:nvSpPr>
          <p:cNvPr id="475" name="Google Shape;475;p23"/>
          <p:cNvSpPr/>
          <p:nvPr/>
        </p:nvSpPr>
        <p:spPr>
          <a:xfrm>
            <a:off x="2733925" y="1952500"/>
            <a:ext cx="9643800" cy="18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89375" rIns="178775" bIns="89375" anchor="t" anchorCtr="0">
            <a:noAutofit/>
          </a:bodyPr>
          <a:lstStyle/>
          <a:p>
            <a:pPr marL="673100" marR="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Реален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контекст</a:t>
            </a:r>
            <a:r>
              <a:rPr lang="en-US" sz="3500" b="0" i="0" u="none" strike="noStrike" cap="none" dirty="0">
                <a:solidFill>
                  <a:srgbClr val="000000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endParaRPr sz="3200" b="0" i="0" u="none" strike="noStrike" cap="none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673100" marR="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Връзка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с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вълненията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интересите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проблемите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на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учениците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endParaRPr sz="3200" b="0" i="0" u="none" strike="noStrike" cap="none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</p:txBody>
      </p:sp>
      <p:pic>
        <p:nvPicPr>
          <p:cNvPr id="476" name="Google Shape;476;p23" descr="Silhouettes Person Mask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6115" y="3575114"/>
            <a:ext cx="4493623" cy="3173623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3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4"/>
          <p:cNvSpPr txBox="1">
            <a:spLocks noGrp="1"/>
          </p:cNvSpPr>
          <p:nvPr>
            <p:ph type="title"/>
          </p:nvPr>
        </p:nvSpPr>
        <p:spPr>
          <a:xfrm>
            <a:off x="1432561" y="1366912"/>
            <a:ext cx="1176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/>
              <a:t>Даване на глас и право на избор </a:t>
            </a:r>
            <a:endParaRPr/>
          </a:p>
        </p:txBody>
      </p:sp>
      <p:sp>
        <p:nvSpPr>
          <p:cNvPr id="483" name="Google Shape;483;p24"/>
          <p:cNvSpPr txBox="1">
            <a:spLocks noGrp="1"/>
          </p:cNvSpPr>
          <p:nvPr>
            <p:ph type="body" idx="1"/>
          </p:nvPr>
        </p:nvSpPr>
        <p:spPr>
          <a:xfrm>
            <a:off x="2554513" y="2402117"/>
            <a:ext cx="9022200" cy="3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165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dirty="0" err="1"/>
              <a:t>Учениц</a:t>
            </a:r>
            <a:r>
              <a:rPr lang="bg-BG" dirty="0"/>
              <a:t>и</a:t>
            </a:r>
            <a:r>
              <a:rPr lang="en-US" dirty="0" err="1"/>
              <a:t>те</a:t>
            </a:r>
            <a:r>
              <a:rPr lang="en-US" dirty="0"/>
              <a:t> </a:t>
            </a:r>
            <a:r>
              <a:rPr lang="en-US" dirty="0" err="1"/>
              <a:t>вземат</a:t>
            </a:r>
            <a:r>
              <a:rPr lang="en-US" dirty="0"/>
              <a:t> </a:t>
            </a:r>
            <a:r>
              <a:rPr lang="en-US" dirty="0" err="1"/>
              <a:t>решения</a:t>
            </a:r>
            <a:r>
              <a:rPr lang="en-US" dirty="0"/>
              <a:t> за: </a:t>
            </a:r>
            <a:endParaRPr dirty="0"/>
          </a:p>
          <a:p>
            <a:pPr marL="67310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en-US" dirty="0" err="1"/>
              <a:t>темата</a:t>
            </a:r>
            <a:r>
              <a:rPr lang="en-US" dirty="0"/>
              <a:t>/</a:t>
            </a:r>
            <a:r>
              <a:rPr lang="en-US" dirty="0" err="1"/>
              <a:t>подтемите</a:t>
            </a:r>
            <a:endParaRPr dirty="0"/>
          </a:p>
          <a:p>
            <a:pPr marL="67310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en-US" dirty="0" err="1"/>
              <a:t>начина</a:t>
            </a:r>
            <a:r>
              <a:rPr lang="en-US" dirty="0"/>
              <a:t>,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който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 </a:t>
            </a:r>
            <a:endParaRPr dirty="0"/>
          </a:p>
          <a:p>
            <a:pPr marL="673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р</a:t>
            </a:r>
            <a:r>
              <a:rPr lang="en-US" dirty="0" err="1"/>
              <a:t>аботят</a:t>
            </a:r>
            <a:endParaRPr dirty="0"/>
          </a:p>
          <a:p>
            <a:pPr marL="67310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en-US" dirty="0" err="1"/>
              <a:t>продукта</a:t>
            </a:r>
            <a:r>
              <a:rPr lang="en-US" dirty="0"/>
              <a:t>, </a:t>
            </a:r>
            <a:r>
              <a:rPr lang="en-US" dirty="0" err="1"/>
              <a:t>който</a:t>
            </a:r>
            <a:r>
              <a:rPr lang="en-US" dirty="0"/>
              <a:t> </a:t>
            </a:r>
            <a:r>
              <a:rPr lang="en-US" dirty="0" err="1"/>
              <a:t>създават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</p:txBody>
      </p:sp>
      <p:pic>
        <p:nvPicPr>
          <p:cNvPr id="484" name="Google Shape;484;p24" descr="Choice Rh Hr - Free vector graphic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2935" y="3427952"/>
            <a:ext cx="3855026" cy="28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4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5"/>
          <p:cNvSpPr txBox="1">
            <a:spLocks noGrp="1"/>
          </p:cNvSpPr>
          <p:nvPr>
            <p:ph type="title" idx="4"/>
          </p:nvPr>
        </p:nvSpPr>
        <p:spPr>
          <a:xfrm>
            <a:off x="1432561" y="1379488"/>
            <a:ext cx="1176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/>
              <a:t>Рефлексия</a:t>
            </a:r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811250" y="2327874"/>
            <a:ext cx="8327036" cy="40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89375" rIns="178775" bIns="89375" anchor="t" anchorCtr="0">
            <a:noAutofit/>
          </a:bodyPr>
          <a:lstStyle/>
          <a:p>
            <a:pPr marL="1905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Учениците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учителя</a:t>
            </a:r>
            <a:r>
              <a:rPr lang="bg-BG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т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разглеждат</a:t>
            </a:r>
            <a:r>
              <a:rPr lang="en-US" sz="3500" b="0" i="0" u="none" strike="noStrike" cap="none" dirty="0">
                <a:solidFill>
                  <a:srgbClr val="000000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:</a:t>
            </a:r>
            <a:endParaRPr sz="2700" dirty="0"/>
          </a:p>
          <a:p>
            <a:pPr marL="673100" marR="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роцеса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на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учене</a:t>
            </a:r>
            <a:endParaRPr sz="2700" dirty="0"/>
          </a:p>
          <a:p>
            <a:pPr marL="673100" marR="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е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фективността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на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изследването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проектните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дейности</a:t>
            </a:r>
            <a:endParaRPr sz="3500" dirty="0"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673100" marR="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к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ачеството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на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работата</a:t>
            </a:r>
            <a:endParaRPr sz="3500" dirty="0"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673100" marR="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роблемите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как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те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да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бъдат</a:t>
            </a:r>
            <a:r>
              <a:rPr lang="en-US" sz="3500" dirty="0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преодолени</a:t>
            </a:r>
            <a:endParaRPr sz="3200" b="0" i="0" u="none" strike="noStrike" cap="none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</p:txBody>
      </p:sp>
      <p:pic>
        <p:nvPicPr>
          <p:cNvPr id="492" name="Google Shape;492;p25" descr="Thoughtful Think Thinking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299" y="2075037"/>
            <a:ext cx="3059649" cy="40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5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6"/>
          <p:cNvSpPr txBox="1">
            <a:spLocks noGrp="1"/>
          </p:cNvSpPr>
          <p:nvPr>
            <p:ph type="title" idx="4"/>
          </p:nvPr>
        </p:nvSpPr>
        <p:spPr>
          <a:xfrm>
            <a:off x="1301931" y="1318846"/>
            <a:ext cx="1176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/>
              <a:t>Обратна връзка и преглед </a:t>
            </a:r>
            <a:endParaRPr/>
          </a:p>
        </p:txBody>
      </p:sp>
      <p:sp>
        <p:nvSpPr>
          <p:cNvPr id="499" name="Google Shape;499;p26"/>
          <p:cNvSpPr/>
          <p:nvPr/>
        </p:nvSpPr>
        <p:spPr>
          <a:xfrm>
            <a:off x="2560325" y="2307402"/>
            <a:ext cx="9927900" cy="18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89375" rIns="178775" bIns="89375" anchor="t" anchorCtr="0">
            <a:noAutofit/>
          </a:bodyPr>
          <a:lstStyle/>
          <a:p>
            <a:pPr marL="673100" marR="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 Thin"/>
              <a:buChar char="●"/>
            </a:pP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Учениците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дават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получават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използват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обратната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връзка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за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да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подобрят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процеса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продукта</a:t>
            </a:r>
            <a:r>
              <a:rPr lang="bg-BG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.</a:t>
            </a:r>
            <a:endParaRPr sz="2700" dirty="0"/>
          </a:p>
        </p:txBody>
      </p:sp>
      <p:pic>
        <p:nvPicPr>
          <p:cNvPr id="500" name="Google Shape;500;p26" descr="Information Feedback Exchange Of - Free vector graphic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397" y="4380158"/>
            <a:ext cx="4349930" cy="2677926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6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7"/>
          <p:cNvSpPr txBox="1">
            <a:spLocks noGrp="1"/>
          </p:cNvSpPr>
          <p:nvPr>
            <p:ph type="title" idx="4"/>
          </p:nvPr>
        </p:nvSpPr>
        <p:spPr>
          <a:xfrm>
            <a:off x="844732" y="1277949"/>
            <a:ext cx="1176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/>
              <a:t>Публичен продукт </a:t>
            </a:r>
            <a:endParaRPr/>
          </a:p>
        </p:txBody>
      </p:sp>
      <p:sp>
        <p:nvSpPr>
          <p:cNvPr id="507" name="Google Shape;507;p27"/>
          <p:cNvSpPr/>
          <p:nvPr/>
        </p:nvSpPr>
        <p:spPr>
          <a:xfrm>
            <a:off x="2254824" y="2248150"/>
            <a:ext cx="11095415" cy="18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89375" rIns="178775" bIns="89375" anchor="t" anchorCtr="0">
            <a:noAutofit/>
          </a:bodyPr>
          <a:lstStyle/>
          <a:p>
            <a:pPr marL="673100" marR="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 Thin"/>
              <a:buChar char="●"/>
            </a:pP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Учениците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създават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заедно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публичен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продукт</a:t>
            </a:r>
            <a:r>
              <a:rPr lang="bg-BG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.</a:t>
            </a:r>
            <a:endParaRPr sz="2700" dirty="0"/>
          </a:p>
          <a:p>
            <a:pPr marL="673100" marR="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Raleway Thin"/>
              <a:buChar char="●"/>
            </a:pP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Представят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го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пред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учители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съученици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родители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по-широка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аудитория</a:t>
            </a:r>
            <a:r>
              <a:rPr lang="bg-BG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.</a:t>
            </a:r>
            <a:r>
              <a:rPr lang="en-US" sz="35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3500" b="0" i="0" u="none" strike="noStrike" cap="none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endParaRPr sz="2700" dirty="0"/>
          </a:p>
        </p:txBody>
      </p:sp>
      <p:pic>
        <p:nvPicPr>
          <p:cNvPr id="508" name="Google Shape;508;p27" descr="Carlow people! FREE online, live and interactive classes for Leaving and  Junior Cert - Carlow Liv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0500" y="4498625"/>
            <a:ext cx="3529000" cy="26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7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8"/>
          <p:cNvSpPr txBox="1">
            <a:spLocks noGrp="1"/>
          </p:cNvSpPr>
          <p:nvPr>
            <p:ph type="title" idx="4"/>
          </p:nvPr>
        </p:nvSpPr>
        <p:spPr>
          <a:xfrm>
            <a:off x="3007700" y="993366"/>
            <a:ext cx="823942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5500" b="1" dirty="0" err="1">
                <a:latin typeface="Arial"/>
                <a:ea typeface="Arial"/>
                <a:cs typeface="Arial"/>
                <a:sym typeface="Arial"/>
              </a:rPr>
              <a:t>Приложение</a:t>
            </a:r>
            <a:r>
              <a:rPr lang="en-US" sz="55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500" b="1" dirty="0" err="1"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5500" b="1" dirty="0">
                <a:latin typeface="Arial"/>
                <a:ea typeface="Arial"/>
                <a:cs typeface="Arial"/>
                <a:sym typeface="Arial"/>
              </a:rPr>
              <a:t> ПБО</a:t>
            </a:r>
            <a:r>
              <a:rPr lang="en-US" sz="5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516" name="Google Shape;516;p28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39" y="2262703"/>
            <a:ext cx="9112214" cy="45561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 idx="4"/>
          </p:nvPr>
        </p:nvSpPr>
        <p:spPr>
          <a:xfrm>
            <a:off x="1332400" y="751150"/>
            <a:ext cx="12207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500" b="1" dirty="0"/>
              <a:t>  </a:t>
            </a:r>
            <a:r>
              <a:rPr lang="en-US" sz="3800" b="1" dirty="0" err="1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Въвеждащо</a:t>
            </a:r>
            <a:r>
              <a:rPr lang="en-US" sz="3800" b="1" dirty="0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събитие</a:t>
            </a:r>
            <a:r>
              <a:rPr lang="en-US" sz="3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500" dirty="0">
                <a:latin typeface="Arial"/>
                <a:ea typeface="Arial"/>
                <a:cs typeface="Arial"/>
                <a:sym typeface="Arial"/>
              </a:rPr>
              <a:t>Topic Identity (A2.1, Unit </a:t>
            </a: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1A)</a:t>
            </a:r>
            <a:br>
              <a:rPr lang="en-US" sz="3800" dirty="0">
                <a:latin typeface="Arial"/>
                <a:ea typeface="Arial"/>
                <a:cs typeface="Arial"/>
                <a:sym typeface="Arial"/>
              </a:rPr>
            </a:br>
            <a:endParaRPr sz="3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9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06" y="1763486"/>
            <a:ext cx="6179022" cy="60613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0"/>
          <p:cNvSpPr txBox="1">
            <a:spLocks noGrp="1"/>
          </p:cNvSpPr>
          <p:nvPr>
            <p:ph type="title" idx="4"/>
          </p:nvPr>
        </p:nvSpPr>
        <p:spPr>
          <a:xfrm>
            <a:off x="336732" y="555194"/>
            <a:ext cx="13986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4600" b="1" dirty="0" err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Въвеждащо</a:t>
            </a:r>
            <a:r>
              <a:rPr lang="en-US" sz="4600" b="1" dirty="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600" b="1" dirty="0" err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събитие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500" dirty="0"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Topic Identity</a:t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0"/>
          <p:cNvSpPr/>
          <p:nvPr/>
        </p:nvSpPr>
        <p:spPr>
          <a:xfrm>
            <a:off x="1575524" y="1317314"/>
            <a:ext cx="115083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89375" rIns="178775" bIns="89375" anchor="t" anchorCtr="0">
            <a:noAutofit/>
          </a:bodyPr>
          <a:lstStyle/>
          <a:p>
            <a:pPr marL="673100" marR="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Char char="●"/>
            </a:pPr>
            <a:r>
              <a:rPr lang="en-US" sz="3500" dirty="0" err="1">
                <a:solidFill>
                  <a:schemeClr val="dk1"/>
                </a:solidFill>
              </a:rPr>
              <a:t>Учениците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създават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аватари</a:t>
            </a:r>
            <a:r>
              <a:rPr lang="en-US" sz="3500" i="0" u="none" strike="noStrike" cap="none" dirty="0">
                <a:solidFill>
                  <a:schemeClr val="dk1"/>
                </a:solidFill>
              </a:rPr>
              <a:t>  </a:t>
            </a:r>
            <a:endParaRPr sz="3500" i="0" u="none" strike="noStrike" cap="none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chemeClr val="dk1"/>
                </a:solidFill>
              </a:rPr>
              <a:t>      </a:t>
            </a:r>
            <a:r>
              <a:rPr lang="en-US" sz="3500" i="0" u="none" strike="noStrike" cap="none" dirty="0">
                <a:solidFill>
                  <a:schemeClr val="dk1"/>
                </a:solidFill>
              </a:rPr>
              <a:t>(</a:t>
            </a:r>
            <a:r>
              <a:rPr lang="en-US" sz="3500" dirty="0" err="1">
                <a:solidFill>
                  <a:schemeClr val="dk1"/>
                </a:solidFill>
              </a:rPr>
              <a:t>напр</a:t>
            </a:r>
            <a:r>
              <a:rPr lang="en-US" sz="3500" dirty="0">
                <a:solidFill>
                  <a:schemeClr val="dk1"/>
                </a:solidFill>
              </a:rPr>
              <a:t>. с</a:t>
            </a:r>
            <a:r>
              <a:rPr lang="en-US" sz="3500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AvatarMaker</a:t>
            </a:r>
            <a:r>
              <a:rPr lang="en-US" sz="3500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или</a:t>
            </a:r>
            <a:r>
              <a:rPr lang="en-US" sz="3500" i="0" u="none" strike="noStrike" cap="none" dirty="0">
                <a:solidFill>
                  <a:schemeClr val="dk1"/>
                </a:solidFill>
              </a:rPr>
              <a:t> </a:t>
            </a:r>
            <a:r>
              <a:rPr lang="en-US" sz="3500" i="0" u="none" strike="noStrike" cap="none" dirty="0" err="1">
                <a:solidFill>
                  <a:schemeClr val="dk1"/>
                </a:solidFill>
              </a:rPr>
              <a:t>ChatterPix</a:t>
            </a:r>
            <a:r>
              <a:rPr lang="en-US" sz="3500" i="0" u="none" strike="noStrike" cap="none" dirty="0">
                <a:solidFill>
                  <a:schemeClr val="dk1"/>
                </a:solidFill>
              </a:rPr>
              <a:t>)</a:t>
            </a:r>
            <a:endParaRPr sz="3500" i="0" u="none" strike="noStrike" cap="none" dirty="0">
              <a:solidFill>
                <a:schemeClr val="dk1"/>
              </a:solidFill>
            </a:endParaRPr>
          </a:p>
          <a:p>
            <a:pPr marL="673100" marR="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Char char="●"/>
            </a:pPr>
            <a:r>
              <a:rPr lang="en-US" sz="3500" dirty="0" err="1">
                <a:solidFill>
                  <a:schemeClr val="dk1"/>
                </a:solidFill>
              </a:rPr>
              <a:t>Един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ученик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събира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информацията</a:t>
            </a:r>
            <a:r>
              <a:rPr lang="en-US" sz="3500" dirty="0">
                <a:solidFill>
                  <a:schemeClr val="dk1"/>
                </a:solidFill>
              </a:rPr>
              <a:t> за </a:t>
            </a:r>
            <a:r>
              <a:rPr lang="en-US" sz="3500" dirty="0" err="1">
                <a:solidFill>
                  <a:schemeClr val="dk1"/>
                </a:solidFill>
              </a:rPr>
              <a:t>всички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аватари</a:t>
            </a:r>
            <a:r>
              <a:rPr lang="en-US" sz="3500" dirty="0">
                <a:solidFill>
                  <a:schemeClr val="dk1"/>
                </a:solidFill>
              </a:rPr>
              <a:t> в </a:t>
            </a:r>
            <a:r>
              <a:rPr lang="en-US" sz="3500" dirty="0" err="1">
                <a:solidFill>
                  <a:schemeClr val="dk1"/>
                </a:solidFill>
              </a:rPr>
              <a:t>общо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видео</a:t>
            </a:r>
            <a:r>
              <a:rPr lang="en-US" sz="3500" dirty="0">
                <a:solidFill>
                  <a:schemeClr val="dk1"/>
                </a:solidFill>
              </a:rPr>
              <a:t>, </a:t>
            </a:r>
            <a:r>
              <a:rPr lang="en-US" sz="3500" dirty="0" err="1">
                <a:solidFill>
                  <a:schemeClr val="dk1"/>
                </a:solidFill>
              </a:rPr>
              <a:t>напр</a:t>
            </a:r>
            <a:r>
              <a:rPr lang="en-US" sz="3500" dirty="0">
                <a:solidFill>
                  <a:schemeClr val="dk1"/>
                </a:solidFill>
              </a:rPr>
              <a:t>. </a:t>
            </a:r>
            <a:r>
              <a:rPr lang="en-US" sz="3500" dirty="0" err="1">
                <a:solidFill>
                  <a:schemeClr val="dk1"/>
                </a:solidFill>
              </a:rPr>
              <a:t>Canva</a:t>
            </a:r>
            <a:r>
              <a:rPr lang="en-US" sz="3500" i="0" u="none" strike="noStrike" cap="none" dirty="0">
                <a:solidFill>
                  <a:schemeClr val="dk1"/>
                </a:solidFill>
              </a:rPr>
              <a:t> </a:t>
            </a:r>
            <a:endParaRPr sz="3500" i="0" u="none" strike="noStrike" cap="none" dirty="0">
              <a:solidFill>
                <a:schemeClr val="dk1"/>
              </a:solidFill>
            </a:endParaRPr>
          </a:p>
          <a:p>
            <a:pPr marL="673100" marR="0" lvl="0" indent="-501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Char char="●"/>
            </a:pPr>
            <a:r>
              <a:rPr lang="en-US" sz="3500" dirty="0" err="1">
                <a:solidFill>
                  <a:schemeClr val="dk1"/>
                </a:solidFill>
              </a:rPr>
              <a:t>Онлайн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среща</a:t>
            </a:r>
            <a:r>
              <a:rPr lang="en-US" sz="3500" dirty="0">
                <a:solidFill>
                  <a:schemeClr val="dk1"/>
                </a:solidFill>
              </a:rPr>
              <a:t> с </a:t>
            </a:r>
            <a:r>
              <a:rPr lang="en-US" sz="3500" dirty="0" err="1">
                <a:solidFill>
                  <a:schemeClr val="dk1"/>
                </a:solidFill>
              </a:rPr>
              <a:t>ученици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от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други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r>
              <a:rPr lang="en-US" sz="3500" dirty="0" err="1">
                <a:solidFill>
                  <a:schemeClr val="dk1"/>
                </a:solidFill>
              </a:rPr>
              <a:t>държави</a:t>
            </a:r>
            <a:r>
              <a:rPr lang="en-US" sz="3500" dirty="0">
                <a:solidFill>
                  <a:schemeClr val="dk1"/>
                </a:solidFill>
              </a:rPr>
              <a:t> </a:t>
            </a:r>
            <a:endParaRPr sz="350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530" name="Google Shape;53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3551" y="4250251"/>
            <a:ext cx="3110038" cy="339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0" title="Class 8j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7050" y="4250251"/>
            <a:ext cx="6030475" cy="339212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0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>
            <a:spLocks noGrp="1"/>
          </p:cNvSpPr>
          <p:nvPr>
            <p:ph type="title" idx="4"/>
          </p:nvPr>
        </p:nvSpPr>
        <p:spPr>
          <a:xfrm>
            <a:off x="1528377" y="759350"/>
            <a:ext cx="552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Реален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проблем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endParaRPr sz="4000" i="1" dirty="0"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US" i="1" dirty="0" err="1">
                <a:latin typeface="Arial"/>
                <a:ea typeface="Arial"/>
                <a:cs typeface="Arial"/>
                <a:sym typeface="Arial"/>
              </a:rPr>
              <a:t>Условни</a:t>
            </a: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i="1" dirty="0" err="1">
                <a:latin typeface="Arial"/>
                <a:ea typeface="Arial"/>
                <a:cs typeface="Arial"/>
                <a:sym typeface="Arial"/>
              </a:rPr>
              <a:t>изречения</a:t>
            </a: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i="1" dirty="0" err="1"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i="1" dirty="0" err="1">
                <a:latin typeface="Arial"/>
                <a:ea typeface="Arial"/>
                <a:cs typeface="Arial"/>
                <a:sym typeface="Arial"/>
              </a:rPr>
              <a:t>тип</a:t>
            </a:r>
            <a:r>
              <a:rPr lang="en-US" i="1" dirty="0"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bg-BG" sz="4000" i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bg-BG" sz="4000" i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i="1" dirty="0">
                <a:latin typeface="Arial"/>
                <a:ea typeface="Arial"/>
                <a:cs typeface="Arial"/>
                <a:sym typeface="Arial"/>
              </a:rPr>
              <a:t>(B1.1, Unit 5B)</a:t>
            </a:r>
            <a:endParaRPr sz="27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1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31" y="931330"/>
            <a:ext cx="6096851" cy="66684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4"/>
          <p:cNvSpPr txBox="1">
            <a:spLocks noGrp="1"/>
          </p:cNvSpPr>
          <p:nvPr>
            <p:ph type="title"/>
          </p:nvPr>
        </p:nvSpPr>
        <p:spPr>
          <a:xfrm>
            <a:off x="1356685" y="1058472"/>
            <a:ext cx="7048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Умения за бъдещето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4"/>
          <p:cNvSpPr txBox="1">
            <a:spLocks noGrp="1"/>
          </p:cNvSpPr>
          <p:nvPr>
            <p:ph type="subTitle" idx="1"/>
          </p:nvPr>
        </p:nvSpPr>
        <p:spPr>
          <a:xfrm flipH="1">
            <a:off x="1749825" y="2906700"/>
            <a:ext cx="5952900" cy="3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‘A world that loves quick fixes and easy wins needs perseverance because commitment brings success.’</a:t>
            </a:r>
            <a:endParaRPr b="1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Perttu Pölönen </a:t>
            </a:r>
            <a:endParaRPr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</a:pPr>
            <a:endParaRPr/>
          </a:p>
        </p:txBody>
      </p:sp>
      <p:pic>
        <p:nvPicPr>
          <p:cNvPr id="382" name="Google Shape;3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9099" y="878725"/>
            <a:ext cx="2552776" cy="38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4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84" name="Google Shape;384;p14"/>
          <p:cNvSpPr txBox="1"/>
          <p:nvPr/>
        </p:nvSpPr>
        <p:spPr>
          <a:xfrm>
            <a:off x="5878285" y="4635903"/>
            <a:ext cx="7575561" cy="2963858"/>
          </a:xfrm>
          <a:prstGeom prst="rect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38100" lvl="0" indent="0" algn="just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„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Свят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,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който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обича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бързите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решения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и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лесните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печалби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,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се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нуждае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от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постоянство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,</a:t>
            </a:r>
            <a:r>
              <a:rPr lang="bg-BG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защото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ангажираността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носи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 </a:t>
            </a:r>
            <a:r>
              <a:rPr lang="en-US" sz="3500" b="1" dirty="0" err="1">
                <a:solidFill>
                  <a:srgbClr val="1C4587"/>
                </a:solidFill>
                <a:highlight>
                  <a:schemeClr val="lt1"/>
                </a:highlight>
              </a:rPr>
              <a:t>успех</a:t>
            </a:r>
            <a:r>
              <a:rPr lang="en-US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.</a:t>
            </a:r>
            <a:r>
              <a:rPr lang="bg-BG" sz="3500" b="1" dirty="0">
                <a:solidFill>
                  <a:srgbClr val="1C4587"/>
                </a:solidFill>
                <a:highlight>
                  <a:schemeClr val="lt1"/>
                </a:highlight>
              </a:rPr>
              <a:t>“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2"/>
          <p:cNvSpPr txBox="1">
            <a:spLocks noGrp="1"/>
          </p:cNvSpPr>
          <p:nvPr>
            <p:ph type="title" idx="4"/>
          </p:nvPr>
        </p:nvSpPr>
        <p:spPr>
          <a:xfrm>
            <a:off x="1816224" y="818927"/>
            <a:ext cx="1064574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Реален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проблем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в</a:t>
            </a:r>
            <a:r>
              <a:rPr lang="bg-BG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моето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училище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700" i="1" dirty="0" err="1">
                <a:latin typeface="Arial"/>
                <a:ea typeface="Arial"/>
                <a:cs typeface="Arial"/>
                <a:sym typeface="Arial"/>
              </a:rPr>
              <a:t>Условни</a:t>
            </a:r>
            <a:r>
              <a:rPr lang="en-US" sz="37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00" i="1" dirty="0" err="1">
                <a:latin typeface="Arial"/>
                <a:ea typeface="Arial"/>
                <a:cs typeface="Arial"/>
                <a:sym typeface="Arial"/>
              </a:rPr>
              <a:t>изречения</a:t>
            </a:r>
            <a:r>
              <a:rPr lang="en-US" sz="37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00" i="1" dirty="0" err="1"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sz="37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00" i="1" dirty="0" err="1">
                <a:latin typeface="Arial"/>
                <a:ea typeface="Arial"/>
                <a:cs typeface="Arial"/>
                <a:sym typeface="Arial"/>
              </a:rPr>
              <a:t>тип</a:t>
            </a:r>
            <a:r>
              <a:rPr lang="en-US" sz="3700" i="1" dirty="0">
                <a:latin typeface="Arial"/>
                <a:ea typeface="Arial"/>
                <a:cs typeface="Arial"/>
                <a:sym typeface="Arial"/>
              </a:rPr>
              <a:t> 2 </a:t>
            </a:r>
            <a:endParaRPr sz="24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0825" y="3002475"/>
            <a:ext cx="6580926" cy="405680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2"/>
          <p:cNvSpPr txBox="1"/>
          <p:nvPr/>
        </p:nvSpPr>
        <p:spPr>
          <a:xfrm>
            <a:off x="8611047" y="3125832"/>
            <a:ext cx="4715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1" dirty="0" err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Ако</a:t>
            </a:r>
            <a:r>
              <a:rPr lang="en-US" sz="3000" b="1" i="1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бях</a:t>
            </a:r>
            <a:r>
              <a:rPr lang="en-US" sz="3000" b="1" i="1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на</a:t>
            </a:r>
            <a:r>
              <a:rPr lang="en-US" sz="3000" b="1" i="1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твое</a:t>
            </a:r>
            <a:r>
              <a:rPr lang="en-US" sz="3000" b="1" i="1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r>
              <a:rPr lang="en-US" sz="3000" b="1" i="1" dirty="0" err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място</a:t>
            </a:r>
            <a:r>
              <a:rPr lang="bg-BG" sz="3000" b="1" i="1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…</a:t>
            </a:r>
            <a:endParaRPr sz="3000" b="1" i="1" dirty="0"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sp>
        <p:nvSpPr>
          <p:cNvPr id="547" name="Google Shape;547;p32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3"/>
          <p:cNvSpPr txBox="1">
            <a:spLocks noGrp="1"/>
          </p:cNvSpPr>
          <p:nvPr>
            <p:ph type="title" idx="4"/>
          </p:nvPr>
        </p:nvSpPr>
        <p:spPr>
          <a:xfrm>
            <a:off x="1917777" y="740550"/>
            <a:ext cx="582217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lvl="0"/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Реален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проблем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моето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училище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1" dirty="0" err="1">
                <a:latin typeface="Arial"/>
                <a:ea typeface="Arial"/>
                <a:cs typeface="Arial"/>
                <a:sym typeface="Arial"/>
              </a:rPr>
              <a:t>Условни</a:t>
            </a:r>
            <a:r>
              <a:rPr lang="en-US" sz="36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1" dirty="0" err="1">
                <a:latin typeface="Arial"/>
                <a:ea typeface="Arial"/>
                <a:cs typeface="Arial"/>
                <a:sym typeface="Arial"/>
              </a:rPr>
              <a:t>изречения</a:t>
            </a:r>
            <a:r>
              <a:rPr lang="en-US" sz="36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1" dirty="0" err="1"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sz="36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i="1" dirty="0" err="1">
                <a:latin typeface="Arial"/>
                <a:ea typeface="Arial"/>
                <a:cs typeface="Arial"/>
                <a:sym typeface="Arial"/>
              </a:rPr>
              <a:t>тип</a:t>
            </a:r>
            <a:r>
              <a:rPr lang="en-US" sz="3600" i="1" dirty="0"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bg-BG" sz="3600" i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bg-BG" sz="3600" i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700" i="1" dirty="0">
                <a:latin typeface="Arial"/>
                <a:ea typeface="Arial"/>
                <a:cs typeface="Arial"/>
                <a:sym typeface="Arial"/>
              </a:rPr>
              <a:t>Teen problems </a:t>
            </a:r>
            <a:endParaRPr sz="24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3"/>
          <p:cNvSpPr txBox="1"/>
          <p:nvPr/>
        </p:nvSpPr>
        <p:spPr>
          <a:xfrm>
            <a:off x="1604267" y="4114799"/>
            <a:ext cx="471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If you were us </a:t>
            </a:r>
            <a:r>
              <a:rPr lang="en-US" dirty="0"/>
              <a:t> </a:t>
            </a:r>
            <a:r>
              <a:rPr lang="en-US" sz="3000" i="1" u="sng" dirty="0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3"/>
              </a:rPr>
              <a:t>Video</a:t>
            </a:r>
            <a:r>
              <a:rPr lang="en-US" sz="3000" i="1" u="sng" dirty="0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 </a:t>
            </a:r>
            <a:endParaRPr sz="3000" i="1" dirty="0"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555" name="Google Shape;5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2008" y="1502550"/>
            <a:ext cx="2905625" cy="583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6637" y="446474"/>
            <a:ext cx="2852675" cy="7336649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3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8" name="Google Shape;54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0825" y="4937759"/>
            <a:ext cx="4246021" cy="212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4"/>
          <p:cNvSpPr txBox="1">
            <a:spLocks noGrp="1"/>
          </p:cNvSpPr>
          <p:nvPr>
            <p:ph type="title" idx="4"/>
          </p:nvPr>
        </p:nvSpPr>
        <p:spPr>
          <a:xfrm>
            <a:off x="7520683" y="1076901"/>
            <a:ext cx="5840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lvl="0"/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Проучване</a:t>
            </a:r>
            <a:r>
              <a:rPr lang="en-US" sz="47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7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200" i="1" dirty="0">
                <a:latin typeface="Arial"/>
                <a:ea typeface="Arial"/>
                <a:cs typeface="Arial"/>
                <a:sym typeface="Arial"/>
              </a:rPr>
              <a:t>Back in Time</a:t>
            </a:r>
            <a:endParaRPr sz="32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200" i="1" dirty="0">
                <a:latin typeface="Arial"/>
                <a:ea typeface="Arial"/>
                <a:cs typeface="Arial"/>
                <a:sym typeface="Arial"/>
              </a:rPr>
              <a:t>(B1.1, Unit 3) </a:t>
            </a:r>
            <a:endParaRPr sz="32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4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27" y="1198821"/>
            <a:ext cx="6382699" cy="591019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5"/>
          <p:cNvSpPr txBox="1">
            <a:spLocks noGrp="1"/>
          </p:cNvSpPr>
          <p:nvPr>
            <p:ph type="title" idx="4"/>
          </p:nvPr>
        </p:nvSpPr>
        <p:spPr>
          <a:xfrm>
            <a:off x="2809525" y="743800"/>
            <a:ext cx="882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4900" b="1" dirty="0" err="1">
                <a:latin typeface="Arial"/>
                <a:ea typeface="Arial"/>
                <a:cs typeface="Arial"/>
                <a:sym typeface="Arial"/>
              </a:rPr>
              <a:t>Проучване</a:t>
            </a:r>
            <a:r>
              <a:rPr lang="bg-BG" sz="4900" b="1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bg-BG" sz="49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900" i="1" dirty="0">
                <a:latin typeface="Arial"/>
                <a:ea typeface="Arial"/>
                <a:cs typeface="Arial"/>
                <a:sym typeface="Arial"/>
              </a:rPr>
              <a:t>Back in Time</a:t>
            </a:r>
            <a:endParaRPr sz="3900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3900" y="2299063"/>
            <a:ext cx="6402717" cy="530191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5"/>
          <p:cNvSpPr txBox="1"/>
          <p:nvPr/>
        </p:nvSpPr>
        <p:spPr>
          <a:xfrm>
            <a:off x="10235550" y="1665525"/>
            <a:ext cx="3225900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u="sng" dirty="0">
                <a:solidFill>
                  <a:schemeClr val="hlink"/>
                </a:solidFill>
                <a:hlinkClick r:id="rId4"/>
              </a:rPr>
              <a:t>Students’ instructions</a:t>
            </a:r>
            <a:endParaRPr sz="3200" i="1" dirty="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i="1" dirty="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 err="1">
                <a:solidFill>
                  <a:schemeClr val="accent1"/>
                </a:solidFill>
              </a:rPr>
              <a:t>Най-добрата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екипна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работа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на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група</a:t>
            </a:r>
            <a:r>
              <a:rPr lang="en-US" sz="2800" b="1" i="1" dirty="0">
                <a:solidFill>
                  <a:schemeClr val="accent1"/>
                </a:solidFill>
              </a:rPr>
              <a:t> 3 </a:t>
            </a:r>
            <a:r>
              <a:rPr lang="en-US" sz="2800" b="1" i="1" dirty="0" err="1">
                <a:solidFill>
                  <a:schemeClr val="accent1"/>
                </a:solidFill>
              </a:rPr>
              <a:t>може</a:t>
            </a:r>
            <a:r>
              <a:rPr lang="bg-BG" sz="2800" b="1" i="1" dirty="0">
                <a:solidFill>
                  <a:schemeClr val="accent1"/>
                </a:solidFill>
              </a:rPr>
              <a:t>те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да</a:t>
            </a:r>
            <a:r>
              <a:rPr lang="en-US" sz="2800" b="1" i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разгледате</a:t>
            </a:r>
            <a:r>
              <a:rPr lang="en-US" sz="2800" b="1" i="1" dirty="0">
                <a:solidFill>
                  <a:schemeClr val="accent1"/>
                </a:solidFill>
              </a:rPr>
              <a:t> в </a:t>
            </a:r>
            <a:r>
              <a:rPr lang="en-US" sz="2800" b="1" i="1" dirty="0" err="1">
                <a:solidFill>
                  <a:schemeClr val="accent1"/>
                </a:solidFill>
              </a:rPr>
              <a:t>линка</a:t>
            </a:r>
            <a:r>
              <a:rPr lang="en-US" sz="2800" b="1" i="1" dirty="0">
                <a:solidFill>
                  <a:schemeClr val="accent1"/>
                </a:solidFill>
              </a:rPr>
              <a:t>.</a:t>
            </a:r>
            <a:endParaRPr sz="2800" b="1" i="1" dirty="0">
              <a:solidFill>
                <a:schemeClr val="accent1"/>
              </a:solidFill>
            </a:endParaRPr>
          </a:p>
        </p:txBody>
      </p:sp>
      <p:sp>
        <p:nvSpPr>
          <p:cNvPr id="572" name="Google Shape;572;p35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6"/>
          <p:cNvSpPr txBox="1">
            <a:spLocks noGrp="1"/>
          </p:cNvSpPr>
          <p:nvPr>
            <p:ph type="title" idx="4"/>
          </p:nvPr>
        </p:nvSpPr>
        <p:spPr>
          <a:xfrm>
            <a:off x="1463425" y="930250"/>
            <a:ext cx="11889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4000" b="1" dirty="0" err="1">
                <a:latin typeface="Arial"/>
                <a:ea typeface="Arial"/>
                <a:cs typeface="Arial"/>
                <a:sym typeface="Arial"/>
              </a:rPr>
              <a:t>Реални</a:t>
            </a: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latin typeface="Arial"/>
                <a:ea typeface="Arial"/>
                <a:cs typeface="Arial"/>
                <a:sym typeface="Arial"/>
              </a:rPr>
              <a:t>задачи</a:t>
            </a: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4000" b="1" dirty="0" err="1">
                <a:latin typeface="Arial"/>
                <a:ea typeface="Arial"/>
                <a:cs typeface="Arial"/>
                <a:sym typeface="Arial"/>
              </a:rPr>
              <a:t>проекти</a:t>
            </a: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8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800" i="1" dirty="0">
                <a:latin typeface="Arial"/>
                <a:ea typeface="Arial"/>
                <a:cs typeface="Arial"/>
                <a:sym typeface="Arial"/>
              </a:rPr>
              <a:t>The art of advertising </a:t>
            </a: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(A2.2, Unit 2C) 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6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24" y="2325187"/>
            <a:ext cx="5806112" cy="54687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7"/>
          <p:cNvSpPr txBox="1">
            <a:spLocks noGrp="1"/>
          </p:cNvSpPr>
          <p:nvPr>
            <p:ph type="title" idx="4"/>
          </p:nvPr>
        </p:nvSpPr>
        <p:spPr>
          <a:xfrm>
            <a:off x="1463425" y="930250"/>
            <a:ext cx="8613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4200" b="1" dirty="0" err="1">
                <a:latin typeface="Arial"/>
                <a:ea typeface="Arial"/>
                <a:cs typeface="Arial"/>
                <a:sym typeface="Arial"/>
              </a:rPr>
              <a:t>Реални</a:t>
            </a:r>
            <a:r>
              <a:rPr lang="en-US" sz="4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200" b="1" dirty="0" err="1">
                <a:latin typeface="Arial"/>
                <a:ea typeface="Arial"/>
                <a:cs typeface="Arial"/>
                <a:sym typeface="Arial"/>
              </a:rPr>
              <a:t>задачи</a:t>
            </a:r>
            <a:r>
              <a:rPr lang="en-US" sz="4200" b="1" dirty="0"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4200" b="1" dirty="0" err="1">
                <a:latin typeface="Arial"/>
                <a:ea typeface="Arial"/>
                <a:cs typeface="Arial"/>
                <a:sym typeface="Arial"/>
              </a:rPr>
              <a:t>проекти</a:t>
            </a: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8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800" i="1" dirty="0">
                <a:latin typeface="Arial"/>
                <a:ea typeface="Arial"/>
                <a:cs typeface="Arial"/>
                <a:sym typeface="Arial"/>
              </a:rPr>
              <a:t>The art of advertising</a:t>
            </a:r>
            <a:endParaRPr sz="38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7"/>
          <p:cNvSpPr txBox="1"/>
          <p:nvPr/>
        </p:nvSpPr>
        <p:spPr>
          <a:xfrm>
            <a:off x="8778225" y="2684400"/>
            <a:ext cx="38994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sng">
                <a:solidFill>
                  <a:schemeClr val="hlink"/>
                </a:solidFill>
                <a:hlinkClick r:id="rId3"/>
              </a:rPr>
              <a:t>Students’ instructions</a:t>
            </a:r>
            <a:endParaRPr sz="38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sng">
                <a:solidFill>
                  <a:schemeClr val="hlink"/>
                </a:solidFill>
                <a:hlinkClick r:id="rId4"/>
              </a:rPr>
              <a:t>Recording</a:t>
            </a:r>
            <a:endParaRPr sz="3800">
              <a:solidFill>
                <a:schemeClr val="accent1"/>
              </a:solidFill>
            </a:endParaRPr>
          </a:p>
        </p:txBody>
      </p:sp>
      <p:pic>
        <p:nvPicPr>
          <p:cNvPr id="586" name="Google Shape;58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6650" y="2468875"/>
            <a:ext cx="4844150" cy="49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6275" y="5732550"/>
            <a:ext cx="3899400" cy="167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7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8"/>
          <p:cNvSpPr txBox="1">
            <a:spLocks noGrp="1"/>
          </p:cNvSpPr>
          <p:nvPr>
            <p:ph type="title" idx="4"/>
          </p:nvPr>
        </p:nvSpPr>
        <p:spPr>
          <a:xfrm>
            <a:off x="1724575" y="1392650"/>
            <a:ext cx="5706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Мнение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учениците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възможност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за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избор</a:t>
            </a:r>
            <a:endParaRPr sz="3800"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i="1" dirty="0">
                <a:latin typeface="Arial"/>
                <a:ea typeface="Arial"/>
                <a:cs typeface="Arial"/>
                <a:sym typeface="Arial"/>
              </a:rPr>
              <a:t>Holidays</a:t>
            </a:r>
            <a:endParaRPr sz="3800" b="1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(A1, Unit 12B) 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1475" y="608675"/>
            <a:ext cx="5706800" cy="7012226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38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9"/>
          <p:cNvSpPr txBox="1">
            <a:spLocks noGrp="1"/>
          </p:cNvSpPr>
          <p:nvPr>
            <p:ph type="title" idx="4"/>
          </p:nvPr>
        </p:nvSpPr>
        <p:spPr>
          <a:xfrm>
            <a:off x="1926778" y="949850"/>
            <a:ext cx="5107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lvl="0"/>
            <a:r>
              <a:rPr lang="en-US" sz="40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Мнение</a:t>
            </a:r>
            <a:r>
              <a:rPr lang="en-US" sz="40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на</a:t>
            </a:r>
            <a:r>
              <a:rPr lang="en-US" sz="40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учениците</a:t>
            </a:r>
            <a:r>
              <a:rPr lang="en-US" sz="40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en-US" sz="40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възможност</a:t>
            </a:r>
            <a:r>
              <a:rPr lang="en-US" sz="40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за </a:t>
            </a:r>
            <a:r>
              <a:rPr lang="en-US" sz="40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избор</a:t>
            </a:r>
            <a:r>
              <a:rPr lang="bg-BG" sz="40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bg-BG" sz="40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i="1" dirty="0">
                <a:latin typeface="Arial"/>
                <a:ea typeface="Arial"/>
                <a:cs typeface="Arial"/>
                <a:sym typeface="Arial"/>
              </a:rPr>
              <a:t>Holidays </a:t>
            </a:r>
            <a:endParaRPr sz="40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4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Students’ instructions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3375" y="0"/>
            <a:ext cx="384048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39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0"/>
          <p:cNvSpPr txBox="1">
            <a:spLocks noGrp="1"/>
          </p:cNvSpPr>
          <p:nvPr>
            <p:ph type="title" idx="4"/>
          </p:nvPr>
        </p:nvSpPr>
        <p:spPr>
          <a:xfrm>
            <a:off x="1926749" y="1056750"/>
            <a:ext cx="4539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Рефлексия</a:t>
            </a:r>
            <a:endParaRPr sz="3800"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i="1" dirty="0">
                <a:latin typeface="Arial"/>
                <a:ea typeface="Arial"/>
                <a:cs typeface="Arial"/>
                <a:sym typeface="Arial"/>
              </a:rPr>
              <a:t>A world with or without plastic</a:t>
            </a:r>
            <a:endParaRPr sz="38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(A2.1, Unit 6 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Live Green)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endParaRPr sz="3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bg-BG" sz="3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Кратък е-урок</a:t>
            </a:r>
            <a:br>
              <a:rPr lang="bg-BG" sz="3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(A2.1, Unit 6B)</a:t>
            </a:r>
            <a:r>
              <a:rPr lang="en-US" sz="3800" dirty="0"/>
              <a:t> </a:t>
            </a:r>
            <a:endParaRPr sz="3800" dirty="0"/>
          </a:p>
        </p:txBody>
      </p:sp>
      <p:sp>
        <p:nvSpPr>
          <p:cNvPr id="609" name="Google Shape;609;p40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49" y="952247"/>
            <a:ext cx="6938774" cy="62218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1"/>
          <p:cNvSpPr txBox="1">
            <a:spLocks noGrp="1"/>
          </p:cNvSpPr>
          <p:nvPr>
            <p:ph type="title" idx="4"/>
          </p:nvPr>
        </p:nvSpPr>
        <p:spPr>
          <a:xfrm>
            <a:off x="1584899" y="1345175"/>
            <a:ext cx="4539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lvl="0"/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Рефлексия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bg-BG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bg-BG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800" i="1" dirty="0">
                <a:latin typeface="Arial"/>
                <a:ea typeface="Arial"/>
                <a:cs typeface="Arial"/>
                <a:sym typeface="Arial"/>
              </a:rPr>
              <a:t>A world with or without plastic</a:t>
            </a:r>
            <a:endParaRPr sz="38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41"/>
          <p:cNvSpPr txBox="1"/>
          <p:nvPr/>
        </p:nvSpPr>
        <p:spPr>
          <a:xfrm>
            <a:off x="7326325" y="870900"/>
            <a:ext cx="5819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sng" dirty="0">
                <a:solidFill>
                  <a:schemeClr val="hlink"/>
                </a:solidFill>
                <a:hlinkClick r:id="rId3"/>
              </a:rPr>
              <a:t>Students’ answers</a:t>
            </a:r>
            <a:endParaRPr sz="38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 dirty="0"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616" name="Google Shape;61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4200" y="2107175"/>
            <a:ext cx="7180227" cy="538517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1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>
            <a:spLocks noGrp="1"/>
          </p:cNvSpPr>
          <p:nvPr>
            <p:ph type="title"/>
          </p:nvPr>
        </p:nvSpPr>
        <p:spPr>
          <a:xfrm>
            <a:off x="1583375" y="831775"/>
            <a:ext cx="11372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Кои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умения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ще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бъдат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част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от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бъдещите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учебни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програми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училище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dirty="0"/>
              <a:t>  </a:t>
            </a:r>
            <a:endParaRPr dirty="0"/>
          </a:p>
          <a:p>
            <a:r>
              <a:rPr lang="en-US" u="sng" dirty="0">
                <a:hlinkClick r:id="rId3"/>
              </a:rPr>
              <a:t>	</a:t>
            </a:r>
            <a:r>
              <a:rPr lang="en-US" dirty="0">
                <a:solidFill>
                  <a:schemeClr val="tx1"/>
                </a:solidFill>
                <a:hlinkClick r:id="rId3"/>
              </a:rPr>
              <a:t>	</a:t>
            </a:r>
            <a:r>
              <a:rPr lang="bg-BG" dirty="0">
                <a:solidFill>
                  <a:schemeClr val="tx1"/>
                </a:solidFill>
                <a:hlinkClick r:id="rId3"/>
              </a:rPr>
              <a:t>Линк</a:t>
            </a:r>
            <a:r>
              <a:rPr lang="bg-BG" dirty="0">
                <a:solidFill>
                  <a:schemeClr val="tx1"/>
                </a:solidFill>
              </a:rPr>
              <a:t>  </a:t>
            </a:r>
            <a:br>
              <a:rPr lang="bg-BG" dirty="0">
                <a:solidFill>
                  <a:schemeClr val="tx1"/>
                </a:solidFill>
              </a:rPr>
            </a:br>
            <a:r>
              <a:rPr lang="bg-BG" dirty="0">
                <a:solidFill>
                  <a:schemeClr val="tx1"/>
                </a:solidFill>
                <a:hlinkClick r:id="rId4"/>
              </a:rPr>
              <a:t>Резултат</a:t>
            </a:r>
            <a:r>
              <a:rPr lang="bg-BG" dirty="0">
                <a:solidFill>
                  <a:schemeClr val="tx1"/>
                </a:solidFill>
              </a:rPr>
              <a:t>и</a:t>
            </a:r>
            <a:r>
              <a:rPr lang="bg-BG" u="sng" dirty="0"/>
              <a:t/>
            </a:r>
            <a:br>
              <a:rPr lang="bg-BG" u="sng" dirty="0"/>
            </a:br>
            <a:r>
              <a:rPr lang="bg-BG" dirty="0"/>
              <a:t/>
            </a:r>
            <a:br>
              <a:rPr lang="bg-BG" dirty="0"/>
            </a:br>
            <a:endParaRPr dirty="0"/>
          </a:p>
          <a:p>
            <a:pPr algn="r"/>
            <a:r>
              <a:rPr lang="bg-BG" dirty="0"/>
              <a:t/>
            </a:r>
            <a:br>
              <a:rPr lang="bg-BG" dirty="0"/>
            </a:br>
            <a:r>
              <a:rPr lang="bg-BG" dirty="0"/>
              <a:t/>
            </a:r>
            <a:br>
              <a:rPr lang="bg-BG" dirty="0"/>
            </a:br>
            <a:endParaRPr sz="160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5"/>
          <p:cNvSpPr txBox="1">
            <a:spLocks noGrp="1"/>
          </p:cNvSpPr>
          <p:nvPr>
            <p:ph type="subTitle" idx="1"/>
          </p:nvPr>
        </p:nvSpPr>
        <p:spPr>
          <a:xfrm flipH="1">
            <a:off x="1719300" y="4062548"/>
            <a:ext cx="2147306" cy="273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70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5900"/>
              <a:buNone/>
            </a:pPr>
            <a:endParaRPr dirty="0"/>
          </a:p>
        </p:txBody>
      </p:sp>
      <p:sp>
        <p:nvSpPr>
          <p:cNvPr id="391" name="Google Shape;391;p15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392" name="Google Shape;3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6771" y="2860766"/>
            <a:ext cx="3879669" cy="3801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2"/>
          <p:cNvSpPr txBox="1">
            <a:spLocks noGrp="1"/>
          </p:cNvSpPr>
          <p:nvPr>
            <p:ph type="title" idx="4"/>
          </p:nvPr>
        </p:nvSpPr>
        <p:spPr>
          <a:xfrm>
            <a:off x="1383274" y="1179200"/>
            <a:ext cx="5055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bg-BG" sz="41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Представяне на работата</a:t>
            </a:r>
            <a:br>
              <a:rPr lang="bg-BG" sz="41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1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Открити</a:t>
            </a:r>
            <a:r>
              <a:rPr lang="en-US" sz="41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1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уроци</a:t>
            </a:r>
            <a:endParaRPr sz="4100"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8575" y="929825"/>
            <a:ext cx="6860524" cy="51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025" y="3984171"/>
            <a:ext cx="4789969" cy="3684628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2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3"/>
          <p:cNvSpPr txBox="1">
            <a:spLocks noGrp="1"/>
          </p:cNvSpPr>
          <p:nvPr>
            <p:ph type="title" idx="4"/>
          </p:nvPr>
        </p:nvSpPr>
        <p:spPr>
          <a:xfrm>
            <a:off x="1383275" y="1179200"/>
            <a:ext cx="541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Разпространение</a:t>
            </a:r>
            <a:endParaRPr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endParaRPr b="1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BETA newsletter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(pages 48-51)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0400" y="761200"/>
            <a:ext cx="5745475" cy="67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43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4"/>
          <p:cNvSpPr txBox="1">
            <a:spLocks noGrp="1"/>
          </p:cNvSpPr>
          <p:nvPr>
            <p:ph type="title" idx="4"/>
          </p:nvPr>
        </p:nvSpPr>
        <p:spPr>
          <a:xfrm>
            <a:off x="2174351" y="823750"/>
            <a:ext cx="10680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Краен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продукт</a:t>
            </a:r>
            <a:endParaRPr sz="3800"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My Dream Green Home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(B1.1, Project 2)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endParaRPr sz="3800" dirty="0"/>
          </a:p>
        </p:txBody>
      </p:sp>
      <p:pic>
        <p:nvPicPr>
          <p:cNvPr id="638" name="Google Shape;6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4614" y="3049611"/>
            <a:ext cx="7659773" cy="432157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44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5"/>
          <p:cNvSpPr txBox="1">
            <a:spLocks noGrp="1"/>
          </p:cNvSpPr>
          <p:nvPr>
            <p:ph type="title" idx="4"/>
          </p:nvPr>
        </p:nvSpPr>
        <p:spPr>
          <a:xfrm>
            <a:off x="2174351" y="564175"/>
            <a:ext cx="10680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bg-BG" sz="3800" b="1" dirty="0">
                <a:latin typeface="Arial"/>
                <a:ea typeface="Arial"/>
                <a:cs typeface="Arial"/>
                <a:sym typeface="Arial"/>
              </a:rPr>
              <a:t>Краен продукт</a:t>
            </a:r>
            <a:endParaRPr sz="38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Виртуална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изложба</a:t>
            </a:r>
            <a:endParaRPr sz="3800"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45"/>
          <p:cNvSpPr txBox="1"/>
          <p:nvPr/>
        </p:nvSpPr>
        <p:spPr>
          <a:xfrm>
            <a:off x="4786175" y="6739075"/>
            <a:ext cx="58194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u="sng">
                <a:solidFill>
                  <a:schemeClr val="hlink"/>
                </a:solidFill>
                <a:latin typeface="Chelsea Market"/>
                <a:ea typeface="Chelsea Market"/>
                <a:cs typeface="Chelsea Market"/>
                <a:sym typeface="Chelsea Market"/>
                <a:hlinkClick r:id="rId3"/>
              </a:rPr>
              <a:t>Students’ posters</a:t>
            </a:r>
            <a:endParaRPr sz="3800"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chemeClr val="accen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646" name="Google Shape;64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335" y="2295799"/>
            <a:ext cx="7791450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5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6"/>
          <p:cNvSpPr txBox="1">
            <a:spLocks noGrp="1"/>
          </p:cNvSpPr>
          <p:nvPr>
            <p:ph type="title" idx="4"/>
          </p:nvPr>
        </p:nvSpPr>
        <p:spPr>
          <a:xfrm>
            <a:off x="1908700" y="659850"/>
            <a:ext cx="11176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Краен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продукт</a:t>
            </a:r>
            <a:endParaRPr sz="3800"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Online books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link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9250" y="2157000"/>
            <a:ext cx="4565900" cy="546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6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7"/>
          <p:cNvSpPr txBox="1">
            <a:spLocks noGrp="1"/>
          </p:cNvSpPr>
          <p:nvPr>
            <p:ph type="title" idx="4"/>
          </p:nvPr>
        </p:nvSpPr>
        <p:spPr>
          <a:xfrm>
            <a:off x="1756000" y="1133175"/>
            <a:ext cx="5069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Краен</a:t>
            </a:r>
            <a:r>
              <a:rPr lang="en-US" sz="3800" b="1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dirty="0" err="1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продукт</a:t>
            </a:r>
            <a:endParaRPr sz="3800" b="1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3800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3800" b="1" dirty="0">
                <a:latin typeface="Arial"/>
                <a:ea typeface="Arial"/>
                <a:cs typeface="Arial"/>
                <a:sym typeface="Arial"/>
              </a:rPr>
              <a:t>Online books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800" b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link</a:t>
            </a:r>
            <a:endParaRPr sz="3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7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661" name="Google Shape;66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7550" y="724925"/>
            <a:ext cx="4885226" cy="6779750"/>
          </a:xfrm>
          <a:prstGeom prst="rect">
            <a:avLst/>
          </a:prstGeom>
          <a:noFill/>
          <a:ln w="9525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8"/>
          <p:cNvSpPr txBox="1">
            <a:spLocks noGrp="1"/>
          </p:cNvSpPr>
          <p:nvPr>
            <p:ph type="title" idx="4"/>
          </p:nvPr>
        </p:nvSpPr>
        <p:spPr>
          <a:xfrm>
            <a:off x="1582051" y="693600"/>
            <a:ext cx="918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178775" rIns="178775" bIns="1787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Презентации</a:t>
            </a:r>
            <a:br>
              <a:rPr lang="en-US" b="1">
                <a:latin typeface="Arial"/>
                <a:ea typeface="Arial"/>
                <a:cs typeface="Arial"/>
                <a:sym typeface="Arial"/>
              </a:rPr>
            </a:br>
            <a:r>
              <a:rPr lang="en-US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Видеа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 с ролеви игри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Google Shape;66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8592" y="2303534"/>
            <a:ext cx="8214360" cy="528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07726" y="693600"/>
            <a:ext cx="2413629" cy="241362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8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9"/>
          <p:cNvSpPr txBox="1">
            <a:spLocks noGrp="1"/>
          </p:cNvSpPr>
          <p:nvPr>
            <p:ph type="ctrTitle"/>
          </p:nvPr>
        </p:nvSpPr>
        <p:spPr>
          <a:xfrm rot="121868">
            <a:off x="5543777" y="2494031"/>
            <a:ext cx="5544183" cy="113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6500" b="1"/>
              <a:t>Бъдещето</a:t>
            </a:r>
            <a:endParaRPr sz="6500" b="1"/>
          </a:p>
        </p:txBody>
      </p:sp>
      <p:pic>
        <p:nvPicPr>
          <p:cNvPr id="675" name="Google Shape;675;p49" descr="European Brexit Icon - Free image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3356" y="3500818"/>
            <a:ext cx="2628627" cy="262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9" descr="Question Mark Response -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00021">
            <a:off x="3221962" y="3148518"/>
            <a:ext cx="1572363" cy="1572363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9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Google Shape;682;p50"/>
          <p:cNvGrpSpPr/>
          <p:nvPr/>
        </p:nvGrpSpPr>
        <p:grpSpPr>
          <a:xfrm rot="-128713">
            <a:off x="3381468" y="5702221"/>
            <a:ext cx="7612234" cy="1300931"/>
            <a:chOff x="3535500" y="1450675"/>
            <a:chExt cx="3606875" cy="675400"/>
          </a:xfrm>
        </p:grpSpPr>
        <p:sp>
          <p:nvSpPr>
            <p:cNvPr id="683" name="Google Shape;683;p50"/>
            <p:cNvSpPr/>
            <p:nvPr/>
          </p:nvSpPr>
          <p:spPr>
            <a:xfrm>
              <a:off x="3535500" y="1450675"/>
              <a:ext cx="3606875" cy="675400"/>
            </a:xfrm>
            <a:custGeom>
              <a:avLst/>
              <a:gdLst/>
              <a:ahLst/>
              <a:cxnLst/>
              <a:rect l="l" t="t" r="r" b="b"/>
              <a:pathLst>
                <a:path w="144275" h="27016" extrusionOk="0">
                  <a:moveTo>
                    <a:pt x="3484" y="1786"/>
                  </a:moveTo>
                  <a:cubicBezTo>
                    <a:pt x="3925" y="1786"/>
                    <a:pt x="4367" y="2080"/>
                    <a:pt x="4367" y="2669"/>
                  </a:cubicBezTo>
                  <a:lnTo>
                    <a:pt x="4367" y="5234"/>
                  </a:lnTo>
                  <a:cubicBezTo>
                    <a:pt x="4367" y="5823"/>
                    <a:pt x="3925" y="6118"/>
                    <a:pt x="3484" y="6118"/>
                  </a:cubicBezTo>
                  <a:cubicBezTo>
                    <a:pt x="3042" y="6118"/>
                    <a:pt x="2600" y="5823"/>
                    <a:pt x="2600" y="5234"/>
                  </a:cubicBezTo>
                  <a:lnTo>
                    <a:pt x="2600" y="2669"/>
                  </a:lnTo>
                  <a:cubicBezTo>
                    <a:pt x="2600" y="2080"/>
                    <a:pt x="3042" y="1786"/>
                    <a:pt x="3484" y="1786"/>
                  </a:cubicBezTo>
                  <a:close/>
                  <a:moveTo>
                    <a:pt x="3484" y="8024"/>
                  </a:moveTo>
                  <a:cubicBezTo>
                    <a:pt x="3925" y="8024"/>
                    <a:pt x="4367" y="8318"/>
                    <a:pt x="4367" y="8908"/>
                  </a:cubicBezTo>
                  <a:lnTo>
                    <a:pt x="4367" y="11472"/>
                  </a:lnTo>
                  <a:cubicBezTo>
                    <a:pt x="4367" y="12061"/>
                    <a:pt x="3925" y="12356"/>
                    <a:pt x="3484" y="12356"/>
                  </a:cubicBezTo>
                  <a:cubicBezTo>
                    <a:pt x="3042" y="12356"/>
                    <a:pt x="2600" y="12061"/>
                    <a:pt x="2600" y="11472"/>
                  </a:cubicBezTo>
                  <a:lnTo>
                    <a:pt x="2600" y="8908"/>
                  </a:lnTo>
                  <a:cubicBezTo>
                    <a:pt x="2600" y="8318"/>
                    <a:pt x="3042" y="8024"/>
                    <a:pt x="3484" y="8024"/>
                  </a:cubicBezTo>
                  <a:close/>
                  <a:moveTo>
                    <a:pt x="3484" y="14279"/>
                  </a:moveTo>
                  <a:cubicBezTo>
                    <a:pt x="3925" y="14279"/>
                    <a:pt x="4367" y="14574"/>
                    <a:pt x="4367" y="15163"/>
                  </a:cubicBezTo>
                  <a:lnTo>
                    <a:pt x="4367" y="17710"/>
                  </a:lnTo>
                  <a:cubicBezTo>
                    <a:pt x="4367" y="18300"/>
                    <a:pt x="3925" y="18594"/>
                    <a:pt x="3484" y="18594"/>
                  </a:cubicBezTo>
                  <a:cubicBezTo>
                    <a:pt x="3042" y="18594"/>
                    <a:pt x="2600" y="18300"/>
                    <a:pt x="2600" y="17710"/>
                  </a:cubicBezTo>
                  <a:lnTo>
                    <a:pt x="2600" y="15163"/>
                  </a:lnTo>
                  <a:cubicBezTo>
                    <a:pt x="2600" y="14574"/>
                    <a:pt x="3042" y="14279"/>
                    <a:pt x="3484" y="14279"/>
                  </a:cubicBezTo>
                  <a:close/>
                  <a:moveTo>
                    <a:pt x="3484" y="20518"/>
                  </a:moveTo>
                  <a:cubicBezTo>
                    <a:pt x="3925" y="20518"/>
                    <a:pt x="4367" y="20812"/>
                    <a:pt x="4367" y="21401"/>
                  </a:cubicBezTo>
                  <a:lnTo>
                    <a:pt x="4367" y="23966"/>
                  </a:lnTo>
                  <a:cubicBezTo>
                    <a:pt x="4367" y="24555"/>
                    <a:pt x="3925" y="24850"/>
                    <a:pt x="3484" y="24850"/>
                  </a:cubicBezTo>
                  <a:cubicBezTo>
                    <a:pt x="3042" y="24850"/>
                    <a:pt x="2600" y="24555"/>
                    <a:pt x="2600" y="23966"/>
                  </a:cubicBezTo>
                  <a:lnTo>
                    <a:pt x="2600" y="21401"/>
                  </a:lnTo>
                  <a:cubicBezTo>
                    <a:pt x="2600" y="20812"/>
                    <a:pt x="3042" y="20518"/>
                    <a:pt x="3484" y="20518"/>
                  </a:cubicBezTo>
                  <a:close/>
                  <a:moveTo>
                    <a:pt x="1" y="1"/>
                  </a:moveTo>
                  <a:lnTo>
                    <a:pt x="1" y="27016"/>
                  </a:lnTo>
                  <a:lnTo>
                    <a:pt x="144275" y="27016"/>
                  </a:lnTo>
                  <a:lnTo>
                    <a:pt x="144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49803"/>
                </a:srgbClr>
              </a:outerShdw>
            </a:effectLst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50"/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50"/>
            <p:cNvSpPr/>
            <p:nvPr/>
          </p:nvSpPr>
          <p:spPr>
            <a:xfrm>
              <a:off x="5354100" y="1601000"/>
              <a:ext cx="450" cy="47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50"/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50"/>
            <p:cNvSpPr/>
            <p:nvPr/>
          </p:nvSpPr>
          <p:spPr>
            <a:xfrm>
              <a:off x="3886400" y="15849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1"/>
                  </a:moveTo>
                  <a:lnTo>
                    <a:pt x="125785" y="1"/>
                  </a:lnTo>
                </a:path>
              </a:pathLst>
            </a:custGeom>
            <a:noFill/>
            <a:ln w="9525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50"/>
            <p:cNvSpPr/>
            <p:nvPr/>
          </p:nvSpPr>
          <p:spPr>
            <a:xfrm>
              <a:off x="3886400" y="1724050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9525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50"/>
            <p:cNvSpPr/>
            <p:nvPr/>
          </p:nvSpPr>
          <p:spPr>
            <a:xfrm>
              <a:off x="3886400" y="18626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9525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50"/>
            <p:cNvSpPr/>
            <p:nvPr/>
          </p:nvSpPr>
          <p:spPr>
            <a:xfrm>
              <a:off x="3886400" y="200172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9525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50"/>
            <p:cNvSpPr/>
            <p:nvPr/>
          </p:nvSpPr>
          <p:spPr>
            <a:xfrm>
              <a:off x="3886400" y="1450675"/>
              <a:ext cx="25" cy="675400"/>
            </a:xfrm>
            <a:custGeom>
              <a:avLst/>
              <a:gdLst/>
              <a:ahLst/>
              <a:cxnLst/>
              <a:rect l="l" t="t" r="r" b="b"/>
              <a:pathLst>
                <a:path w="1" h="27016" fill="none" extrusionOk="0">
                  <a:moveTo>
                    <a:pt x="0" y="1"/>
                  </a:moveTo>
                  <a:lnTo>
                    <a:pt x="0" y="27016"/>
                  </a:ln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2" name="Google Shape;692;p50"/>
          <p:cNvSpPr txBox="1">
            <a:spLocks noGrp="1"/>
          </p:cNvSpPr>
          <p:nvPr>
            <p:ph type="subTitle" idx="1"/>
          </p:nvPr>
        </p:nvSpPr>
        <p:spPr>
          <a:xfrm>
            <a:off x="2214200" y="3086500"/>
            <a:ext cx="8199600" cy="24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Pts val="2812"/>
              <a:buFont typeface="Noto Sans Symbols"/>
              <a:buNone/>
            </a:pPr>
            <a:r>
              <a:rPr lang="en-US" sz="2812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Десислава Петкова, </a:t>
            </a:r>
            <a:r>
              <a:rPr lang="en-US" sz="2812" u="sng">
                <a:solidFill>
                  <a:srgbClr val="2DA0F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desislavka@yahoo.com</a:t>
            </a:r>
            <a:endParaRPr sz="2812" u="sng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Pts val="2812"/>
              <a:buFont typeface="Noto Sans Symbols"/>
              <a:buNone/>
            </a:pPr>
            <a:r>
              <a:rPr lang="en-US" sz="2812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Цветелена Таралова, </a:t>
            </a:r>
            <a:r>
              <a:rPr lang="en-US" sz="2812" u="sng">
                <a:solidFill>
                  <a:srgbClr val="2DA0F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ts_taralova@abv.bg</a:t>
            </a:r>
            <a:endParaRPr sz="2812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endParaRPr/>
          </a:p>
        </p:txBody>
      </p:sp>
      <p:sp>
        <p:nvSpPr>
          <p:cNvPr id="693" name="Google Shape;693;p50"/>
          <p:cNvSpPr txBox="1">
            <a:spLocks noGrp="1"/>
          </p:cNvSpPr>
          <p:nvPr>
            <p:ph type="title"/>
          </p:nvPr>
        </p:nvSpPr>
        <p:spPr>
          <a:xfrm>
            <a:off x="3135575" y="1760763"/>
            <a:ext cx="65679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sz="6400"/>
              <a:t>Благодарим за вниманието</a:t>
            </a:r>
            <a:r>
              <a:rPr lang="en-US"/>
              <a:t>!</a:t>
            </a:r>
            <a:endParaRPr/>
          </a:p>
        </p:txBody>
      </p:sp>
      <p:sp>
        <p:nvSpPr>
          <p:cNvPr id="694" name="Google Shape;694;p50"/>
          <p:cNvSpPr/>
          <p:nvPr/>
        </p:nvSpPr>
        <p:spPr>
          <a:xfrm>
            <a:off x="10803149" y="6235486"/>
            <a:ext cx="40331" cy="23515"/>
          </a:xfrm>
          <a:custGeom>
            <a:avLst/>
            <a:gdLst/>
            <a:ahLst/>
            <a:cxnLst/>
            <a:rect l="l" t="t" r="r" b="b"/>
            <a:pathLst>
              <a:path w="638" h="496" extrusionOk="0">
                <a:moveTo>
                  <a:pt x="318" y="1"/>
                </a:moveTo>
                <a:cubicBezTo>
                  <a:pt x="0" y="1"/>
                  <a:pt x="0" y="496"/>
                  <a:pt x="318" y="496"/>
                </a:cubicBezTo>
                <a:cubicBezTo>
                  <a:pt x="638" y="496"/>
                  <a:pt x="638" y="1"/>
                  <a:pt x="318" y="1"/>
                </a:cubicBezTo>
                <a:close/>
              </a:path>
            </a:pathLst>
          </a:custGeom>
          <a:solidFill>
            <a:srgbClr val="D9B3FF"/>
          </a:solidFill>
          <a:ln>
            <a:noFill/>
          </a:ln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50"/>
          <p:cNvSpPr txBox="1"/>
          <p:nvPr/>
        </p:nvSpPr>
        <p:spPr>
          <a:xfrm rot="-128422">
            <a:off x="4630845" y="6239850"/>
            <a:ext cx="5052525" cy="66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and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Pixabay</a:t>
            </a:r>
            <a:endParaRPr sz="1500" b="1" i="0" u="none" strike="noStrike" cap="none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</p:txBody>
      </p:sp>
      <p:sp>
        <p:nvSpPr>
          <p:cNvPr id="696" name="Google Shape;696;p50"/>
          <p:cNvSpPr/>
          <p:nvPr/>
        </p:nvSpPr>
        <p:spPr>
          <a:xfrm>
            <a:off x="4693309" y="3173052"/>
            <a:ext cx="3452475" cy="119430"/>
          </a:xfrm>
          <a:custGeom>
            <a:avLst/>
            <a:gdLst/>
            <a:ahLst/>
            <a:cxnLst/>
            <a:rect l="l" t="t" r="r" b="b"/>
            <a:pathLst>
              <a:path w="32487" h="1724" extrusionOk="0">
                <a:moveTo>
                  <a:pt x="27267" y="1"/>
                </a:moveTo>
                <a:cubicBezTo>
                  <a:pt x="26919" y="1"/>
                  <a:pt x="26667" y="329"/>
                  <a:pt x="26308" y="550"/>
                </a:cubicBezTo>
                <a:cubicBezTo>
                  <a:pt x="26043" y="715"/>
                  <a:pt x="25738" y="798"/>
                  <a:pt x="25431" y="798"/>
                </a:cubicBezTo>
                <a:cubicBezTo>
                  <a:pt x="25235" y="798"/>
                  <a:pt x="25037" y="764"/>
                  <a:pt x="24847" y="695"/>
                </a:cubicBezTo>
                <a:cubicBezTo>
                  <a:pt x="24495" y="571"/>
                  <a:pt x="24204" y="291"/>
                  <a:pt x="23800" y="291"/>
                </a:cubicBezTo>
                <a:cubicBezTo>
                  <a:pt x="23231" y="291"/>
                  <a:pt x="22898" y="1032"/>
                  <a:pt x="22415" y="1032"/>
                </a:cubicBezTo>
                <a:cubicBezTo>
                  <a:pt x="22336" y="1032"/>
                  <a:pt x="22252" y="1012"/>
                  <a:pt x="22163" y="965"/>
                </a:cubicBezTo>
                <a:cubicBezTo>
                  <a:pt x="21924" y="830"/>
                  <a:pt x="21790" y="613"/>
                  <a:pt x="21520" y="530"/>
                </a:cubicBezTo>
                <a:cubicBezTo>
                  <a:pt x="21407" y="492"/>
                  <a:pt x="21287" y="473"/>
                  <a:pt x="21166" y="473"/>
                </a:cubicBezTo>
                <a:cubicBezTo>
                  <a:pt x="21023" y="473"/>
                  <a:pt x="20878" y="500"/>
                  <a:pt x="20743" y="550"/>
                </a:cubicBezTo>
                <a:cubicBezTo>
                  <a:pt x="20203" y="728"/>
                  <a:pt x="19780" y="1105"/>
                  <a:pt x="19311" y="1105"/>
                </a:cubicBezTo>
                <a:cubicBezTo>
                  <a:pt x="19095" y="1105"/>
                  <a:pt x="18870" y="1025"/>
                  <a:pt x="18618" y="809"/>
                </a:cubicBezTo>
                <a:cubicBezTo>
                  <a:pt x="18360" y="581"/>
                  <a:pt x="18018" y="316"/>
                  <a:pt x="17667" y="316"/>
                </a:cubicBezTo>
                <a:cubicBezTo>
                  <a:pt x="17525" y="316"/>
                  <a:pt x="17380" y="360"/>
                  <a:pt x="17240" y="467"/>
                </a:cubicBezTo>
                <a:cubicBezTo>
                  <a:pt x="17048" y="614"/>
                  <a:pt x="16936" y="1140"/>
                  <a:pt x="16642" y="1140"/>
                </a:cubicBezTo>
                <a:cubicBezTo>
                  <a:pt x="16603" y="1140"/>
                  <a:pt x="16560" y="1131"/>
                  <a:pt x="16514" y="1110"/>
                </a:cubicBezTo>
                <a:cubicBezTo>
                  <a:pt x="16338" y="1027"/>
                  <a:pt x="16193" y="623"/>
                  <a:pt x="16037" y="467"/>
                </a:cubicBezTo>
                <a:cubicBezTo>
                  <a:pt x="15879" y="309"/>
                  <a:pt x="15691" y="220"/>
                  <a:pt x="15499" y="220"/>
                </a:cubicBezTo>
                <a:cubicBezTo>
                  <a:pt x="15352" y="220"/>
                  <a:pt x="15203" y="272"/>
                  <a:pt x="15063" y="385"/>
                </a:cubicBezTo>
                <a:cubicBezTo>
                  <a:pt x="14762" y="624"/>
                  <a:pt x="14530" y="1261"/>
                  <a:pt x="14200" y="1261"/>
                </a:cubicBezTo>
                <a:cubicBezTo>
                  <a:pt x="14087" y="1261"/>
                  <a:pt x="13962" y="1186"/>
                  <a:pt x="13820" y="996"/>
                </a:cubicBezTo>
                <a:cubicBezTo>
                  <a:pt x="13560" y="664"/>
                  <a:pt x="13374" y="146"/>
                  <a:pt x="12908" y="74"/>
                </a:cubicBezTo>
                <a:cubicBezTo>
                  <a:pt x="12858" y="65"/>
                  <a:pt x="12811" y="60"/>
                  <a:pt x="12768" y="60"/>
                </a:cubicBezTo>
                <a:cubicBezTo>
                  <a:pt x="12316" y="60"/>
                  <a:pt x="12191" y="522"/>
                  <a:pt x="11850" y="768"/>
                </a:cubicBezTo>
                <a:cubicBezTo>
                  <a:pt x="11752" y="840"/>
                  <a:pt x="11654" y="870"/>
                  <a:pt x="11556" y="870"/>
                </a:cubicBezTo>
                <a:cubicBezTo>
                  <a:pt x="11136" y="870"/>
                  <a:pt x="10718" y="331"/>
                  <a:pt x="10269" y="331"/>
                </a:cubicBezTo>
                <a:cubicBezTo>
                  <a:pt x="10162" y="331"/>
                  <a:pt x="10054" y="361"/>
                  <a:pt x="9943" y="436"/>
                </a:cubicBezTo>
                <a:cubicBezTo>
                  <a:pt x="9658" y="641"/>
                  <a:pt x="9549" y="1030"/>
                  <a:pt x="9189" y="1030"/>
                </a:cubicBezTo>
                <a:cubicBezTo>
                  <a:pt x="9130" y="1030"/>
                  <a:pt x="9064" y="1019"/>
                  <a:pt x="8990" y="996"/>
                </a:cubicBezTo>
                <a:cubicBezTo>
                  <a:pt x="8565" y="861"/>
                  <a:pt x="8223" y="530"/>
                  <a:pt x="7777" y="488"/>
                </a:cubicBezTo>
                <a:cubicBezTo>
                  <a:pt x="7751" y="486"/>
                  <a:pt x="7725" y="485"/>
                  <a:pt x="7699" y="485"/>
                </a:cubicBezTo>
                <a:cubicBezTo>
                  <a:pt x="7123" y="485"/>
                  <a:pt x="6745" y="1066"/>
                  <a:pt x="6258" y="1066"/>
                </a:cubicBezTo>
                <a:cubicBezTo>
                  <a:pt x="6114" y="1066"/>
                  <a:pt x="5960" y="1015"/>
                  <a:pt x="5788" y="882"/>
                </a:cubicBezTo>
                <a:cubicBezTo>
                  <a:pt x="5482" y="645"/>
                  <a:pt x="5172" y="246"/>
                  <a:pt x="4806" y="246"/>
                </a:cubicBezTo>
                <a:cubicBezTo>
                  <a:pt x="4674" y="246"/>
                  <a:pt x="4536" y="297"/>
                  <a:pt x="4388" y="426"/>
                </a:cubicBezTo>
                <a:cubicBezTo>
                  <a:pt x="4211" y="578"/>
                  <a:pt x="4137" y="770"/>
                  <a:pt x="3899" y="770"/>
                </a:cubicBezTo>
                <a:cubicBezTo>
                  <a:pt x="3844" y="770"/>
                  <a:pt x="3780" y="760"/>
                  <a:pt x="3704" y="737"/>
                </a:cubicBezTo>
                <a:cubicBezTo>
                  <a:pt x="3549" y="695"/>
                  <a:pt x="3404" y="550"/>
                  <a:pt x="3259" y="488"/>
                </a:cubicBezTo>
                <a:cubicBezTo>
                  <a:pt x="3147" y="432"/>
                  <a:pt x="3023" y="403"/>
                  <a:pt x="2898" y="403"/>
                </a:cubicBezTo>
                <a:cubicBezTo>
                  <a:pt x="2792" y="403"/>
                  <a:pt x="2685" y="424"/>
                  <a:pt x="2585" y="467"/>
                </a:cubicBezTo>
                <a:cubicBezTo>
                  <a:pt x="2481" y="540"/>
                  <a:pt x="2378" y="623"/>
                  <a:pt x="2284" y="706"/>
                </a:cubicBezTo>
                <a:cubicBezTo>
                  <a:pt x="2148" y="792"/>
                  <a:pt x="2029" y="838"/>
                  <a:pt x="1917" y="838"/>
                </a:cubicBezTo>
                <a:cubicBezTo>
                  <a:pt x="1798" y="838"/>
                  <a:pt x="1686" y="786"/>
                  <a:pt x="1569" y="675"/>
                </a:cubicBezTo>
                <a:cubicBezTo>
                  <a:pt x="1362" y="488"/>
                  <a:pt x="1269" y="229"/>
                  <a:pt x="989" y="136"/>
                </a:cubicBezTo>
                <a:cubicBezTo>
                  <a:pt x="909" y="109"/>
                  <a:pt x="835" y="96"/>
                  <a:pt x="766" y="96"/>
                </a:cubicBezTo>
                <a:cubicBezTo>
                  <a:pt x="333" y="96"/>
                  <a:pt x="106" y="585"/>
                  <a:pt x="25" y="996"/>
                </a:cubicBezTo>
                <a:cubicBezTo>
                  <a:pt x="0" y="1114"/>
                  <a:pt x="95" y="1191"/>
                  <a:pt x="186" y="1191"/>
                </a:cubicBezTo>
                <a:cubicBezTo>
                  <a:pt x="246" y="1191"/>
                  <a:pt x="305" y="1157"/>
                  <a:pt x="326" y="1079"/>
                </a:cubicBezTo>
                <a:cubicBezTo>
                  <a:pt x="346" y="986"/>
                  <a:pt x="378" y="892"/>
                  <a:pt x="419" y="809"/>
                </a:cubicBezTo>
                <a:cubicBezTo>
                  <a:pt x="485" y="715"/>
                  <a:pt x="696" y="502"/>
                  <a:pt x="850" y="502"/>
                </a:cubicBezTo>
                <a:cubicBezTo>
                  <a:pt x="866" y="502"/>
                  <a:pt x="881" y="504"/>
                  <a:pt x="896" y="509"/>
                </a:cubicBezTo>
                <a:cubicBezTo>
                  <a:pt x="1051" y="550"/>
                  <a:pt x="1155" y="789"/>
                  <a:pt x="1248" y="892"/>
                </a:cubicBezTo>
                <a:cubicBezTo>
                  <a:pt x="1372" y="1058"/>
                  <a:pt x="1507" y="1234"/>
                  <a:pt x="1704" y="1317"/>
                </a:cubicBezTo>
                <a:cubicBezTo>
                  <a:pt x="1780" y="1347"/>
                  <a:pt x="1850" y="1359"/>
                  <a:pt x="1916" y="1359"/>
                </a:cubicBezTo>
                <a:cubicBezTo>
                  <a:pt x="2334" y="1359"/>
                  <a:pt x="2561" y="836"/>
                  <a:pt x="2978" y="836"/>
                </a:cubicBezTo>
                <a:cubicBezTo>
                  <a:pt x="3045" y="836"/>
                  <a:pt x="3118" y="850"/>
                  <a:pt x="3197" y="882"/>
                </a:cubicBezTo>
                <a:cubicBezTo>
                  <a:pt x="3520" y="1017"/>
                  <a:pt x="3725" y="1186"/>
                  <a:pt x="3965" y="1186"/>
                </a:cubicBezTo>
                <a:cubicBezTo>
                  <a:pt x="4095" y="1186"/>
                  <a:pt x="4235" y="1137"/>
                  <a:pt x="4409" y="1006"/>
                </a:cubicBezTo>
                <a:cubicBezTo>
                  <a:pt x="4570" y="899"/>
                  <a:pt x="4731" y="722"/>
                  <a:pt x="4958" y="722"/>
                </a:cubicBezTo>
                <a:cubicBezTo>
                  <a:pt x="4995" y="722"/>
                  <a:pt x="5032" y="727"/>
                  <a:pt x="5072" y="737"/>
                </a:cubicBezTo>
                <a:cubicBezTo>
                  <a:pt x="5228" y="768"/>
                  <a:pt x="5383" y="1048"/>
                  <a:pt x="5497" y="1162"/>
                </a:cubicBezTo>
                <a:cubicBezTo>
                  <a:pt x="5684" y="1359"/>
                  <a:pt x="5891" y="1535"/>
                  <a:pt x="6171" y="1556"/>
                </a:cubicBezTo>
                <a:cubicBezTo>
                  <a:pt x="6186" y="1556"/>
                  <a:pt x="6201" y="1557"/>
                  <a:pt x="6216" y="1557"/>
                </a:cubicBezTo>
                <a:cubicBezTo>
                  <a:pt x="6438" y="1557"/>
                  <a:pt x="6649" y="1484"/>
                  <a:pt x="6824" y="1348"/>
                </a:cubicBezTo>
                <a:cubicBezTo>
                  <a:pt x="6959" y="1265"/>
                  <a:pt x="7073" y="1151"/>
                  <a:pt x="7218" y="1069"/>
                </a:cubicBezTo>
                <a:cubicBezTo>
                  <a:pt x="7389" y="971"/>
                  <a:pt x="7541" y="931"/>
                  <a:pt x="7687" y="931"/>
                </a:cubicBezTo>
                <a:cubicBezTo>
                  <a:pt x="7911" y="931"/>
                  <a:pt x="8119" y="1026"/>
                  <a:pt x="8358" y="1151"/>
                </a:cubicBezTo>
                <a:cubicBezTo>
                  <a:pt x="8641" y="1293"/>
                  <a:pt x="8977" y="1457"/>
                  <a:pt x="9300" y="1457"/>
                </a:cubicBezTo>
                <a:cubicBezTo>
                  <a:pt x="9473" y="1457"/>
                  <a:pt x="9643" y="1409"/>
                  <a:pt x="9798" y="1286"/>
                </a:cubicBezTo>
                <a:cubicBezTo>
                  <a:pt x="9892" y="1214"/>
                  <a:pt x="9943" y="1048"/>
                  <a:pt x="10026" y="986"/>
                </a:cubicBezTo>
                <a:cubicBezTo>
                  <a:pt x="10175" y="884"/>
                  <a:pt x="10298" y="843"/>
                  <a:pt x="10407" y="843"/>
                </a:cubicBezTo>
                <a:cubicBezTo>
                  <a:pt x="10609" y="843"/>
                  <a:pt x="10768" y="983"/>
                  <a:pt x="10969" y="1131"/>
                </a:cubicBezTo>
                <a:cubicBezTo>
                  <a:pt x="11147" y="1255"/>
                  <a:pt x="11333" y="1357"/>
                  <a:pt x="11546" y="1357"/>
                </a:cubicBezTo>
                <a:cubicBezTo>
                  <a:pt x="11581" y="1357"/>
                  <a:pt x="11617" y="1354"/>
                  <a:pt x="11654" y="1348"/>
                </a:cubicBezTo>
                <a:cubicBezTo>
                  <a:pt x="12090" y="1285"/>
                  <a:pt x="12415" y="511"/>
                  <a:pt x="12817" y="511"/>
                </a:cubicBezTo>
                <a:cubicBezTo>
                  <a:pt x="12873" y="511"/>
                  <a:pt x="12931" y="526"/>
                  <a:pt x="12990" y="561"/>
                </a:cubicBezTo>
                <a:cubicBezTo>
                  <a:pt x="13395" y="799"/>
                  <a:pt x="13446" y="1431"/>
                  <a:pt x="13892" y="1649"/>
                </a:cubicBezTo>
                <a:cubicBezTo>
                  <a:pt x="13998" y="1701"/>
                  <a:pt x="14101" y="1724"/>
                  <a:pt x="14200" y="1724"/>
                </a:cubicBezTo>
                <a:cubicBezTo>
                  <a:pt x="14458" y="1724"/>
                  <a:pt x="14686" y="1566"/>
                  <a:pt x="14866" y="1348"/>
                </a:cubicBezTo>
                <a:cubicBezTo>
                  <a:pt x="15011" y="1172"/>
                  <a:pt x="15136" y="820"/>
                  <a:pt x="15333" y="706"/>
                </a:cubicBezTo>
                <a:cubicBezTo>
                  <a:pt x="15393" y="674"/>
                  <a:pt x="15450" y="660"/>
                  <a:pt x="15502" y="660"/>
                </a:cubicBezTo>
                <a:cubicBezTo>
                  <a:pt x="15790" y="660"/>
                  <a:pt x="15963" y="1083"/>
                  <a:pt x="16120" y="1276"/>
                </a:cubicBezTo>
                <a:cubicBezTo>
                  <a:pt x="16278" y="1475"/>
                  <a:pt x="16486" y="1624"/>
                  <a:pt x="16707" y="1624"/>
                </a:cubicBezTo>
                <a:cubicBezTo>
                  <a:pt x="16821" y="1624"/>
                  <a:pt x="16937" y="1585"/>
                  <a:pt x="17053" y="1493"/>
                </a:cubicBezTo>
                <a:cubicBezTo>
                  <a:pt x="17115" y="1431"/>
                  <a:pt x="17178" y="1359"/>
                  <a:pt x="17229" y="1276"/>
                </a:cubicBezTo>
                <a:cubicBezTo>
                  <a:pt x="17250" y="1203"/>
                  <a:pt x="17292" y="1141"/>
                  <a:pt x="17323" y="1079"/>
                </a:cubicBezTo>
                <a:lnTo>
                  <a:pt x="17385" y="944"/>
                </a:lnTo>
                <a:lnTo>
                  <a:pt x="17996" y="851"/>
                </a:lnTo>
                <a:cubicBezTo>
                  <a:pt x="18328" y="955"/>
                  <a:pt x="18556" y="1421"/>
                  <a:pt x="18919" y="1545"/>
                </a:cubicBezTo>
                <a:cubicBezTo>
                  <a:pt x="19037" y="1588"/>
                  <a:pt x="19155" y="1606"/>
                  <a:pt x="19273" y="1606"/>
                </a:cubicBezTo>
                <a:cubicBezTo>
                  <a:pt x="19670" y="1606"/>
                  <a:pt x="20057" y="1398"/>
                  <a:pt x="20401" y="1214"/>
                </a:cubicBezTo>
                <a:cubicBezTo>
                  <a:pt x="20653" y="1080"/>
                  <a:pt x="20905" y="922"/>
                  <a:pt x="21175" y="922"/>
                </a:cubicBezTo>
                <a:cubicBezTo>
                  <a:pt x="21260" y="922"/>
                  <a:pt x="21347" y="938"/>
                  <a:pt x="21437" y="975"/>
                </a:cubicBezTo>
                <a:cubicBezTo>
                  <a:pt x="21758" y="1110"/>
                  <a:pt x="21935" y="1442"/>
                  <a:pt x="22287" y="1514"/>
                </a:cubicBezTo>
                <a:cubicBezTo>
                  <a:pt x="22345" y="1526"/>
                  <a:pt x="22399" y="1532"/>
                  <a:pt x="22450" y="1532"/>
                </a:cubicBezTo>
                <a:cubicBezTo>
                  <a:pt x="22923" y="1532"/>
                  <a:pt x="23097" y="1048"/>
                  <a:pt x="23500" y="851"/>
                </a:cubicBezTo>
                <a:cubicBezTo>
                  <a:pt x="23595" y="804"/>
                  <a:pt x="23690" y="785"/>
                  <a:pt x="23785" y="785"/>
                </a:cubicBezTo>
                <a:cubicBezTo>
                  <a:pt x="24176" y="785"/>
                  <a:pt x="24565" y="1112"/>
                  <a:pt x="24940" y="1203"/>
                </a:cubicBezTo>
                <a:cubicBezTo>
                  <a:pt x="25101" y="1236"/>
                  <a:pt x="25265" y="1254"/>
                  <a:pt x="25431" y="1254"/>
                </a:cubicBezTo>
                <a:cubicBezTo>
                  <a:pt x="25628" y="1254"/>
                  <a:pt x="25826" y="1229"/>
                  <a:pt x="26018" y="1172"/>
                </a:cubicBezTo>
                <a:cubicBezTo>
                  <a:pt x="26360" y="1079"/>
                  <a:pt x="26578" y="861"/>
                  <a:pt x="26868" y="685"/>
                </a:cubicBezTo>
                <a:cubicBezTo>
                  <a:pt x="27034" y="587"/>
                  <a:pt x="27164" y="547"/>
                  <a:pt x="27276" y="547"/>
                </a:cubicBezTo>
                <a:cubicBezTo>
                  <a:pt x="27575" y="547"/>
                  <a:pt x="27732" y="834"/>
                  <a:pt x="28049" y="1037"/>
                </a:cubicBezTo>
                <a:cubicBezTo>
                  <a:pt x="28246" y="1166"/>
                  <a:pt x="28434" y="1214"/>
                  <a:pt x="28618" y="1214"/>
                </a:cubicBezTo>
                <a:cubicBezTo>
                  <a:pt x="29164" y="1214"/>
                  <a:pt x="29673" y="791"/>
                  <a:pt x="30247" y="768"/>
                </a:cubicBezTo>
                <a:cubicBezTo>
                  <a:pt x="30271" y="767"/>
                  <a:pt x="30296" y="766"/>
                  <a:pt x="30320" y="766"/>
                </a:cubicBezTo>
                <a:cubicBezTo>
                  <a:pt x="30745" y="766"/>
                  <a:pt x="31165" y="911"/>
                  <a:pt x="31562" y="911"/>
                </a:cubicBezTo>
                <a:cubicBezTo>
                  <a:pt x="31838" y="911"/>
                  <a:pt x="32103" y="841"/>
                  <a:pt x="32350" y="602"/>
                </a:cubicBezTo>
                <a:cubicBezTo>
                  <a:pt x="32487" y="483"/>
                  <a:pt x="32357" y="244"/>
                  <a:pt x="32197" y="244"/>
                </a:cubicBezTo>
                <a:cubicBezTo>
                  <a:pt x="32162" y="244"/>
                  <a:pt x="32126" y="255"/>
                  <a:pt x="32091" y="281"/>
                </a:cubicBezTo>
                <a:cubicBezTo>
                  <a:pt x="31904" y="424"/>
                  <a:pt x="31688" y="469"/>
                  <a:pt x="31457" y="469"/>
                </a:cubicBezTo>
                <a:cubicBezTo>
                  <a:pt x="31047" y="469"/>
                  <a:pt x="30590" y="325"/>
                  <a:pt x="30170" y="325"/>
                </a:cubicBezTo>
                <a:cubicBezTo>
                  <a:pt x="30054" y="325"/>
                  <a:pt x="29941" y="336"/>
                  <a:pt x="29832" y="364"/>
                </a:cubicBezTo>
                <a:cubicBezTo>
                  <a:pt x="29440" y="466"/>
                  <a:pt x="29099" y="737"/>
                  <a:pt x="28702" y="737"/>
                </a:cubicBezTo>
                <a:cubicBezTo>
                  <a:pt x="28658" y="737"/>
                  <a:pt x="28613" y="734"/>
                  <a:pt x="28568" y="727"/>
                </a:cubicBezTo>
                <a:cubicBezTo>
                  <a:pt x="28163" y="664"/>
                  <a:pt x="28008" y="353"/>
                  <a:pt x="27687" y="146"/>
                </a:cubicBezTo>
                <a:cubicBezTo>
                  <a:pt x="27528" y="42"/>
                  <a:pt x="27392" y="1"/>
                  <a:pt x="27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7" name="Google Shape;697;p50"/>
          <p:cNvGrpSpPr/>
          <p:nvPr/>
        </p:nvGrpSpPr>
        <p:grpSpPr>
          <a:xfrm>
            <a:off x="10413803" y="1091600"/>
            <a:ext cx="4008169" cy="3513726"/>
            <a:chOff x="6751964" y="1071136"/>
            <a:chExt cx="1722758" cy="1812974"/>
          </a:xfrm>
        </p:grpSpPr>
        <p:sp>
          <p:nvSpPr>
            <p:cNvPr id="698" name="Google Shape;698;p50"/>
            <p:cNvSpPr/>
            <p:nvPr/>
          </p:nvSpPr>
          <p:spPr>
            <a:xfrm>
              <a:off x="6751964" y="1473363"/>
              <a:ext cx="1722758" cy="1349888"/>
            </a:xfrm>
            <a:custGeom>
              <a:avLst/>
              <a:gdLst/>
              <a:ahLst/>
              <a:cxnLst/>
              <a:rect l="l" t="t" r="r" b="b"/>
              <a:pathLst>
                <a:path w="45010" h="32894" extrusionOk="0">
                  <a:moveTo>
                    <a:pt x="11615" y="1"/>
                  </a:moveTo>
                  <a:cubicBezTo>
                    <a:pt x="10960" y="1"/>
                    <a:pt x="10298" y="56"/>
                    <a:pt x="9634" y="171"/>
                  </a:cubicBezTo>
                  <a:cubicBezTo>
                    <a:pt x="4075" y="1119"/>
                    <a:pt x="1" y="5936"/>
                    <a:pt x="1" y="11574"/>
                  </a:cubicBezTo>
                  <a:cubicBezTo>
                    <a:pt x="1" y="17717"/>
                    <a:pt x="15256" y="31741"/>
                    <a:pt x="22110" y="32830"/>
                  </a:cubicBezTo>
                  <a:lnTo>
                    <a:pt x="22110" y="32893"/>
                  </a:lnTo>
                  <a:cubicBezTo>
                    <a:pt x="22237" y="32893"/>
                    <a:pt x="22363" y="32893"/>
                    <a:pt x="22505" y="32878"/>
                  </a:cubicBezTo>
                  <a:cubicBezTo>
                    <a:pt x="22534" y="32875"/>
                    <a:pt x="22561" y="32873"/>
                    <a:pt x="22589" y="32873"/>
                  </a:cubicBezTo>
                  <a:cubicBezTo>
                    <a:pt x="22698" y="32873"/>
                    <a:pt x="22799" y="32893"/>
                    <a:pt x="22900" y="32893"/>
                  </a:cubicBezTo>
                  <a:lnTo>
                    <a:pt x="22900" y="32830"/>
                  </a:lnTo>
                  <a:cubicBezTo>
                    <a:pt x="29770" y="31741"/>
                    <a:pt x="45010" y="17717"/>
                    <a:pt x="45010" y="11574"/>
                  </a:cubicBezTo>
                  <a:cubicBezTo>
                    <a:pt x="45010" y="5936"/>
                    <a:pt x="40935" y="1119"/>
                    <a:pt x="35376" y="171"/>
                  </a:cubicBezTo>
                  <a:cubicBezTo>
                    <a:pt x="34712" y="56"/>
                    <a:pt x="34050" y="1"/>
                    <a:pt x="33395" y="1"/>
                  </a:cubicBezTo>
                  <a:cubicBezTo>
                    <a:pt x="28570" y="1"/>
                    <a:pt x="24160" y="3034"/>
                    <a:pt x="22505" y="7720"/>
                  </a:cubicBezTo>
                  <a:cubicBezTo>
                    <a:pt x="20850" y="3034"/>
                    <a:pt x="16440" y="1"/>
                    <a:pt x="11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49803"/>
                </a:srgbClr>
              </a:outerShdw>
            </a:effectLst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50"/>
            <p:cNvSpPr/>
            <p:nvPr/>
          </p:nvSpPr>
          <p:spPr>
            <a:xfrm rot="270">
              <a:off x="7838934" y="2305170"/>
              <a:ext cx="553561" cy="578919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45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1960"/>
                </a:srgbClr>
              </a:outerShdw>
            </a:effectLst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50"/>
            <p:cNvSpPr/>
            <p:nvPr/>
          </p:nvSpPr>
          <p:spPr>
            <a:xfrm rot="2469048">
              <a:off x="6871205" y="1179183"/>
              <a:ext cx="540611" cy="565347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45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1960"/>
                </a:srgbClr>
              </a:outerShdw>
            </a:effectLst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1" name="Google Shape;701;p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3149" y="1539130"/>
            <a:ext cx="2487904" cy="248790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0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6"/>
          <p:cNvSpPr txBox="1">
            <a:spLocks noGrp="1"/>
          </p:cNvSpPr>
          <p:nvPr>
            <p:ph type="title"/>
          </p:nvPr>
        </p:nvSpPr>
        <p:spPr>
          <a:xfrm>
            <a:off x="1679694" y="7019200"/>
            <a:ext cx="11271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Perttu Pölönen </a:t>
            </a:r>
            <a:endParaRPr sz="2700" b="1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4700"/>
              <a:buNone/>
            </a:pPr>
            <a:endParaRPr/>
          </a:p>
        </p:txBody>
      </p:sp>
      <p:sp>
        <p:nvSpPr>
          <p:cNvPr id="398" name="Google Shape;398;p16"/>
          <p:cNvSpPr txBox="1">
            <a:spLocks noGrp="1"/>
          </p:cNvSpPr>
          <p:nvPr>
            <p:ph type="subTitle" idx="1"/>
          </p:nvPr>
        </p:nvSpPr>
        <p:spPr>
          <a:xfrm flipH="1">
            <a:off x="1719300" y="3539750"/>
            <a:ext cx="5952900" cy="3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5900"/>
              <a:buNone/>
            </a:pPr>
            <a:endParaRPr/>
          </a:p>
        </p:txBody>
      </p:sp>
      <p:pic>
        <p:nvPicPr>
          <p:cNvPr id="399" name="Google Shape;3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700" y="669063"/>
            <a:ext cx="11620050" cy="658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6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"/>
          <p:cNvSpPr txBox="1">
            <a:spLocks noGrp="1"/>
          </p:cNvSpPr>
          <p:nvPr>
            <p:ph type="subTitle" idx="1"/>
          </p:nvPr>
        </p:nvSpPr>
        <p:spPr>
          <a:xfrm flipH="1">
            <a:off x="1719300" y="3539750"/>
            <a:ext cx="5952900" cy="3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7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5900"/>
              <a:buNone/>
            </a:pPr>
            <a:endParaRPr/>
          </a:p>
        </p:txBody>
      </p:sp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graphicFrame>
        <p:nvGraphicFramePr>
          <p:cNvPr id="407" name="Google Shape;407;p17"/>
          <p:cNvGraphicFramePr/>
          <p:nvPr>
            <p:extLst>
              <p:ext uri="{D42A27DB-BD31-4B8C-83A1-F6EECF244321}">
                <p14:modId xmlns:p14="http://schemas.microsoft.com/office/powerpoint/2010/main" val="1125603848"/>
              </p:ext>
            </p:extLst>
          </p:nvPr>
        </p:nvGraphicFramePr>
        <p:xfrm>
          <a:off x="1054685" y="1488415"/>
          <a:ext cx="12636175" cy="4724775"/>
        </p:xfrm>
        <a:graphic>
          <a:graphicData uri="http://schemas.openxmlformats.org/drawingml/2006/table">
            <a:tbl>
              <a:tblPr>
                <a:noFill/>
                <a:tableStyleId>{0CA56ED6-5896-49C8-9569-D35A4F40EBAD}</a:tableStyleId>
              </a:tblPr>
              <a:tblGrid>
                <a:gridCol w="3159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7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0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59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574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Общуване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и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разказване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на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истории</a:t>
                      </a:r>
                      <a:endParaRPr sz="21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Страст и характер </a:t>
                      </a:r>
                      <a:endParaRPr sz="21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Любопитство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и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експериментаторство</a:t>
                      </a:r>
                      <a:endParaRPr sz="21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Упоритост и търпение</a:t>
                      </a:r>
                      <a:endParaRPr sz="21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74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Технологиите и бъдещето</a:t>
                      </a:r>
                      <a:endParaRPr sz="21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Състрадание и честност</a:t>
                      </a:r>
                      <a:endParaRPr sz="21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Кураж и етика</a:t>
                      </a:r>
                      <a:endParaRPr sz="21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Критично мислене и тълкуване на смисъл </a:t>
                      </a:r>
                      <a:endParaRPr sz="21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4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Творчество и импровизация</a:t>
                      </a:r>
                      <a:endParaRPr sz="2100" b="1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Решаване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на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проблеми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и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адаптивност</a:t>
                      </a:r>
                      <a:endParaRPr sz="21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Предприемачество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и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работа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в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екип</a:t>
                      </a:r>
                      <a:endParaRPr sz="21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Грижа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за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себе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си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и </a:t>
                      </a:r>
                      <a:r>
                        <a:rPr lang="en-US" sz="2100" b="1" dirty="0" err="1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себепознание</a:t>
                      </a:r>
                      <a:r>
                        <a:rPr lang="en-US" sz="2100" b="1" dirty="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100" b="1" dirty="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146275" marR="146275" marT="146275" marB="14627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08" name="Google Shape;408;p17"/>
          <p:cNvSpPr txBox="1">
            <a:spLocks noGrp="1"/>
          </p:cNvSpPr>
          <p:nvPr>
            <p:ph type="subTitle" idx="1"/>
          </p:nvPr>
        </p:nvSpPr>
        <p:spPr>
          <a:xfrm>
            <a:off x="9242624" y="6594200"/>
            <a:ext cx="4312200" cy="687900"/>
          </a:xfrm>
          <a:prstGeom prst="rect">
            <a:avLst/>
          </a:prstGeom>
        </p:spPr>
        <p:txBody>
          <a:bodyPr spcFirstLastPara="1" wrap="square" lIns="178775" tIns="178775" rIns="178775" bIns="178775" anchor="b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</a:pPr>
            <a:r>
              <a:rPr lang="en-US" sz="2100" b="1">
                <a:latin typeface="Comfortaa"/>
                <a:ea typeface="Comfortaa"/>
                <a:cs typeface="Comfortaa"/>
                <a:sym typeface="Comfortaa"/>
              </a:rPr>
              <a:t>Из „Умения за бъдещето“, </a:t>
            </a:r>
            <a:endParaRPr sz="21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"/>
              <a:buNone/>
            </a:pPr>
            <a:r>
              <a:rPr lang="en-US" sz="2100" b="1">
                <a:latin typeface="Comfortaa"/>
                <a:ea typeface="Comfortaa"/>
                <a:cs typeface="Comfortaa"/>
                <a:sym typeface="Comfortaa"/>
              </a:rPr>
              <a:t>Пърту Пьольонен</a:t>
            </a:r>
            <a:r>
              <a:rPr lang="en-US" sz="2100" b="1">
                <a:solidFill>
                  <a:srgbClr val="351C75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100" b="1">
              <a:solidFill>
                <a:srgbClr val="351C7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"/>
          <p:cNvSpPr txBox="1">
            <a:spLocks noGrp="1"/>
          </p:cNvSpPr>
          <p:nvPr>
            <p:ph type="title"/>
          </p:nvPr>
        </p:nvSpPr>
        <p:spPr>
          <a:xfrm>
            <a:off x="1432509" y="967329"/>
            <a:ext cx="1176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bg-BG" dirty="0"/>
              <a:t>Какво е проектно-базирано обучение?</a:t>
            </a:r>
          </a:p>
        </p:txBody>
      </p:sp>
      <p:sp>
        <p:nvSpPr>
          <p:cNvPr id="414" name="Google Shape;414;p18"/>
          <p:cNvSpPr txBox="1">
            <a:spLocks noGrp="1"/>
          </p:cNvSpPr>
          <p:nvPr>
            <p:ph type="body" idx="1"/>
          </p:nvPr>
        </p:nvSpPr>
        <p:spPr>
          <a:xfrm>
            <a:off x="2107100" y="1960825"/>
            <a:ext cx="11371800" cy="5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100" dirty="0"/>
              <a:t>Метод на преподаване и учене</a:t>
            </a:r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100" dirty="0"/>
              <a:t>Дълъг период от време</a:t>
            </a:r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100" dirty="0"/>
              <a:t>Автентични комплексни въпроси</a:t>
            </a:r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100" dirty="0"/>
              <a:t>Решаване на проблем от реалния живот</a:t>
            </a:r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bg-BG" sz="3100" dirty="0"/>
              <a:t>Част от два или повече предмета</a:t>
            </a:r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en-US" sz="3100" dirty="0" err="1"/>
              <a:t>Развиване</a:t>
            </a:r>
            <a:r>
              <a:rPr lang="en-US" sz="3100" dirty="0"/>
              <a:t> </a:t>
            </a:r>
            <a:r>
              <a:rPr lang="en-US" sz="3100" dirty="0" err="1"/>
              <a:t>на</a:t>
            </a:r>
            <a:r>
              <a:rPr lang="en-US" sz="3100" dirty="0"/>
              <a:t> </a:t>
            </a:r>
            <a:r>
              <a:rPr lang="en-US" sz="3100" dirty="0" err="1"/>
              <a:t>задълбочени</a:t>
            </a:r>
            <a:r>
              <a:rPr lang="en-US" sz="3100" dirty="0"/>
              <a:t> </a:t>
            </a:r>
            <a:r>
              <a:rPr lang="en-US" sz="3100" dirty="0" err="1"/>
              <a:t>знания</a:t>
            </a:r>
            <a:r>
              <a:rPr lang="en-US" sz="3100" dirty="0"/>
              <a:t>, </a:t>
            </a:r>
            <a:r>
              <a:rPr lang="en-US" sz="3100" dirty="0" err="1"/>
              <a:t>критич</a:t>
            </a:r>
            <a:r>
              <a:rPr lang="bg-BG" sz="3100" dirty="0"/>
              <a:t>но</a:t>
            </a:r>
            <a:r>
              <a:rPr lang="en-US" sz="3100" dirty="0"/>
              <a:t> </a:t>
            </a:r>
            <a:r>
              <a:rPr lang="en-US" sz="3100" dirty="0" err="1"/>
              <a:t>мислене</a:t>
            </a:r>
            <a:r>
              <a:rPr lang="en-US" sz="3100" dirty="0"/>
              <a:t>, </a:t>
            </a:r>
            <a:r>
              <a:rPr lang="en-US" sz="3100" dirty="0" err="1"/>
              <a:t>сътрудничество</a:t>
            </a:r>
            <a:r>
              <a:rPr lang="en-US" sz="3100" dirty="0"/>
              <a:t> и </a:t>
            </a:r>
            <a:r>
              <a:rPr lang="en-US" sz="3100" dirty="0" err="1"/>
              <a:t>работа</a:t>
            </a:r>
            <a:r>
              <a:rPr lang="en-US" sz="3100" dirty="0"/>
              <a:t> в </a:t>
            </a:r>
            <a:r>
              <a:rPr lang="en-US" sz="3100" dirty="0" err="1"/>
              <a:t>екип</a:t>
            </a:r>
            <a:r>
              <a:rPr lang="en-US" sz="3100" dirty="0"/>
              <a:t>, </a:t>
            </a:r>
            <a:r>
              <a:rPr lang="en-US" sz="3100" dirty="0" err="1"/>
              <a:t>изграждане</a:t>
            </a:r>
            <a:r>
              <a:rPr lang="en-US" sz="3100" dirty="0"/>
              <a:t> </a:t>
            </a:r>
            <a:r>
              <a:rPr lang="en-US" sz="3100" dirty="0" err="1"/>
              <a:t>на</a:t>
            </a:r>
            <a:r>
              <a:rPr lang="en-US" sz="3100" dirty="0"/>
              <a:t> </a:t>
            </a:r>
            <a:r>
              <a:rPr lang="en-US" sz="3100" dirty="0" err="1"/>
              <a:t>характер</a:t>
            </a:r>
            <a:r>
              <a:rPr lang="en-US" sz="3100" dirty="0"/>
              <a:t> и </a:t>
            </a:r>
            <a:r>
              <a:rPr lang="bg-BG" sz="3100" dirty="0" err="1"/>
              <a:t>г</a:t>
            </a:r>
            <a:r>
              <a:rPr lang="en-US" sz="3100" dirty="0" err="1"/>
              <a:t>ражданско</a:t>
            </a:r>
            <a:r>
              <a:rPr lang="en-US" sz="3100" dirty="0"/>
              <a:t> </a:t>
            </a:r>
            <a:r>
              <a:rPr lang="en-US" sz="3100" dirty="0" err="1"/>
              <a:t>съзнание</a:t>
            </a:r>
            <a:endParaRPr sz="3100" dirty="0"/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en-US" sz="3100" dirty="0" err="1"/>
              <a:t>Класове</a:t>
            </a:r>
            <a:r>
              <a:rPr lang="en-US" sz="3100" dirty="0"/>
              <a:t> </a:t>
            </a:r>
            <a:r>
              <a:rPr lang="en-US" sz="3100" dirty="0" err="1"/>
              <a:t>със</a:t>
            </a:r>
            <a:r>
              <a:rPr lang="en-US" sz="3100" dirty="0"/>
              <a:t> </a:t>
            </a:r>
            <a:r>
              <a:rPr lang="en-US" sz="3100" dirty="0" err="1"/>
              <a:t>смесени</a:t>
            </a:r>
            <a:r>
              <a:rPr lang="en-US" sz="3100" dirty="0"/>
              <a:t> </a:t>
            </a:r>
            <a:r>
              <a:rPr lang="en-US" sz="3100" dirty="0" err="1"/>
              <a:t>способности</a:t>
            </a:r>
            <a:r>
              <a:rPr lang="en-US" sz="3100" dirty="0"/>
              <a:t> </a:t>
            </a:r>
            <a:endParaRPr sz="3100" dirty="0"/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en-US" sz="3100" dirty="0" err="1"/>
              <a:t>Оценяване</a:t>
            </a:r>
            <a:r>
              <a:rPr lang="en-US" sz="3100" dirty="0"/>
              <a:t>. </a:t>
            </a:r>
            <a:r>
              <a:rPr lang="en-US" sz="3100" dirty="0" err="1"/>
              <a:t>Рубрики</a:t>
            </a:r>
            <a:r>
              <a:rPr lang="en-US" sz="3100" dirty="0"/>
              <a:t> </a:t>
            </a:r>
            <a:endParaRPr sz="3100" dirty="0"/>
          </a:p>
          <a:p>
            <a:pPr marL="673100" lvl="0" indent="-488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Raleway Thin"/>
              <a:buChar char="●"/>
            </a:pPr>
            <a:r>
              <a:rPr lang="en-US" sz="3100" dirty="0" err="1"/>
              <a:t>Публичен</a:t>
            </a:r>
            <a:r>
              <a:rPr lang="en-US" sz="3100" dirty="0"/>
              <a:t> </a:t>
            </a:r>
            <a:r>
              <a:rPr lang="en-US" sz="3100" dirty="0" err="1"/>
              <a:t>продукт</a:t>
            </a:r>
            <a:r>
              <a:rPr lang="en-US" sz="3100" dirty="0"/>
              <a:t>. </a:t>
            </a:r>
            <a:r>
              <a:rPr lang="en-US" sz="3100" dirty="0" err="1"/>
              <a:t>Представяне</a:t>
            </a:r>
            <a:endParaRPr sz="3100" dirty="0"/>
          </a:p>
          <a:p>
            <a:pPr marL="165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endParaRPr dirty="0"/>
          </a:p>
        </p:txBody>
      </p:sp>
      <p:sp>
        <p:nvSpPr>
          <p:cNvPr id="415" name="Google Shape;415;p18"/>
          <p:cNvSpPr/>
          <p:nvPr/>
        </p:nvSpPr>
        <p:spPr>
          <a:xfrm rot="412903">
            <a:off x="699930" y="408642"/>
            <a:ext cx="929677" cy="837546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783F04">
                <a:alpha val="55686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8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"/>
          <p:cNvSpPr txBox="1">
            <a:spLocks noGrp="1"/>
          </p:cNvSpPr>
          <p:nvPr>
            <p:ph type="subTitle" idx="1"/>
          </p:nvPr>
        </p:nvSpPr>
        <p:spPr>
          <a:xfrm rot="121980">
            <a:off x="5946767" y="4476731"/>
            <a:ext cx="5090904" cy="280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4191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bg-BG" dirty="0"/>
              <a:t>Не просто постигане на </a:t>
            </a:r>
            <a:r>
              <a:rPr lang="bg-BG" b="1" dirty="0">
                <a:latin typeface="Signika Negative"/>
                <a:ea typeface="Signika Negative"/>
                <a:cs typeface="Signika Negative"/>
                <a:sym typeface="Signika Negative"/>
              </a:rPr>
              <a:t>целта</a:t>
            </a:r>
          </a:p>
          <a:p>
            <a:pPr marL="4191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bg-BG" dirty="0"/>
              <a:t>А </a:t>
            </a:r>
            <a:r>
              <a:rPr lang="bg-BG" b="1" dirty="0">
                <a:latin typeface="Signika Negative"/>
                <a:ea typeface="Signika Negative"/>
                <a:cs typeface="Signika Negative"/>
                <a:sym typeface="Signika Negative"/>
              </a:rPr>
              <a:t>процесът</a:t>
            </a:r>
            <a:r>
              <a:rPr lang="bg-BG" dirty="0"/>
              <a:t>, </a:t>
            </a:r>
            <a:r>
              <a:rPr lang="bg-BG" b="1" dirty="0">
                <a:latin typeface="Signika Negative"/>
                <a:ea typeface="Signika Negative"/>
                <a:cs typeface="Signika Negative"/>
                <a:sym typeface="Signika Negative"/>
              </a:rPr>
              <a:t>пътят</a:t>
            </a:r>
            <a:r>
              <a:rPr lang="bg-BG" dirty="0"/>
              <a:t>, който учениците извървяват до нея</a:t>
            </a:r>
          </a:p>
        </p:txBody>
      </p:sp>
      <p:sp>
        <p:nvSpPr>
          <p:cNvPr id="422" name="Google Shape;422;p19"/>
          <p:cNvSpPr txBox="1">
            <a:spLocks noGrp="1"/>
          </p:cNvSpPr>
          <p:nvPr>
            <p:ph type="title" idx="2"/>
          </p:nvPr>
        </p:nvSpPr>
        <p:spPr>
          <a:xfrm rot="-400749">
            <a:off x="3310681" y="3352707"/>
            <a:ext cx="1898384" cy="111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</a:pPr>
            <a:r>
              <a:rPr lang="en-US" sz="5700"/>
              <a:t>ПБО</a:t>
            </a:r>
            <a:endParaRPr sz="5700"/>
          </a:p>
        </p:txBody>
      </p:sp>
      <p:pic>
        <p:nvPicPr>
          <p:cNvPr id="423" name="Google Shape;423;p19" descr="Image result for PB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6152">
            <a:off x="5662391" y="2007662"/>
            <a:ext cx="5518288" cy="258261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9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"/>
          <p:cNvSpPr txBox="1">
            <a:spLocks noGrp="1"/>
          </p:cNvSpPr>
          <p:nvPr>
            <p:ph type="title"/>
          </p:nvPr>
        </p:nvSpPr>
        <p:spPr>
          <a:xfrm>
            <a:off x="7715793" y="1621994"/>
            <a:ext cx="5481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dirty="0" err="1"/>
              <a:t>Елементи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ПБО</a:t>
            </a:r>
            <a:endParaRPr dirty="0"/>
          </a:p>
        </p:txBody>
      </p:sp>
      <p:grpSp>
        <p:nvGrpSpPr>
          <p:cNvPr id="430" name="Google Shape;430;p20"/>
          <p:cNvGrpSpPr/>
          <p:nvPr/>
        </p:nvGrpSpPr>
        <p:grpSpPr>
          <a:xfrm>
            <a:off x="17948500" y="7094183"/>
            <a:ext cx="534094" cy="447931"/>
            <a:chOff x="861113" y="2885746"/>
            <a:chExt cx="333809" cy="373276"/>
          </a:xfrm>
        </p:grpSpPr>
        <p:sp>
          <p:nvSpPr>
            <p:cNvPr id="431" name="Google Shape;431;p20"/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4050" tIns="134050" rIns="134050" bIns="1340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20"/>
          <p:cNvSpPr/>
          <p:nvPr/>
        </p:nvSpPr>
        <p:spPr>
          <a:xfrm rot="-857493">
            <a:off x="2102390" y="1633306"/>
            <a:ext cx="5280037" cy="5148637"/>
          </a:xfrm>
          <a:custGeom>
            <a:avLst/>
            <a:gdLst/>
            <a:ahLst/>
            <a:cxnLst/>
            <a:rect l="l" t="t" r="r" b="b"/>
            <a:pathLst>
              <a:path w="206399" h="207041" extrusionOk="0">
                <a:moveTo>
                  <a:pt x="153" y="183716"/>
                </a:moveTo>
                <a:lnTo>
                  <a:pt x="153" y="183716"/>
                </a:lnTo>
                <a:cubicBezTo>
                  <a:pt x="63" y="183826"/>
                  <a:pt x="12" y="183898"/>
                  <a:pt x="2" y="183898"/>
                </a:cubicBezTo>
                <a:cubicBezTo>
                  <a:pt x="1" y="183898"/>
                  <a:pt x="0" y="183897"/>
                  <a:pt x="0" y="183895"/>
                </a:cubicBezTo>
                <a:lnTo>
                  <a:pt x="0" y="183895"/>
                </a:lnTo>
                <a:cubicBezTo>
                  <a:pt x="0" y="184228"/>
                  <a:pt x="11" y="184381"/>
                  <a:pt x="31" y="184381"/>
                </a:cubicBezTo>
                <a:cubicBezTo>
                  <a:pt x="57" y="184381"/>
                  <a:pt x="98" y="184143"/>
                  <a:pt x="153" y="183716"/>
                </a:cubicBezTo>
                <a:close/>
                <a:moveTo>
                  <a:pt x="22505" y="0"/>
                </a:moveTo>
                <a:lnTo>
                  <a:pt x="9130" y="109565"/>
                </a:lnTo>
                <a:cubicBezTo>
                  <a:pt x="9130" y="109565"/>
                  <a:pt x="7652" y="121461"/>
                  <a:pt x="5915" y="135735"/>
                </a:cubicBezTo>
                <a:cubicBezTo>
                  <a:pt x="5015" y="142872"/>
                  <a:pt x="4115" y="150588"/>
                  <a:pt x="3215" y="157725"/>
                </a:cubicBezTo>
                <a:cubicBezTo>
                  <a:pt x="2315" y="165634"/>
                  <a:pt x="1543" y="169363"/>
                  <a:pt x="964" y="176179"/>
                </a:cubicBezTo>
                <a:cubicBezTo>
                  <a:pt x="603" y="179471"/>
                  <a:pt x="317" y="182437"/>
                  <a:pt x="153" y="183716"/>
                </a:cubicBezTo>
                <a:lnTo>
                  <a:pt x="153" y="183716"/>
                </a:lnTo>
                <a:cubicBezTo>
                  <a:pt x="442" y="183362"/>
                  <a:pt x="1131" y="182616"/>
                  <a:pt x="2154" y="182616"/>
                </a:cubicBezTo>
                <a:cubicBezTo>
                  <a:pt x="2956" y="182616"/>
                  <a:pt x="3963" y="183074"/>
                  <a:pt x="5144" y="184538"/>
                </a:cubicBezTo>
                <a:cubicBezTo>
                  <a:pt x="8313" y="185916"/>
                  <a:pt x="11679" y="186604"/>
                  <a:pt x="15077" y="186604"/>
                </a:cubicBezTo>
                <a:cubicBezTo>
                  <a:pt x="16437" y="186604"/>
                  <a:pt x="17802" y="186494"/>
                  <a:pt x="19161" y="186274"/>
                </a:cubicBezTo>
                <a:cubicBezTo>
                  <a:pt x="21112" y="186359"/>
                  <a:pt x="23118" y="190219"/>
                  <a:pt x="25291" y="190219"/>
                </a:cubicBezTo>
                <a:cubicBezTo>
                  <a:pt x="26413" y="190219"/>
                  <a:pt x="27580" y="189190"/>
                  <a:pt x="28806" y="186081"/>
                </a:cubicBezTo>
                <a:cubicBezTo>
                  <a:pt x="30346" y="189368"/>
                  <a:pt x="31968" y="190296"/>
                  <a:pt x="33647" y="190296"/>
                </a:cubicBezTo>
                <a:cubicBezTo>
                  <a:pt x="35612" y="190296"/>
                  <a:pt x="37656" y="189024"/>
                  <a:pt x="39737" y="188781"/>
                </a:cubicBezTo>
                <a:cubicBezTo>
                  <a:pt x="40139" y="188654"/>
                  <a:pt x="40542" y="188599"/>
                  <a:pt x="40948" y="188599"/>
                </a:cubicBezTo>
                <a:cubicBezTo>
                  <a:pt x="43648" y="188599"/>
                  <a:pt x="46418" y="191059"/>
                  <a:pt x="49299" y="191059"/>
                </a:cubicBezTo>
                <a:cubicBezTo>
                  <a:pt x="50131" y="191059"/>
                  <a:pt x="50973" y="190854"/>
                  <a:pt x="51825" y="190325"/>
                </a:cubicBezTo>
                <a:cubicBezTo>
                  <a:pt x="53234" y="187842"/>
                  <a:pt x="54637" y="186964"/>
                  <a:pt x="56039" y="186964"/>
                </a:cubicBezTo>
                <a:cubicBezTo>
                  <a:pt x="58923" y="186964"/>
                  <a:pt x="61807" y="190679"/>
                  <a:pt x="64749" y="191804"/>
                </a:cubicBezTo>
                <a:cubicBezTo>
                  <a:pt x="67758" y="193131"/>
                  <a:pt x="70828" y="194245"/>
                  <a:pt x="73937" y="194245"/>
                </a:cubicBezTo>
                <a:cubicBezTo>
                  <a:pt x="75346" y="194245"/>
                  <a:pt x="76764" y="194017"/>
                  <a:pt x="78187" y="193475"/>
                </a:cubicBezTo>
                <a:cubicBezTo>
                  <a:pt x="80502" y="193797"/>
                  <a:pt x="82752" y="194247"/>
                  <a:pt x="85067" y="194568"/>
                </a:cubicBezTo>
                <a:cubicBezTo>
                  <a:pt x="85478" y="193968"/>
                  <a:pt x="85881" y="193735"/>
                  <a:pt x="86280" y="193735"/>
                </a:cubicBezTo>
                <a:cubicBezTo>
                  <a:pt x="87674" y="193735"/>
                  <a:pt x="89007" y="196593"/>
                  <a:pt x="90391" y="196593"/>
                </a:cubicBezTo>
                <a:cubicBezTo>
                  <a:pt x="90901" y="196593"/>
                  <a:pt x="91418" y="196206"/>
                  <a:pt x="91947" y="195147"/>
                </a:cubicBezTo>
                <a:cubicBezTo>
                  <a:pt x="92620" y="194452"/>
                  <a:pt x="93285" y="194181"/>
                  <a:pt x="93946" y="194181"/>
                </a:cubicBezTo>
                <a:cubicBezTo>
                  <a:pt x="96286" y="194181"/>
                  <a:pt x="98564" y="197585"/>
                  <a:pt x="100895" y="197585"/>
                </a:cubicBezTo>
                <a:cubicBezTo>
                  <a:pt x="101740" y="197585"/>
                  <a:pt x="102592" y="197137"/>
                  <a:pt x="103456" y="195919"/>
                </a:cubicBezTo>
                <a:cubicBezTo>
                  <a:pt x="107250" y="196690"/>
                  <a:pt x="111044" y="196176"/>
                  <a:pt x="114709" y="197912"/>
                </a:cubicBezTo>
                <a:cubicBezTo>
                  <a:pt x="117229" y="196738"/>
                  <a:pt x="119730" y="195972"/>
                  <a:pt x="122183" y="195972"/>
                </a:cubicBezTo>
                <a:cubicBezTo>
                  <a:pt x="124299" y="195972"/>
                  <a:pt x="126379" y="196542"/>
                  <a:pt x="128404" y="197912"/>
                </a:cubicBezTo>
                <a:cubicBezTo>
                  <a:pt x="128438" y="197911"/>
                  <a:pt x="128471" y="197911"/>
                  <a:pt x="128504" y="197911"/>
                </a:cubicBezTo>
                <a:cubicBezTo>
                  <a:pt x="132488" y="197911"/>
                  <a:pt x="136271" y="201286"/>
                  <a:pt x="139942" y="201286"/>
                </a:cubicBezTo>
                <a:cubicBezTo>
                  <a:pt x="140384" y="201286"/>
                  <a:pt x="140825" y="201237"/>
                  <a:pt x="141264" y="201127"/>
                </a:cubicBezTo>
                <a:cubicBezTo>
                  <a:pt x="143416" y="202371"/>
                  <a:pt x="145516" y="202842"/>
                  <a:pt x="147563" y="202842"/>
                </a:cubicBezTo>
                <a:cubicBezTo>
                  <a:pt x="149429" y="202842"/>
                  <a:pt x="151252" y="202450"/>
                  <a:pt x="153031" y="201898"/>
                </a:cubicBezTo>
                <a:cubicBezTo>
                  <a:pt x="154564" y="204854"/>
                  <a:pt x="156098" y="205742"/>
                  <a:pt x="157605" y="205742"/>
                </a:cubicBezTo>
                <a:cubicBezTo>
                  <a:pt x="159574" y="205742"/>
                  <a:pt x="161498" y="204228"/>
                  <a:pt x="163318" y="203827"/>
                </a:cubicBezTo>
                <a:cubicBezTo>
                  <a:pt x="163639" y="203913"/>
                  <a:pt x="163958" y="203948"/>
                  <a:pt x="164273" y="203948"/>
                </a:cubicBezTo>
                <a:cubicBezTo>
                  <a:pt x="165934" y="203948"/>
                  <a:pt x="167517" y="202957"/>
                  <a:pt x="169002" y="202957"/>
                </a:cubicBezTo>
                <a:cubicBezTo>
                  <a:pt x="170005" y="202957"/>
                  <a:pt x="170963" y="203408"/>
                  <a:pt x="171870" y="204920"/>
                </a:cubicBezTo>
                <a:cubicBezTo>
                  <a:pt x="172837" y="203446"/>
                  <a:pt x="173740" y="202898"/>
                  <a:pt x="174587" y="202898"/>
                </a:cubicBezTo>
                <a:cubicBezTo>
                  <a:pt x="175992" y="202898"/>
                  <a:pt x="177241" y="204408"/>
                  <a:pt x="178364" y="205692"/>
                </a:cubicBezTo>
                <a:cubicBezTo>
                  <a:pt x="179447" y="206716"/>
                  <a:pt x="180385" y="207040"/>
                  <a:pt x="181165" y="207040"/>
                </a:cubicBezTo>
                <a:cubicBezTo>
                  <a:pt x="182518" y="207040"/>
                  <a:pt x="183397" y="206066"/>
                  <a:pt x="183736" y="206066"/>
                </a:cubicBezTo>
                <a:cubicBezTo>
                  <a:pt x="183841" y="206066"/>
                  <a:pt x="183894" y="206158"/>
                  <a:pt x="183894" y="206399"/>
                </a:cubicBezTo>
                <a:cubicBezTo>
                  <a:pt x="184023" y="204663"/>
                  <a:pt x="184215" y="202927"/>
                  <a:pt x="184537" y="201255"/>
                </a:cubicBezTo>
                <a:cubicBezTo>
                  <a:pt x="184545" y="201268"/>
                  <a:pt x="184553" y="201274"/>
                  <a:pt x="184561" y="201274"/>
                </a:cubicBezTo>
                <a:cubicBezTo>
                  <a:pt x="184893" y="201274"/>
                  <a:pt x="185583" y="191565"/>
                  <a:pt x="186273" y="187238"/>
                </a:cubicBezTo>
                <a:cubicBezTo>
                  <a:pt x="186980" y="181194"/>
                  <a:pt x="187752" y="178365"/>
                  <a:pt x="188781" y="166663"/>
                </a:cubicBezTo>
                <a:cubicBezTo>
                  <a:pt x="189681" y="158947"/>
                  <a:pt x="190710" y="150459"/>
                  <a:pt x="191803" y="141650"/>
                </a:cubicBezTo>
                <a:cubicBezTo>
                  <a:pt x="198297" y="88668"/>
                  <a:pt x="206398" y="22440"/>
                  <a:pt x="206398" y="22440"/>
                </a:cubicBezTo>
                <a:lnTo>
                  <a:pt x="2250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783F04">
                <a:alpha val="31764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 rot="3285845">
            <a:off x="5758936" y="1267113"/>
            <a:ext cx="1052198" cy="1289545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45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1960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 rot="443363">
            <a:off x="1113699" y="1967351"/>
            <a:ext cx="1288497" cy="1028520"/>
          </a:xfrm>
          <a:custGeom>
            <a:avLst/>
            <a:gdLst/>
            <a:ahLst/>
            <a:cxnLst/>
            <a:rect l="l" t="t" r="r" b="b"/>
            <a:pathLst>
              <a:path w="17398" h="18195" extrusionOk="0">
                <a:moveTo>
                  <a:pt x="12217" y="0"/>
                </a:moveTo>
                <a:lnTo>
                  <a:pt x="1" y="13239"/>
                </a:lnTo>
                <a:lnTo>
                  <a:pt x="35" y="13360"/>
                </a:lnTo>
                <a:lnTo>
                  <a:pt x="122" y="13551"/>
                </a:lnTo>
                <a:lnTo>
                  <a:pt x="312" y="13620"/>
                </a:lnTo>
                <a:lnTo>
                  <a:pt x="503" y="13672"/>
                </a:lnTo>
                <a:lnTo>
                  <a:pt x="572" y="13863"/>
                </a:lnTo>
                <a:lnTo>
                  <a:pt x="642" y="14053"/>
                </a:lnTo>
                <a:lnTo>
                  <a:pt x="832" y="14123"/>
                </a:lnTo>
                <a:lnTo>
                  <a:pt x="1023" y="14175"/>
                </a:lnTo>
                <a:lnTo>
                  <a:pt x="1092" y="14365"/>
                </a:lnTo>
                <a:lnTo>
                  <a:pt x="1162" y="14556"/>
                </a:lnTo>
                <a:lnTo>
                  <a:pt x="1179" y="14573"/>
                </a:lnTo>
                <a:lnTo>
                  <a:pt x="1352" y="14625"/>
                </a:lnTo>
                <a:lnTo>
                  <a:pt x="1543" y="14694"/>
                </a:lnTo>
                <a:lnTo>
                  <a:pt x="1612" y="14868"/>
                </a:lnTo>
                <a:lnTo>
                  <a:pt x="1681" y="15058"/>
                </a:lnTo>
                <a:lnTo>
                  <a:pt x="1699" y="15058"/>
                </a:lnTo>
                <a:lnTo>
                  <a:pt x="1699" y="15076"/>
                </a:lnTo>
                <a:lnTo>
                  <a:pt x="1889" y="15128"/>
                </a:lnTo>
                <a:lnTo>
                  <a:pt x="2063" y="15197"/>
                </a:lnTo>
                <a:lnTo>
                  <a:pt x="2149" y="15388"/>
                </a:lnTo>
                <a:lnTo>
                  <a:pt x="2219" y="15561"/>
                </a:lnTo>
                <a:lnTo>
                  <a:pt x="2219" y="15578"/>
                </a:lnTo>
                <a:lnTo>
                  <a:pt x="2409" y="15630"/>
                </a:lnTo>
                <a:lnTo>
                  <a:pt x="2600" y="15700"/>
                </a:lnTo>
                <a:lnTo>
                  <a:pt x="2669" y="15890"/>
                </a:lnTo>
                <a:lnTo>
                  <a:pt x="2738" y="16081"/>
                </a:lnTo>
                <a:lnTo>
                  <a:pt x="2756" y="16081"/>
                </a:lnTo>
                <a:lnTo>
                  <a:pt x="2929" y="16150"/>
                </a:lnTo>
                <a:lnTo>
                  <a:pt x="3120" y="16202"/>
                </a:lnTo>
                <a:lnTo>
                  <a:pt x="3189" y="16393"/>
                </a:lnTo>
                <a:lnTo>
                  <a:pt x="3258" y="16583"/>
                </a:lnTo>
                <a:lnTo>
                  <a:pt x="3276" y="16583"/>
                </a:lnTo>
                <a:lnTo>
                  <a:pt x="3449" y="16653"/>
                </a:lnTo>
                <a:lnTo>
                  <a:pt x="3639" y="16705"/>
                </a:lnTo>
                <a:lnTo>
                  <a:pt x="3709" y="16895"/>
                </a:lnTo>
                <a:lnTo>
                  <a:pt x="3778" y="17086"/>
                </a:lnTo>
                <a:lnTo>
                  <a:pt x="3795" y="17086"/>
                </a:lnTo>
                <a:lnTo>
                  <a:pt x="3986" y="17155"/>
                </a:lnTo>
                <a:lnTo>
                  <a:pt x="4159" y="17207"/>
                </a:lnTo>
                <a:lnTo>
                  <a:pt x="4246" y="17398"/>
                </a:lnTo>
                <a:lnTo>
                  <a:pt x="4315" y="17588"/>
                </a:lnTo>
                <a:lnTo>
                  <a:pt x="4315" y="17606"/>
                </a:lnTo>
                <a:lnTo>
                  <a:pt x="4506" y="17658"/>
                </a:lnTo>
                <a:lnTo>
                  <a:pt x="4696" y="17727"/>
                </a:lnTo>
                <a:lnTo>
                  <a:pt x="4766" y="17900"/>
                </a:lnTo>
                <a:lnTo>
                  <a:pt x="4835" y="18091"/>
                </a:lnTo>
                <a:lnTo>
                  <a:pt x="4852" y="18108"/>
                </a:lnTo>
                <a:lnTo>
                  <a:pt x="5026" y="18160"/>
                </a:lnTo>
                <a:lnTo>
                  <a:pt x="5130" y="18195"/>
                </a:lnTo>
                <a:lnTo>
                  <a:pt x="5199" y="18125"/>
                </a:lnTo>
                <a:lnTo>
                  <a:pt x="17398" y="4956"/>
                </a:lnTo>
                <a:lnTo>
                  <a:pt x="17381" y="4869"/>
                </a:lnTo>
                <a:lnTo>
                  <a:pt x="17311" y="4696"/>
                </a:lnTo>
                <a:lnTo>
                  <a:pt x="17294" y="4679"/>
                </a:lnTo>
                <a:lnTo>
                  <a:pt x="17103" y="4609"/>
                </a:lnTo>
                <a:lnTo>
                  <a:pt x="16930" y="4557"/>
                </a:lnTo>
                <a:lnTo>
                  <a:pt x="16861" y="4367"/>
                </a:lnTo>
                <a:lnTo>
                  <a:pt x="16774" y="4176"/>
                </a:lnTo>
                <a:lnTo>
                  <a:pt x="16584" y="4107"/>
                </a:lnTo>
                <a:lnTo>
                  <a:pt x="16393" y="4055"/>
                </a:lnTo>
                <a:lnTo>
                  <a:pt x="16324" y="3864"/>
                </a:lnTo>
                <a:lnTo>
                  <a:pt x="16254" y="3674"/>
                </a:lnTo>
                <a:lnTo>
                  <a:pt x="16237" y="3674"/>
                </a:lnTo>
                <a:lnTo>
                  <a:pt x="16064" y="3604"/>
                </a:lnTo>
                <a:lnTo>
                  <a:pt x="15873" y="3552"/>
                </a:lnTo>
                <a:lnTo>
                  <a:pt x="15804" y="3362"/>
                </a:lnTo>
                <a:lnTo>
                  <a:pt x="15735" y="3171"/>
                </a:lnTo>
                <a:lnTo>
                  <a:pt x="15717" y="3154"/>
                </a:lnTo>
                <a:lnTo>
                  <a:pt x="15544" y="3102"/>
                </a:lnTo>
                <a:lnTo>
                  <a:pt x="15353" y="3033"/>
                </a:lnTo>
                <a:lnTo>
                  <a:pt x="15284" y="2859"/>
                </a:lnTo>
                <a:lnTo>
                  <a:pt x="15215" y="2669"/>
                </a:lnTo>
                <a:lnTo>
                  <a:pt x="15197" y="2651"/>
                </a:lnTo>
                <a:lnTo>
                  <a:pt x="15007" y="2599"/>
                </a:lnTo>
                <a:lnTo>
                  <a:pt x="14833" y="2530"/>
                </a:lnTo>
                <a:lnTo>
                  <a:pt x="14747" y="2339"/>
                </a:lnTo>
                <a:lnTo>
                  <a:pt x="14677" y="2166"/>
                </a:lnTo>
                <a:lnTo>
                  <a:pt x="14677" y="2149"/>
                </a:lnTo>
                <a:lnTo>
                  <a:pt x="14487" y="2097"/>
                </a:lnTo>
                <a:lnTo>
                  <a:pt x="14296" y="2028"/>
                </a:lnTo>
                <a:lnTo>
                  <a:pt x="14227" y="1837"/>
                </a:lnTo>
                <a:lnTo>
                  <a:pt x="14158" y="1646"/>
                </a:lnTo>
                <a:lnTo>
                  <a:pt x="14140" y="1646"/>
                </a:lnTo>
                <a:lnTo>
                  <a:pt x="13967" y="1577"/>
                </a:lnTo>
                <a:lnTo>
                  <a:pt x="13776" y="1525"/>
                </a:lnTo>
                <a:lnTo>
                  <a:pt x="13707" y="1334"/>
                </a:lnTo>
                <a:lnTo>
                  <a:pt x="13638" y="1144"/>
                </a:lnTo>
                <a:lnTo>
                  <a:pt x="13620" y="1144"/>
                </a:lnTo>
                <a:lnTo>
                  <a:pt x="13447" y="1075"/>
                </a:lnTo>
                <a:lnTo>
                  <a:pt x="13257" y="1023"/>
                </a:lnTo>
                <a:lnTo>
                  <a:pt x="13187" y="832"/>
                </a:lnTo>
                <a:lnTo>
                  <a:pt x="13101" y="641"/>
                </a:lnTo>
                <a:lnTo>
                  <a:pt x="12910" y="572"/>
                </a:lnTo>
                <a:lnTo>
                  <a:pt x="12737" y="503"/>
                </a:lnTo>
                <a:lnTo>
                  <a:pt x="12650" y="329"/>
                </a:lnTo>
                <a:lnTo>
                  <a:pt x="12581" y="139"/>
                </a:lnTo>
                <a:lnTo>
                  <a:pt x="12581" y="121"/>
                </a:lnTo>
                <a:lnTo>
                  <a:pt x="12390" y="69"/>
                </a:lnTo>
                <a:lnTo>
                  <a:pt x="12217" y="0"/>
                </a:lnTo>
                <a:close/>
              </a:path>
            </a:pathLst>
          </a:custGeom>
          <a:solidFill>
            <a:srgbClr val="F1FAFF">
              <a:alpha val="67450"/>
            </a:srgbClr>
          </a:solidFill>
          <a:ln>
            <a:noFill/>
          </a:ln>
          <a:effectLst>
            <a:outerShdw blurRad="42863" dist="9525" dir="5400000" algn="bl" rotWithShape="0">
              <a:srgbClr val="783F04">
                <a:alpha val="21960"/>
              </a:srgbClr>
            </a:outerShdw>
          </a:effectLst>
        </p:spPr>
        <p:txBody>
          <a:bodyPr spcFirstLastPara="1" wrap="square" lIns="134050" tIns="134050" rIns="134050" bIns="134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20" descr="Gold Standard PBL: Essential Project Design Elements | Project based  learning, Stem project based learning, Pb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1537">
            <a:off x="2323314" y="2491307"/>
            <a:ext cx="3444810" cy="344481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0"/>
          <p:cNvSpPr/>
          <p:nvPr/>
        </p:nvSpPr>
        <p:spPr>
          <a:xfrm>
            <a:off x="7715850" y="2766750"/>
            <a:ext cx="6217800" cy="4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8775" tIns="89375" rIns="178775" bIns="89375" anchor="t" anchorCtr="0">
            <a:noAutofit/>
          </a:bodyPr>
          <a:lstStyle/>
          <a:p>
            <a:pPr marL="889000" lvl="0" indent="-622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 Light"/>
              <a:buChar char="●"/>
            </a:pP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Водещ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въпрос</a:t>
            </a:r>
            <a:endParaRPr sz="2800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889000" lvl="0" indent="-622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 Light"/>
              <a:buChar char="●"/>
            </a:pP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Продължително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проучване</a:t>
            </a:r>
            <a:endParaRPr sz="2800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889000" lvl="0" indent="-622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 Light"/>
              <a:buChar char="●"/>
            </a:pP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Автентичност</a:t>
            </a:r>
            <a:endParaRPr sz="2800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889000" lvl="0" indent="-622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 Light"/>
              <a:buChar char="●"/>
            </a:pP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Даване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на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глас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право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на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избор</a:t>
            </a:r>
            <a:endParaRPr sz="2800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889000" lvl="0" indent="-622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 Light"/>
              <a:buChar char="●"/>
            </a:pP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Рефлексия</a:t>
            </a:r>
            <a:endParaRPr sz="2800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889000" lvl="0" indent="-622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 Light"/>
              <a:buChar char="●"/>
            </a:pP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Обратна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връзка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и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преглед</a:t>
            </a:r>
            <a:endParaRPr sz="2800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  <a:p>
            <a:pPr marL="889000" lvl="0" indent="-622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ignika Negative Light"/>
              <a:buChar char="●"/>
            </a:pP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Публичен</a:t>
            </a:r>
            <a:r>
              <a:rPr lang="en-US" sz="2800" dirty="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продукт</a:t>
            </a:r>
            <a:endParaRPr sz="3200" dirty="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</p:txBody>
      </p:sp>
      <p:sp>
        <p:nvSpPr>
          <p:cNvPr id="439" name="Google Shape;439;p20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 txBox="1">
            <a:spLocks noGrp="1"/>
          </p:cNvSpPr>
          <p:nvPr>
            <p:ph type="title"/>
          </p:nvPr>
        </p:nvSpPr>
        <p:spPr>
          <a:xfrm>
            <a:off x="1564640" y="1203981"/>
            <a:ext cx="11765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050" tIns="134050" rIns="134050" bIns="13405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</a:pPr>
            <a:r>
              <a:rPr lang="en-US" dirty="0" err="1"/>
              <a:t>Водещ</a:t>
            </a:r>
            <a:r>
              <a:rPr lang="bg-BG" dirty="0"/>
              <a:t>и</a:t>
            </a:r>
            <a:r>
              <a:rPr lang="en-US" dirty="0"/>
              <a:t> </a:t>
            </a:r>
            <a:r>
              <a:rPr lang="en-US" dirty="0" err="1"/>
              <a:t>въпроси</a:t>
            </a:r>
            <a:endParaRPr dirty="0"/>
          </a:p>
        </p:txBody>
      </p:sp>
      <p:pic>
        <p:nvPicPr>
          <p:cNvPr id="445" name="Google Shape;44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2468" y="2534195"/>
            <a:ext cx="8673738" cy="339634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1"/>
          <p:cNvSpPr txBox="1">
            <a:spLocks noGrp="1"/>
          </p:cNvSpPr>
          <p:nvPr>
            <p:ph type="sldNum" idx="12"/>
          </p:nvPr>
        </p:nvSpPr>
        <p:spPr>
          <a:xfrm>
            <a:off x="13690854" y="7599761"/>
            <a:ext cx="877800" cy="630000"/>
          </a:xfrm>
          <a:prstGeom prst="rect">
            <a:avLst/>
          </a:prstGeom>
        </p:spPr>
        <p:txBody>
          <a:bodyPr spcFirstLastPara="1" wrap="square" lIns="134100" tIns="134100" rIns="134100" bIns="1341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641</Words>
  <Application>Microsoft Office PowerPoint</Application>
  <PresentationFormat>Custom</PresentationFormat>
  <Paragraphs>175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Amatic SC</vt:lpstr>
      <vt:lpstr>Archivo</vt:lpstr>
      <vt:lpstr>Arial</vt:lpstr>
      <vt:lpstr>Century Gothic</vt:lpstr>
      <vt:lpstr>Chelsea Market</vt:lpstr>
      <vt:lpstr>Comfortaa</vt:lpstr>
      <vt:lpstr>Noto Sans Symbols</vt:lpstr>
      <vt:lpstr>Nunito Light</vt:lpstr>
      <vt:lpstr>Paytone One</vt:lpstr>
      <vt:lpstr>Raleway Thin</vt:lpstr>
      <vt:lpstr>Roboto</vt:lpstr>
      <vt:lpstr>Roboto Condensed Light</vt:lpstr>
      <vt:lpstr>Signika Negative</vt:lpstr>
      <vt:lpstr>Signika Negative Light</vt:lpstr>
      <vt:lpstr>Distance Learning by Slidesgo</vt:lpstr>
      <vt:lpstr>Проектно-базирано  обучение  </vt:lpstr>
      <vt:lpstr>Умения за бъдещето</vt:lpstr>
      <vt:lpstr>Кои умения ще бъдат част от бъдещите учебни програми в училище?     Линк   Резултати     </vt:lpstr>
      <vt:lpstr>Perttu Pölönen  </vt:lpstr>
      <vt:lpstr>PowerPoint Presentation</vt:lpstr>
      <vt:lpstr>Какво е проектно-базирано обучение?</vt:lpstr>
      <vt:lpstr>ПБО</vt:lpstr>
      <vt:lpstr>Елементи на ПБО</vt:lpstr>
      <vt:lpstr>Водещи въпроси</vt:lpstr>
      <vt:lpstr>Продължително изследване</vt:lpstr>
      <vt:lpstr>Автентичност</vt:lpstr>
      <vt:lpstr>Даване на глас и право на избор </vt:lpstr>
      <vt:lpstr>Рефлексия</vt:lpstr>
      <vt:lpstr>Обратна връзка и преглед </vt:lpstr>
      <vt:lpstr>Публичен продукт </vt:lpstr>
      <vt:lpstr>Приложение на ПБО   </vt:lpstr>
      <vt:lpstr>  Въвеждащо събитие Topic Identity (A2.1, Unit 1A) </vt:lpstr>
      <vt:lpstr>Въвеждащо събитие – Topic Identity </vt:lpstr>
      <vt:lpstr>Реален проблем   Условни изречения от тип 2  (B1.1, Unit 5B)</vt:lpstr>
      <vt:lpstr>Реален проблем в моето училище   Условни изречения от тип 2 </vt:lpstr>
      <vt:lpstr>Реален проблем в моето училище Условни изречения от тип 2  Teen problems </vt:lpstr>
      <vt:lpstr>Проучване Back in Time (B1.1, Unit 3) </vt:lpstr>
      <vt:lpstr>Проучване Back in Time</vt:lpstr>
      <vt:lpstr>Реални задачи и проекти The art of advertising (A2.2, Unit 2C) </vt:lpstr>
      <vt:lpstr>Реални задачи и проекти The art of advertising</vt:lpstr>
      <vt:lpstr>Мнение на учениците и възможност за избор Holidays (A1, Unit 12B) </vt:lpstr>
      <vt:lpstr>Мнение на учениците и възможност за избор Holidays   Students’ instructions</vt:lpstr>
      <vt:lpstr>Рефлексия A world with or without plastic (A2.1, Unit 6  Live Green)  Кратък е-урок (A2.1, Unit 6B) </vt:lpstr>
      <vt:lpstr>Рефлексия  A world with or without plastic</vt:lpstr>
      <vt:lpstr>Представяне на работата Открити уроци</vt:lpstr>
      <vt:lpstr>Разпространение  BETA newsletter (pages 48-51)</vt:lpstr>
      <vt:lpstr>Краен продукт My Dream Green Home (B1.1, Project 2) </vt:lpstr>
      <vt:lpstr>Краен продукт Виртуална изложба</vt:lpstr>
      <vt:lpstr>Краен продукт Online books link</vt:lpstr>
      <vt:lpstr>Краен продукт   Online books link</vt:lpstr>
      <vt:lpstr>Презентации Видеа с ролеви игри </vt:lpstr>
      <vt:lpstr>Бъдещето</vt:lpstr>
      <vt:lpstr>Благодарим за вниманието!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Проектно-базирано  обучение  </dc:title>
  <cp:lastModifiedBy>YANA</cp:lastModifiedBy>
  <cp:revision>24</cp:revision>
  <dcterms:modified xsi:type="dcterms:W3CDTF">2024-04-10T11:57:01Z</dcterms:modified>
</cp:coreProperties>
</file>