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5" r:id="rId1"/>
    <p:sldMasterId id="2147483726" r:id="rId2"/>
    <p:sldMasterId id="2147483727" r:id="rId3"/>
  </p:sldMasterIdLst>
  <p:notesMasterIdLst>
    <p:notesMasterId r:id="rId45"/>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7291FD-30B6-40D5-AC16-D66A57367D3D}">
  <a:tblStyle styleId="{C07291FD-30B6-40D5-AC16-D66A57367D3D}" styleName="Table_0">
    <a:wholeTbl>
      <a:tcTxStyle>
        <a:font>
          <a:latin typeface="Arial"/>
          <a:ea typeface="Arial"/>
          <a:cs typeface="Arial"/>
        </a:font>
        <a:srgbClr val="000000"/>
      </a:tcTxStyle>
      <a:tcStyle>
        <a:tcBdr>
          <a:left>
            <a:ln w="12700" cap="flat" cmpd="sng">
              <a:solidFill>
                <a:srgbClr val="9E9E9E"/>
              </a:solidFill>
              <a:prstDash val="solid"/>
              <a:round/>
              <a:headEnd type="none" w="sm" len="sm"/>
              <a:tailEnd type="none" w="sm" len="sm"/>
            </a:ln>
          </a:left>
          <a:right>
            <a:ln w="12700" cap="flat" cmpd="sng">
              <a:solidFill>
                <a:srgbClr val="9E9E9E"/>
              </a:solidFill>
              <a:prstDash val="solid"/>
              <a:round/>
              <a:headEnd type="none" w="sm" len="sm"/>
              <a:tailEnd type="none" w="sm" len="sm"/>
            </a:ln>
          </a:right>
          <a:top>
            <a:ln w="12700" cap="flat" cmpd="sng">
              <a:solidFill>
                <a:srgbClr val="9E9E9E"/>
              </a:solidFill>
              <a:prstDash val="solid"/>
              <a:round/>
              <a:headEnd type="none" w="sm" len="sm"/>
              <a:tailEnd type="none" w="sm" len="sm"/>
            </a:ln>
          </a:top>
          <a:bottom>
            <a:ln w="12700" cap="flat" cmpd="sng">
              <a:solidFill>
                <a:srgbClr val="9E9E9E"/>
              </a:solidFill>
              <a:prstDash val="solid"/>
              <a:round/>
              <a:headEnd type="none" w="sm" len="sm"/>
              <a:tailEnd type="none" w="sm" len="sm"/>
            </a:ln>
          </a:bottom>
          <a:insideH>
            <a:ln w="12700" cap="flat" cmpd="sng">
              <a:solidFill>
                <a:srgbClr val="9E9E9E"/>
              </a:solidFill>
              <a:prstDash val="solid"/>
              <a:round/>
              <a:headEnd type="none" w="sm" len="sm"/>
              <a:tailEnd type="none" w="sm" len="sm"/>
            </a:ln>
          </a:insideH>
          <a:insideV>
            <a:ln w="12700"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832510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18146664e01_0_1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18146664e01_0_1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26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25873513f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25873513f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58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2584fcea37b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2584fcea37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691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2584fcea37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2584fcea37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54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2584fcea37b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2584fcea37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7998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2584fcea37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2584fcea37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484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258504a99c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258504a99c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9666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258504a99c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258504a99c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253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2584fcea37b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2584fcea37b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7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25873513f2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25873513f2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200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25f43bee1ae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25f43bee1a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4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25ef88724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25ef88724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4318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2bdfce81a0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2bdfce81a0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474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2bdfce81a07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2bdfce81a07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5995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2bdfce81a07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2bdfce81a0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674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2c9801ac792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4" name="Google Shape;1434;g2c9801ac792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7325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2c9801ac792_1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3" name="Google Shape;1443;g2c9801ac792_1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021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9"/>
        <p:cNvGrpSpPr/>
        <p:nvPr/>
      </p:nvGrpSpPr>
      <p:grpSpPr>
        <a:xfrm>
          <a:off x="0" y="0"/>
          <a:ext cx="0" cy="0"/>
          <a:chOff x="0" y="0"/>
          <a:chExt cx="0" cy="0"/>
        </a:xfrm>
      </p:grpSpPr>
      <p:sp>
        <p:nvSpPr>
          <p:cNvPr id="1450" name="Google Shape;1450;g2c9801ac792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1" name="Google Shape;1451;g2c9801ac792_1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186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2c9801ac792_1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8" name="Google Shape;1458;g2c9801ac792_1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2430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2c9801ac792_1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6" name="Google Shape;1466;g2c9801ac792_1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3035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2c9801ac792_1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4" name="Google Shape;1474;g2c9801ac792_1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255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2c9801ac792_1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3" name="Google Shape;1483;g2c9801ac792_1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902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18146664e01_0_1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6" name="Google Shape;1226;g18146664e01_0_1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19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2c9801ac792_1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2" name="Google Shape;1492;g2c9801ac792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5999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2bdfce81a07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2bdfce81a07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65685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2bdfce81a07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2bdfce81a07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235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2bdfce81a07_1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2bdfce81a07_1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716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2bdfce81a07_1_6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2bdfce81a07_1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2736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18146664e01_0_2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18146664e01_0_2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7466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18146664e01_0_2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18146664e01_0_2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1201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18146664e01_0_28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18146664e01_0_28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879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18146664e01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18146664e01_0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263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18146664e01_0_3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4" name="Google Shape;1584;g18146664e01_0_3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539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579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Google Shape;1591;g18146664e01_0_3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2" name="Google Shape;1592;g18146664e01_0_3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236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1" name="Google Shape;1621;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249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18146664e01_0_21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18146664e01_0_21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35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18146664e01_0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18146664e01_0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32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18146664e01_0_1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18146664e01_0_1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096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2584fcea37b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9" name="Google Shape;1319;g2584fcea37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56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1e4a87c74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1e4a87c74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5111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3375" y="1647000"/>
            <a:ext cx="7121100" cy="1849500"/>
          </a:xfrm>
          <a:prstGeom prst="rect">
            <a:avLst/>
          </a:prstGeom>
        </p:spPr>
        <p:txBody>
          <a:bodyPr spcFirstLastPara="1" wrap="square" lIns="91425" tIns="91425" rIns="91425" bIns="91425" anchor="ctr" anchorCtr="0">
            <a:noAutofit/>
          </a:bodyPr>
          <a:lstStyle>
            <a:lvl1pPr lvl="0">
              <a:lnSpc>
                <a:spcPct val="115000"/>
              </a:lnSpc>
              <a:spcBef>
                <a:spcPts val="0"/>
              </a:spcBef>
              <a:spcAft>
                <a:spcPts val="0"/>
              </a:spcAft>
              <a:buClr>
                <a:srgbClr val="191919"/>
              </a:buClr>
              <a:buSzPts val="5200"/>
              <a:buNone/>
              <a:defRPr sz="47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p:nvPr/>
        </p:nvSpPr>
        <p:spPr>
          <a:xfrm>
            <a:off x="8170975" y="-29250"/>
            <a:ext cx="9729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3416275"/>
            <a:ext cx="1750500" cy="17505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834525" y="203850"/>
            <a:ext cx="1192500" cy="1192500"/>
            <a:chOff x="6349175" y="3942900"/>
            <a:chExt cx="1192500" cy="1192500"/>
          </a:xfrm>
        </p:grpSpPr>
        <p:sp>
          <p:nvSpPr>
            <p:cNvPr id="14" name="Google Shape;14;p2"/>
            <p:cNvSpPr/>
            <p:nvPr/>
          </p:nvSpPr>
          <p:spPr>
            <a:xfrm>
              <a:off x="6349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87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26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064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03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587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826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064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03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826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0646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03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0646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031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303175" y="4896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355475" y="181750"/>
            <a:ext cx="715500" cy="715500"/>
            <a:chOff x="355475" y="442350"/>
            <a:chExt cx="715500" cy="715500"/>
          </a:xfrm>
        </p:grpSpPr>
        <p:sp>
          <p:nvSpPr>
            <p:cNvPr id="30" name="Google Shape;30;p2"/>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4374000" y="4484750"/>
            <a:ext cx="4770000" cy="477000"/>
            <a:chOff x="4374000" y="4484750"/>
            <a:chExt cx="4770000" cy="477000"/>
          </a:xfrm>
        </p:grpSpPr>
        <p:sp>
          <p:nvSpPr>
            <p:cNvPr id="43" name="Google Shape;43;p2"/>
            <p:cNvSpPr/>
            <p:nvPr/>
          </p:nvSpPr>
          <p:spPr>
            <a:xfrm>
              <a:off x="4851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89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328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566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05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043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282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851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089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328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566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805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43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282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520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59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997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374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612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8"/>
        <p:cNvGrpSpPr/>
        <p:nvPr/>
      </p:nvGrpSpPr>
      <p:grpSpPr>
        <a:xfrm>
          <a:off x="0" y="0"/>
          <a:ext cx="0" cy="0"/>
          <a:chOff x="0" y="0"/>
          <a:chExt cx="0" cy="0"/>
        </a:xfrm>
      </p:grpSpPr>
      <p:sp>
        <p:nvSpPr>
          <p:cNvPr id="279" name="Google Shape;279;p11"/>
          <p:cNvSpPr txBox="1">
            <a:spLocks noGrp="1"/>
          </p:cNvSpPr>
          <p:nvPr>
            <p:ph type="title"/>
          </p:nvPr>
        </p:nvSpPr>
        <p:spPr>
          <a:xfrm>
            <a:off x="740550" y="3910025"/>
            <a:ext cx="7662900" cy="693900"/>
          </a:xfrm>
          <a:prstGeom prst="rect">
            <a:avLst/>
          </a:prstGeom>
          <a:solidFill>
            <a:schemeClr val="accent2"/>
          </a:solidFill>
          <a:ln>
            <a:noFill/>
          </a:ln>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80" name="Google Shape;28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1"/>
        <p:cNvGrpSpPr/>
        <p:nvPr/>
      </p:nvGrpSpPr>
      <p:grpSpPr>
        <a:xfrm>
          <a:off x="0" y="0"/>
          <a:ext cx="0" cy="0"/>
          <a:chOff x="0" y="0"/>
          <a:chExt cx="0" cy="0"/>
        </a:xfrm>
      </p:grpSpPr>
      <p:sp>
        <p:nvSpPr>
          <p:cNvPr id="282" name="Google Shape;282;p12"/>
          <p:cNvSpPr txBox="1">
            <a:spLocks noGrp="1"/>
          </p:cNvSpPr>
          <p:nvPr>
            <p:ph type="title" hasCustomPrompt="1"/>
          </p:nvPr>
        </p:nvSpPr>
        <p:spPr>
          <a:xfrm>
            <a:off x="1284000" y="1952850"/>
            <a:ext cx="6576000" cy="79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83" name="Google Shape;283;p12"/>
          <p:cNvSpPr txBox="1">
            <a:spLocks noGrp="1"/>
          </p:cNvSpPr>
          <p:nvPr>
            <p:ph type="subTitle" idx="1"/>
          </p:nvPr>
        </p:nvSpPr>
        <p:spPr>
          <a:xfrm>
            <a:off x="1284000" y="2816250"/>
            <a:ext cx="6576000" cy="37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4" name="Google Shape;284;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85"/>
        <p:cNvGrpSpPr/>
        <p:nvPr/>
      </p:nvGrpSpPr>
      <p:grpSpPr>
        <a:xfrm>
          <a:off x="0" y="0"/>
          <a:ext cx="0" cy="0"/>
          <a:chOff x="0" y="0"/>
          <a:chExt cx="0" cy="0"/>
        </a:xfrm>
      </p:grpSpPr>
      <p:sp>
        <p:nvSpPr>
          <p:cNvPr id="286" name="Google Shape;286;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287"/>
        <p:cNvGrpSpPr/>
        <p:nvPr/>
      </p:nvGrpSpPr>
      <p:grpSpPr>
        <a:xfrm>
          <a:off x="0" y="0"/>
          <a:ext cx="0" cy="0"/>
          <a:chOff x="0" y="0"/>
          <a:chExt cx="0" cy="0"/>
        </a:xfrm>
      </p:grpSpPr>
      <p:sp>
        <p:nvSpPr>
          <p:cNvPr id="288" name="Google Shape;288;p14"/>
          <p:cNvSpPr/>
          <p:nvPr/>
        </p:nvSpPr>
        <p:spPr>
          <a:xfrm>
            <a:off x="843090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txBox="1">
            <a:spLocks noGrp="1"/>
          </p:cNvSpPr>
          <p:nvPr>
            <p:ph type="title"/>
          </p:nvPr>
        </p:nvSpPr>
        <p:spPr>
          <a:xfrm>
            <a:off x="2231924" y="740350"/>
            <a:ext cx="59562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9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0" name="Google Shape;290;p14"/>
          <p:cNvSpPr txBox="1">
            <a:spLocks noGrp="1"/>
          </p:cNvSpPr>
          <p:nvPr>
            <p:ph type="title" idx="2" hasCustomPrompt="1"/>
          </p:nvPr>
        </p:nvSpPr>
        <p:spPr>
          <a:xfrm>
            <a:off x="955906" y="740350"/>
            <a:ext cx="92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1" name="Google Shape;291;p14"/>
          <p:cNvSpPr txBox="1">
            <a:spLocks noGrp="1"/>
          </p:cNvSpPr>
          <p:nvPr>
            <p:ph type="title" idx="3"/>
          </p:nvPr>
        </p:nvSpPr>
        <p:spPr>
          <a:xfrm>
            <a:off x="2231924" y="1786426"/>
            <a:ext cx="59562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9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2" name="Google Shape;292;p14"/>
          <p:cNvSpPr txBox="1">
            <a:spLocks noGrp="1"/>
          </p:cNvSpPr>
          <p:nvPr>
            <p:ph type="title" idx="4" hasCustomPrompt="1"/>
          </p:nvPr>
        </p:nvSpPr>
        <p:spPr>
          <a:xfrm>
            <a:off x="955906" y="1786426"/>
            <a:ext cx="92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3" name="Google Shape;293;p14"/>
          <p:cNvSpPr txBox="1">
            <a:spLocks noGrp="1"/>
          </p:cNvSpPr>
          <p:nvPr>
            <p:ph type="title" idx="5"/>
          </p:nvPr>
        </p:nvSpPr>
        <p:spPr>
          <a:xfrm>
            <a:off x="2231924" y="2832503"/>
            <a:ext cx="59562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9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4" name="Google Shape;294;p14"/>
          <p:cNvSpPr txBox="1">
            <a:spLocks noGrp="1"/>
          </p:cNvSpPr>
          <p:nvPr>
            <p:ph type="title" idx="6" hasCustomPrompt="1"/>
          </p:nvPr>
        </p:nvSpPr>
        <p:spPr>
          <a:xfrm>
            <a:off x="955906" y="2832503"/>
            <a:ext cx="92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95" name="Google Shape;295;p14"/>
          <p:cNvSpPr txBox="1">
            <a:spLocks noGrp="1"/>
          </p:cNvSpPr>
          <p:nvPr>
            <p:ph type="title" idx="7"/>
          </p:nvPr>
        </p:nvSpPr>
        <p:spPr>
          <a:xfrm>
            <a:off x="2231924" y="3878579"/>
            <a:ext cx="59562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9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6" name="Google Shape;296;p14"/>
          <p:cNvSpPr txBox="1">
            <a:spLocks noGrp="1"/>
          </p:cNvSpPr>
          <p:nvPr>
            <p:ph type="title" idx="8" hasCustomPrompt="1"/>
          </p:nvPr>
        </p:nvSpPr>
        <p:spPr>
          <a:xfrm>
            <a:off x="955906" y="3878579"/>
            <a:ext cx="929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grpSp>
        <p:nvGrpSpPr>
          <p:cNvPr id="297" name="Google Shape;297;p14"/>
          <p:cNvGrpSpPr/>
          <p:nvPr/>
        </p:nvGrpSpPr>
        <p:grpSpPr>
          <a:xfrm rot="5400000" flipH="1">
            <a:off x="-300450" y="477000"/>
            <a:ext cx="1192500" cy="238500"/>
            <a:chOff x="7951500" y="4723250"/>
            <a:chExt cx="1192500" cy="238500"/>
          </a:xfrm>
        </p:grpSpPr>
        <p:sp>
          <p:nvSpPr>
            <p:cNvPr id="298" name="Google Shape;298;p14"/>
            <p:cNvSpPr/>
            <p:nvPr/>
          </p:nvSpPr>
          <p:spPr>
            <a:xfrm>
              <a:off x="7951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8190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8428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8667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8905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4"/>
          <p:cNvGrpSpPr/>
          <p:nvPr/>
        </p:nvGrpSpPr>
        <p:grpSpPr>
          <a:xfrm rot="5400000">
            <a:off x="7943409" y="302225"/>
            <a:ext cx="715500" cy="715500"/>
            <a:chOff x="355475" y="442350"/>
            <a:chExt cx="715500" cy="715500"/>
          </a:xfrm>
        </p:grpSpPr>
        <p:sp>
          <p:nvSpPr>
            <p:cNvPr id="304" name="Google Shape;304;p14"/>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 name="Google Shape;31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17"/>
        <p:cNvGrpSpPr/>
        <p:nvPr/>
      </p:nvGrpSpPr>
      <p:grpSpPr>
        <a:xfrm>
          <a:off x="0" y="0"/>
          <a:ext cx="0" cy="0"/>
          <a:chOff x="0" y="0"/>
          <a:chExt cx="0" cy="0"/>
        </a:xfrm>
      </p:grpSpPr>
      <p:sp>
        <p:nvSpPr>
          <p:cNvPr id="318" name="Google Shape;318;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9" name="Google Shape;319;p15"/>
          <p:cNvSpPr/>
          <p:nvPr/>
        </p:nvSpPr>
        <p:spPr>
          <a:xfrm flipH="1">
            <a:off x="-5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15"/>
          <p:cNvGrpSpPr/>
          <p:nvPr/>
        </p:nvGrpSpPr>
        <p:grpSpPr>
          <a:xfrm rot="5400000" flipH="1">
            <a:off x="8073024" y="4138975"/>
            <a:ext cx="715500" cy="715500"/>
            <a:chOff x="355475" y="442350"/>
            <a:chExt cx="715500" cy="715500"/>
          </a:xfrm>
        </p:grpSpPr>
        <p:sp>
          <p:nvSpPr>
            <p:cNvPr id="321" name="Google Shape;321;p15"/>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5"/>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15"/>
          <p:cNvSpPr/>
          <p:nvPr/>
        </p:nvSpPr>
        <p:spPr>
          <a:xfrm rot="10800000">
            <a:off x="8430775" y="0"/>
            <a:ext cx="713100" cy="7131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35"/>
        <p:cNvGrpSpPr/>
        <p:nvPr/>
      </p:nvGrpSpPr>
      <p:grpSpPr>
        <a:xfrm>
          <a:off x="0" y="0"/>
          <a:ext cx="0" cy="0"/>
          <a:chOff x="0" y="0"/>
          <a:chExt cx="0" cy="0"/>
        </a:xfrm>
      </p:grpSpPr>
      <p:sp>
        <p:nvSpPr>
          <p:cNvPr id="336" name="Google Shape;336;p16"/>
          <p:cNvSpPr/>
          <p:nvPr/>
        </p:nvSpPr>
        <p:spPr>
          <a:xfrm rot="10800000">
            <a:off x="6616280" y="-25"/>
            <a:ext cx="2519400" cy="2519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txBox="1">
            <a:spLocks noGrp="1"/>
          </p:cNvSpPr>
          <p:nvPr>
            <p:ph type="title"/>
          </p:nvPr>
        </p:nvSpPr>
        <p:spPr>
          <a:xfrm>
            <a:off x="713225" y="2934275"/>
            <a:ext cx="7717500" cy="145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38" name="Google Shape;338;p16"/>
          <p:cNvSpPr txBox="1">
            <a:spLocks noGrp="1"/>
          </p:cNvSpPr>
          <p:nvPr>
            <p:ph type="title" idx="2" hasCustomPrompt="1"/>
          </p:nvPr>
        </p:nvSpPr>
        <p:spPr>
          <a:xfrm>
            <a:off x="3937800" y="1387838"/>
            <a:ext cx="1268400" cy="12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39" name="Google Shape;339;p16"/>
          <p:cNvSpPr/>
          <p:nvPr/>
        </p:nvSpPr>
        <p:spPr>
          <a:xfrm>
            <a:off x="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340;p16"/>
          <p:cNvGrpSpPr/>
          <p:nvPr/>
        </p:nvGrpSpPr>
        <p:grpSpPr>
          <a:xfrm rot="5400000">
            <a:off x="8141164" y="270812"/>
            <a:ext cx="715500" cy="715500"/>
            <a:chOff x="355475" y="442350"/>
            <a:chExt cx="715500" cy="715500"/>
          </a:xfrm>
        </p:grpSpPr>
        <p:sp>
          <p:nvSpPr>
            <p:cNvPr id="341" name="Google Shape;341;p16"/>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16"/>
          <p:cNvGrpSpPr/>
          <p:nvPr/>
        </p:nvGrpSpPr>
        <p:grpSpPr>
          <a:xfrm flipH="1">
            <a:off x="347139" y="302225"/>
            <a:ext cx="1192500" cy="1192500"/>
            <a:chOff x="6349175" y="3942900"/>
            <a:chExt cx="1192500" cy="1192500"/>
          </a:xfrm>
        </p:grpSpPr>
        <p:sp>
          <p:nvSpPr>
            <p:cNvPr id="354" name="Google Shape;354;p16"/>
            <p:cNvSpPr/>
            <p:nvPr/>
          </p:nvSpPr>
          <p:spPr>
            <a:xfrm>
              <a:off x="6349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6587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6826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7064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7303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6587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6826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7064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7303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6826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70646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7303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70646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73031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7303175" y="4896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16"/>
          <p:cNvGrpSpPr/>
          <p:nvPr/>
        </p:nvGrpSpPr>
        <p:grpSpPr>
          <a:xfrm>
            <a:off x="5805012" y="4737762"/>
            <a:ext cx="3339000" cy="238500"/>
            <a:chOff x="5805012" y="4737762"/>
            <a:chExt cx="3339000" cy="238500"/>
          </a:xfrm>
        </p:grpSpPr>
        <p:grpSp>
          <p:nvGrpSpPr>
            <p:cNvPr id="370" name="Google Shape;370;p16"/>
            <p:cNvGrpSpPr/>
            <p:nvPr/>
          </p:nvGrpSpPr>
          <p:grpSpPr>
            <a:xfrm flipH="1">
              <a:off x="6759012" y="4737762"/>
              <a:ext cx="2385000" cy="238500"/>
              <a:chOff x="-50" y="182150"/>
              <a:chExt cx="2385000" cy="238500"/>
            </a:xfrm>
          </p:grpSpPr>
          <p:grpSp>
            <p:nvGrpSpPr>
              <p:cNvPr id="371" name="Google Shape;371;p16"/>
              <p:cNvGrpSpPr/>
              <p:nvPr/>
            </p:nvGrpSpPr>
            <p:grpSpPr>
              <a:xfrm flipH="1">
                <a:off x="-50" y="182150"/>
                <a:ext cx="1192500" cy="238500"/>
                <a:chOff x="7951500" y="4723250"/>
                <a:chExt cx="1192500" cy="238500"/>
              </a:xfrm>
            </p:grpSpPr>
            <p:sp>
              <p:nvSpPr>
                <p:cNvPr id="372" name="Google Shape;372;p16"/>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16"/>
              <p:cNvSpPr/>
              <p:nvPr/>
            </p:nvSpPr>
            <p:spPr>
              <a:xfrm flipH="1">
                <a:off x="1192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flipH="1">
                <a:off x="1430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flipH="1">
                <a:off x="1669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flipH="1">
                <a:off x="1907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flipH="1">
                <a:off x="2146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16"/>
            <p:cNvSpPr/>
            <p:nvPr/>
          </p:nvSpPr>
          <p:spPr>
            <a:xfrm>
              <a:off x="65205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62820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60435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58050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387"/>
        <p:cNvGrpSpPr/>
        <p:nvPr/>
      </p:nvGrpSpPr>
      <p:grpSpPr>
        <a:xfrm>
          <a:off x="0" y="0"/>
          <a:ext cx="0" cy="0"/>
          <a:chOff x="0" y="0"/>
          <a:chExt cx="0" cy="0"/>
        </a:xfrm>
      </p:grpSpPr>
      <p:sp>
        <p:nvSpPr>
          <p:cNvPr id="388" name="Google Shape;388;p17"/>
          <p:cNvSpPr/>
          <p:nvPr/>
        </p:nvSpPr>
        <p:spPr>
          <a:xfrm flipH="1">
            <a:off x="0" y="-29250"/>
            <a:ext cx="9729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flipH="1">
            <a:off x="7393375" y="3416275"/>
            <a:ext cx="1750500" cy="17505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 name="Google Shape;390;p17"/>
          <p:cNvGrpSpPr/>
          <p:nvPr/>
        </p:nvGrpSpPr>
        <p:grpSpPr>
          <a:xfrm flipH="1">
            <a:off x="116850" y="203850"/>
            <a:ext cx="1192500" cy="1192500"/>
            <a:chOff x="6349175" y="3942900"/>
            <a:chExt cx="1192500" cy="1192500"/>
          </a:xfrm>
        </p:grpSpPr>
        <p:sp>
          <p:nvSpPr>
            <p:cNvPr id="391" name="Google Shape;391;p17"/>
            <p:cNvSpPr/>
            <p:nvPr/>
          </p:nvSpPr>
          <p:spPr>
            <a:xfrm>
              <a:off x="6349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7"/>
            <p:cNvSpPr/>
            <p:nvPr/>
          </p:nvSpPr>
          <p:spPr>
            <a:xfrm>
              <a:off x="6587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7"/>
            <p:cNvSpPr/>
            <p:nvPr/>
          </p:nvSpPr>
          <p:spPr>
            <a:xfrm>
              <a:off x="6826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7"/>
            <p:cNvSpPr/>
            <p:nvPr/>
          </p:nvSpPr>
          <p:spPr>
            <a:xfrm>
              <a:off x="7064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7"/>
            <p:cNvSpPr/>
            <p:nvPr/>
          </p:nvSpPr>
          <p:spPr>
            <a:xfrm>
              <a:off x="7303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7"/>
            <p:cNvSpPr/>
            <p:nvPr/>
          </p:nvSpPr>
          <p:spPr>
            <a:xfrm>
              <a:off x="6587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7"/>
            <p:cNvSpPr/>
            <p:nvPr/>
          </p:nvSpPr>
          <p:spPr>
            <a:xfrm>
              <a:off x="6826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7"/>
            <p:cNvSpPr/>
            <p:nvPr/>
          </p:nvSpPr>
          <p:spPr>
            <a:xfrm>
              <a:off x="7064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7"/>
            <p:cNvSpPr/>
            <p:nvPr/>
          </p:nvSpPr>
          <p:spPr>
            <a:xfrm>
              <a:off x="7303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7"/>
            <p:cNvSpPr/>
            <p:nvPr/>
          </p:nvSpPr>
          <p:spPr>
            <a:xfrm>
              <a:off x="6826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7"/>
            <p:cNvSpPr/>
            <p:nvPr/>
          </p:nvSpPr>
          <p:spPr>
            <a:xfrm>
              <a:off x="70646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7"/>
            <p:cNvSpPr/>
            <p:nvPr/>
          </p:nvSpPr>
          <p:spPr>
            <a:xfrm>
              <a:off x="7303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7"/>
            <p:cNvSpPr/>
            <p:nvPr/>
          </p:nvSpPr>
          <p:spPr>
            <a:xfrm>
              <a:off x="70646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7"/>
            <p:cNvSpPr/>
            <p:nvPr/>
          </p:nvSpPr>
          <p:spPr>
            <a:xfrm>
              <a:off x="73031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7"/>
            <p:cNvSpPr/>
            <p:nvPr/>
          </p:nvSpPr>
          <p:spPr>
            <a:xfrm>
              <a:off x="7303175" y="4896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17"/>
          <p:cNvGrpSpPr/>
          <p:nvPr/>
        </p:nvGrpSpPr>
        <p:grpSpPr>
          <a:xfrm flipH="1">
            <a:off x="0" y="4484750"/>
            <a:ext cx="1908000" cy="477000"/>
            <a:chOff x="7236000" y="4484750"/>
            <a:chExt cx="1908000" cy="477000"/>
          </a:xfrm>
        </p:grpSpPr>
        <p:sp>
          <p:nvSpPr>
            <p:cNvPr id="407" name="Google Shape;407;p17"/>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7"/>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7"/>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7"/>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7"/>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7"/>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7"/>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7"/>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7"/>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17"/>
          <p:cNvGrpSpPr/>
          <p:nvPr/>
        </p:nvGrpSpPr>
        <p:grpSpPr>
          <a:xfrm flipH="1">
            <a:off x="8072900" y="181750"/>
            <a:ext cx="715500" cy="715500"/>
            <a:chOff x="355475" y="442350"/>
            <a:chExt cx="715500" cy="715500"/>
          </a:xfrm>
        </p:grpSpPr>
        <p:sp>
          <p:nvSpPr>
            <p:cNvPr id="422" name="Google Shape;422;p17"/>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7"/>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7"/>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7"/>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7"/>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17"/>
          <p:cNvSpPr txBox="1">
            <a:spLocks noGrp="1"/>
          </p:cNvSpPr>
          <p:nvPr>
            <p:ph type="title"/>
          </p:nvPr>
        </p:nvSpPr>
        <p:spPr>
          <a:xfrm>
            <a:off x="713225" y="2934275"/>
            <a:ext cx="7717500" cy="145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5" name="Google Shape;435;p17"/>
          <p:cNvSpPr txBox="1">
            <a:spLocks noGrp="1"/>
          </p:cNvSpPr>
          <p:nvPr>
            <p:ph type="title" idx="2" hasCustomPrompt="1"/>
          </p:nvPr>
        </p:nvSpPr>
        <p:spPr>
          <a:xfrm>
            <a:off x="3937800" y="1387838"/>
            <a:ext cx="1268400" cy="12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6" name="Google Shape;436;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2">
  <p:cSld name="SECTION_HEADER_1_2">
    <p:spTree>
      <p:nvGrpSpPr>
        <p:cNvPr id="1" name="Shape 437"/>
        <p:cNvGrpSpPr/>
        <p:nvPr/>
      </p:nvGrpSpPr>
      <p:grpSpPr>
        <a:xfrm>
          <a:off x="0" y="0"/>
          <a:ext cx="0" cy="0"/>
          <a:chOff x="0" y="0"/>
          <a:chExt cx="0" cy="0"/>
        </a:xfrm>
      </p:grpSpPr>
      <p:sp>
        <p:nvSpPr>
          <p:cNvPr id="438" name="Google Shape;438;p18"/>
          <p:cNvSpPr/>
          <p:nvPr/>
        </p:nvSpPr>
        <p:spPr>
          <a:xfrm rot="10800000">
            <a:off x="6616280" y="-25"/>
            <a:ext cx="2519400" cy="2519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8"/>
          <p:cNvSpPr txBox="1">
            <a:spLocks noGrp="1"/>
          </p:cNvSpPr>
          <p:nvPr>
            <p:ph type="title"/>
          </p:nvPr>
        </p:nvSpPr>
        <p:spPr>
          <a:xfrm>
            <a:off x="713225" y="2934275"/>
            <a:ext cx="7717500" cy="14529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0" name="Google Shape;440;p18"/>
          <p:cNvSpPr txBox="1">
            <a:spLocks noGrp="1"/>
          </p:cNvSpPr>
          <p:nvPr>
            <p:ph type="title" idx="2" hasCustomPrompt="1"/>
          </p:nvPr>
        </p:nvSpPr>
        <p:spPr>
          <a:xfrm>
            <a:off x="3937800" y="1387838"/>
            <a:ext cx="1268400" cy="12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1" name="Google Shape;441;p18"/>
          <p:cNvSpPr/>
          <p:nvPr/>
        </p:nvSpPr>
        <p:spPr>
          <a:xfrm>
            <a:off x="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8"/>
          <p:cNvGrpSpPr/>
          <p:nvPr/>
        </p:nvGrpSpPr>
        <p:grpSpPr>
          <a:xfrm rot="-5400000" flipH="1">
            <a:off x="347139" y="270812"/>
            <a:ext cx="715500" cy="715500"/>
            <a:chOff x="355475" y="442350"/>
            <a:chExt cx="715500" cy="715500"/>
          </a:xfrm>
        </p:grpSpPr>
        <p:sp>
          <p:nvSpPr>
            <p:cNvPr id="443" name="Google Shape;443;p18"/>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8"/>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8"/>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8"/>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8"/>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8"/>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8"/>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8"/>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8"/>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8"/>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8"/>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8"/>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 name="Google Shape;455;p18"/>
          <p:cNvGrpSpPr/>
          <p:nvPr/>
        </p:nvGrpSpPr>
        <p:grpSpPr>
          <a:xfrm>
            <a:off x="7664164" y="302225"/>
            <a:ext cx="1192500" cy="1192500"/>
            <a:chOff x="6349175" y="3942900"/>
            <a:chExt cx="1192500" cy="1192500"/>
          </a:xfrm>
        </p:grpSpPr>
        <p:sp>
          <p:nvSpPr>
            <p:cNvPr id="456" name="Google Shape;456;p18"/>
            <p:cNvSpPr/>
            <p:nvPr/>
          </p:nvSpPr>
          <p:spPr>
            <a:xfrm>
              <a:off x="6349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8"/>
            <p:cNvSpPr/>
            <p:nvPr/>
          </p:nvSpPr>
          <p:spPr>
            <a:xfrm>
              <a:off x="6587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8"/>
            <p:cNvSpPr/>
            <p:nvPr/>
          </p:nvSpPr>
          <p:spPr>
            <a:xfrm>
              <a:off x="6826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8"/>
            <p:cNvSpPr/>
            <p:nvPr/>
          </p:nvSpPr>
          <p:spPr>
            <a:xfrm>
              <a:off x="7064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7303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6587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6826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p:nvPr/>
          </p:nvSpPr>
          <p:spPr>
            <a:xfrm>
              <a:off x="7064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7303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6826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70646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7303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8"/>
            <p:cNvSpPr/>
            <p:nvPr/>
          </p:nvSpPr>
          <p:spPr>
            <a:xfrm>
              <a:off x="70646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73031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7303175" y="4896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18"/>
          <p:cNvGrpSpPr/>
          <p:nvPr/>
        </p:nvGrpSpPr>
        <p:grpSpPr>
          <a:xfrm>
            <a:off x="12" y="4737762"/>
            <a:ext cx="3339000" cy="238500"/>
            <a:chOff x="5805012" y="4737762"/>
            <a:chExt cx="3339000" cy="238500"/>
          </a:xfrm>
        </p:grpSpPr>
        <p:grpSp>
          <p:nvGrpSpPr>
            <p:cNvPr id="472" name="Google Shape;472;p18"/>
            <p:cNvGrpSpPr/>
            <p:nvPr/>
          </p:nvGrpSpPr>
          <p:grpSpPr>
            <a:xfrm flipH="1">
              <a:off x="6759012" y="4737762"/>
              <a:ext cx="2385000" cy="238500"/>
              <a:chOff x="-50" y="182150"/>
              <a:chExt cx="2385000" cy="238500"/>
            </a:xfrm>
          </p:grpSpPr>
          <p:grpSp>
            <p:nvGrpSpPr>
              <p:cNvPr id="473" name="Google Shape;473;p18"/>
              <p:cNvGrpSpPr/>
              <p:nvPr/>
            </p:nvGrpSpPr>
            <p:grpSpPr>
              <a:xfrm flipH="1">
                <a:off x="-50" y="182150"/>
                <a:ext cx="1192500" cy="238500"/>
                <a:chOff x="7951500" y="4723250"/>
                <a:chExt cx="1192500" cy="238500"/>
              </a:xfrm>
            </p:grpSpPr>
            <p:sp>
              <p:nvSpPr>
                <p:cNvPr id="474" name="Google Shape;474;p18"/>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8"/>
              <p:cNvSpPr/>
              <p:nvPr/>
            </p:nvSpPr>
            <p:spPr>
              <a:xfrm flipH="1">
                <a:off x="1192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flipH="1">
                <a:off x="1430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p:nvPr/>
            </p:nvSpPr>
            <p:spPr>
              <a:xfrm flipH="1">
                <a:off x="1669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flipH="1">
                <a:off x="1907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flipH="1">
                <a:off x="2146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 name="Google Shape;484;p18"/>
            <p:cNvSpPr/>
            <p:nvPr/>
          </p:nvSpPr>
          <p:spPr>
            <a:xfrm>
              <a:off x="65205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62820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60435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58050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489"/>
        <p:cNvGrpSpPr/>
        <p:nvPr/>
      </p:nvGrpSpPr>
      <p:grpSpPr>
        <a:xfrm>
          <a:off x="0" y="0"/>
          <a:ext cx="0" cy="0"/>
          <a:chOff x="0" y="0"/>
          <a:chExt cx="0" cy="0"/>
        </a:xfrm>
      </p:grpSpPr>
      <p:sp>
        <p:nvSpPr>
          <p:cNvPr id="490" name="Google Shape;490;p19"/>
          <p:cNvSpPr txBox="1">
            <a:spLocks noGrp="1"/>
          </p:cNvSpPr>
          <p:nvPr>
            <p:ph type="subTitle" idx="1"/>
          </p:nvPr>
        </p:nvSpPr>
        <p:spPr>
          <a:xfrm>
            <a:off x="2538963" y="1144675"/>
            <a:ext cx="5380200" cy="102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Montserrat ExtraBold"/>
              <a:buNone/>
              <a:defRPr sz="2400">
                <a:solidFill>
                  <a:schemeClr val="dk1"/>
                </a:solidFill>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491" name="Google Shape;491;p19"/>
          <p:cNvSpPr txBox="1">
            <a:spLocks noGrp="1"/>
          </p:cNvSpPr>
          <p:nvPr>
            <p:ph type="body" idx="2"/>
          </p:nvPr>
        </p:nvSpPr>
        <p:spPr>
          <a:xfrm>
            <a:off x="2538963" y="2242350"/>
            <a:ext cx="4555800" cy="1304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492" name="Google Shape;492;p19"/>
          <p:cNvSpPr/>
          <p:nvPr/>
        </p:nvSpPr>
        <p:spPr>
          <a:xfrm>
            <a:off x="-50" y="3287775"/>
            <a:ext cx="1884900" cy="1884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rot="10800000" flipH="1">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19"/>
          <p:cNvGrpSpPr/>
          <p:nvPr/>
        </p:nvGrpSpPr>
        <p:grpSpPr>
          <a:xfrm rot="5400000" flipH="1">
            <a:off x="8194551" y="4125775"/>
            <a:ext cx="715500" cy="715500"/>
            <a:chOff x="355475" y="442350"/>
            <a:chExt cx="715500" cy="715500"/>
          </a:xfrm>
        </p:grpSpPr>
        <p:sp>
          <p:nvSpPr>
            <p:cNvPr id="495" name="Google Shape;495;p19"/>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7" name="Google Shape;507;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508"/>
        <p:cNvGrpSpPr/>
        <p:nvPr/>
      </p:nvGrpSpPr>
      <p:grpSpPr>
        <a:xfrm>
          <a:off x="0" y="0"/>
          <a:ext cx="0" cy="0"/>
          <a:chOff x="0" y="0"/>
          <a:chExt cx="0" cy="0"/>
        </a:xfrm>
      </p:grpSpPr>
      <p:sp>
        <p:nvSpPr>
          <p:cNvPr id="509" name="Google Shape;509;p20"/>
          <p:cNvSpPr txBox="1">
            <a:spLocks noGrp="1"/>
          </p:cNvSpPr>
          <p:nvPr>
            <p:ph type="title"/>
          </p:nvPr>
        </p:nvSpPr>
        <p:spPr>
          <a:xfrm>
            <a:off x="720000" y="445025"/>
            <a:ext cx="7704000" cy="10956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0" name="Google Shape;510;p20"/>
          <p:cNvSpPr txBox="1">
            <a:spLocks noGrp="1"/>
          </p:cNvSpPr>
          <p:nvPr>
            <p:ph type="body" idx="1"/>
          </p:nvPr>
        </p:nvSpPr>
        <p:spPr>
          <a:xfrm>
            <a:off x="726450" y="2204975"/>
            <a:ext cx="4496400" cy="1414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511" name="Google Shape;511;p20"/>
          <p:cNvSpPr>
            <a:spLocks noGrp="1"/>
          </p:cNvSpPr>
          <p:nvPr>
            <p:ph type="pic" idx="2"/>
          </p:nvPr>
        </p:nvSpPr>
        <p:spPr>
          <a:xfrm>
            <a:off x="5392275" y="1540635"/>
            <a:ext cx="2743200" cy="2743200"/>
          </a:xfrm>
          <a:prstGeom prst="rect">
            <a:avLst/>
          </a:prstGeom>
          <a:noFill/>
          <a:ln>
            <a:noFill/>
          </a:ln>
        </p:spPr>
      </p:sp>
      <p:sp>
        <p:nvSpPr>
          <p:cNvPr id="512" name="Google Shape;512;p20"/>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20"/>
          <p:cNvGrpSpPr/>
          <p:nvPr/>
        </p:nvGrpSpPr>
        <p:grpSpPr>
          <a:xfrm>
            <a:off x="6520500" y="39841"/>
            <a:ext cx="2623500" cy="477000"/>
            <a:chOff x="6520500" y="4484750"/>
            <a:chExt cx="2623500" cy="477000"/>
          </a:xfrm>
        </p:grpSpPr>
        <p:sp>
          <p:nvSpPr>
            <p:cNvPr id="514" name="Google Shape;514;p20"/>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0"/>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 name="Google Shape;533;p20"/>
          <p:cNvGrpSpPr/>
          <p:nvPr/>
        </p:nvGrpSpPr>
        <p:grpSpPr>
          <a:xfrm rot="10800000" flipH="1">
            <a:off x="108525" y="4246250"/>
            <a:ext cx="715500" cy="715500"/>
            <a:chOff x="355475" y="442350"/>
            <a:chExt cx="715500" cy="715500"/>
          </a:xfrm>
        </p:grpSpPr>
        <p:sp>
          <p:nvSpPr>
            <p:cNvPr id="534" name="Google Shape;534;p20"/>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
        <p:cNvGrpSpPr/>
        <p:nvPr/>
      </p:nvGrpSpPr>
      <p:grpSpPr>
        <a:xfrm>
          <a:off x="0" y="0"/>
          <a:ext cx="0" cy="0"/>
          <a:chOff x="0" y="0"/>
          <a:chExt cx="0" cy="0"/>
        </a:xfrm>
      </p:grpSpPr>
      <p:sp>
        <p:nvSpPr>
          <p:cNvPr id="83" name="Google Shape;83;p3"/>
          <p:cNvSpPr txBox="1">
            <a:spLocks noGrp="1"/>
          </p:cNvSpPr>
          <p:nvPr>
            <p:ph type="title"/>
          </p:nvPr>
        </p:nvSpPr>
        <p:spPr>
          <a:xfrm>
            <a:off x="1749150" y="3239813"/>
            <a:ext cx="5645700" cy="841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4" name="Google Shape;84;p3"/>
          <p:cNvSpPr txBox="1">
            <a:spLocks noGrp="1"/>
          </p:cNvSpPr>
          <p:nvPr>
            <p:ph type="title" idx="2" hasCustomPrompt="1"/>
          </p:nvPr>
        </p:nvSpPr>
        <p:spPr>
          <a:xfrm>
            <a:off x="3937800" y="1387838"/>
            <a:ext cx="1268400" cy="12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5" name="Google Shape;85;p3"/>
          <p:cNvSpPr/>
          <p:nvPr/>
        </p:nvSpPr>
        <p:spPr>
          <a:xfrm>
            <a:off x="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5400000" flipH="1">
            <a:off x="347139" y="302225"/>
            <a:ext cx="715500" cy="715500"/>
            <a:chOff x="355475" y="442350"/>
            <a:chExt cx="715500" cy="715500"/>
          </a:xfrm>
        </p:grpSpPr>
        <p:sp>
          <p:nvSpPr>
            <p:cNvPr id="87" name="Google Shape;87;p3"/>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3"/>
          <p:cNvSpPr/>
          <p:nvPr/>
        </p:nvSpPr>
        <p:spPr>
          <a:xfrm rot="10800000">
            <a:off x="6616280" y="-25"/>
            <a:ext cx="2519400" cy="2519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3"/>
          <p:cNvGrpSpPr/>
          <p:nvPr/>
        </p:nvGrpSpPr>
        <p:grpSpPr>
          <a:xfrm rot="10800000" flipH="1">
            <a:off x="7664164" y="3691200"/>
            <a:ext cx="1192500" cy="1192500"/>
            <a:chOff x="6349175" y="3942900"/>
            <a:chExt cx="1192500" cy="1192500"/>
          </a:xfrm>
        </p:grpSpPr>
        <p:sp>
          <p:nvSpPr>
            <p:cNvPr id="101" name="Google Shape;101;p3"/>
            <p:cNvSpPr/>
            <p:nvPr/>
          </p:nvSpPr>
          <p:spPr>
            <a:xfrm>
              <a:off x="6349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6587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6826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7064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7303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6587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826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064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303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826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70646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7303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70646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73031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7303175" y="4896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3"/>
          <p:cNvSpPr/>
          <p:nvPr/>
        </p:nvSpPr>
        <p:spPr>
          <a:xfrm>
            <a:off x="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17;p3"/>
          <p:cNvGrpSpPr/>
          <p:nvPr/>
        </p:nvGrpSpPr>
        <p:grpSpPr>
          <a:xfrm rot="-5400000" flipH="1">
            <a:off x="347139" y="302225"/>
            <a:ext cx="715500" cy="715500"/>
            <a:chOff x="355475" y="442350"/>
            <a:chExt cx="715500" cy="715500"/>
          </a:xfrm>
        </p:grpSpPr>
        <p:sp>
          <p:nvSpPr>
            <p:cNvPr id="118" name="Google Shape;118;p3"/>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10800000">
            <a:off x="6616280" y="-25"/>
            <a:ext cx="2519400" cy="25194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_AND_BODY_1_5">
    <p:spTree>
      <p:nvGrpSpPr>
        <p:cNvPr id="1" name="Shape 547"/>
        <p:cNvGrpSpPr/>
        <p:nvPr/>
      </p:nvGrpSpPr>
      <p:grpSpPr>
        <a:xfrm>
          <a:off x="0" y="0"/>
          <a:ext cx="0" cy="0"/>
          <a:chOff x="0" y="0"/>
          <a:chExt cx="0" cy="0"/>
        </a:xfrm>
      </p:grpSpPr>
      <p:sp>
        <p:nvSpPr>
          <p:cNvPr id="548" name="Google Shape;548;p21"/>
          <p:cNvSpPr txBox="1">
            <a:spLocks noGrp="1"/>
          </p:cNvSpPr>
          <p:nvPr>
            <p:ph type="title"/>
          </p:nvPr>
        </p:nvSpPr>
        <p:spPr>
          <a:xfrm>
            <a:off x="720000" y="445025"/>
            <a:ext cx="7704000" cy="10956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9" name="Google Shape;549;p21"/>
          <p:cNvSpPr txBox="1">
            <a:spLocks noGrp="1"/>
          </p:cNvSpPr>
          <p:nvPr>
            <p:ph type="body" idx="1"/>
          </p:nvPr>
        </p:nvSpPr>
        <p:spPr>
          <a:xfrm>
            <a:off x="726450" y="2277285"/>
            <a:ext cx="3771300" cy="12699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550" name="Google Shape;550;p21"/>
          <p:cNvSpPr>
            <a:spLocks noGrp="1"/>
          </p:cNvSpPr>
          <p:nvPr>
            <p:ph type="pic" idx="2"/>
          </p:nvPr>
        </p:nvSpPr>
        <p:spPr>
          <a:xfrm>
            <a:off x="5392275" y="1540635"/>
            <a:ext cx="2743200" cy="2743200"/>
          </a:xfrm>
          <a:prstGeom prst="rect">
            <a:avLst/>
          </a:prstGeom>
          <a:noFill/>
          <a:ln>
            <a:noFill/>
          </a:ln>
        </p:spPr>
      </p:sp>
      <p:sp>
        <p:nvSpPr>
          <p:cNvPr id="551" name="Google Shape;551;p21"/>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 name="Google Shape;552;p21"/>
          <p:cNvGrpSpPr/>
          <p:nvPr/>
        </p:nvGrpSpPr>
        <p:grpSpPr>
          <a:xfrm>
            <a:off x="6520500" y="39841"/>
            <a:ext cx="2623500" cy="477000"/>
            <a:chOff x="6520500" y="4484750"/>
            <a:chExt cx="2623500" cy="477000"/>
          </a:xfrm>
        </p:grpSpPr>
        <p:sp>
          <p:nvSpPr>
            <p:cNvPr id="553" name="Google Shape;553;p21"/>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1"/>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1"/>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1"/>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1"/>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1"/>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1"/>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1"/>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1"/>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1"/>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1"/>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1"/>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1"/>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1"/>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1"/>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21"/>
          <p:cNvSpPr/>
          <p:nvPr/>
        </p:nvSpPr>
        <p:spPr>
          <a:xfrm>
            <a:off x="-50" y="3287775"/>
            <a:ext cx="1884900" cy="1884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_AND_BODY_1_3">
    <p:spTree>
      <p:nvGrpSpPr>
        <p:cNvPr id="1" name="Shape 574"/>
        <p:cNvGrpSpPr/>
        <p:nvPr/>
      </p:nvGrpSpPr>
      <p:grpSpPr>
        <a:xfrm>
          <a:off x="0" y="0"/>
          <a:ext cx="0" cy="0"/>
          <a:chOff x="0" y="0"/>
          <a:chExt cx="0" cy="0"/>
        </a:xfrm>
      </p:grpSpPr>
      <p:sp>
        <p:nvSpPr>
          <p:cNvPr id="575" name="Google Shape;575;p22"/>
          <p:cNvSpPr txBox="1">
            <a:spLocks noGrp="1"/>
          </p:cNvSpPr>
          <p:nvPr>
            <p:ph type="title"/>
          </p:nvPr>
        </p:nvSpPr>
        <p:spPr>
          <a:xfrm>
            <a:off x="720000" y="445025"/>
            <a:ext cx="7704000" cy="10956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6" name="Google Shape;576;p22"/>
          <p:cNvSpPr txBox="1">
            <a:spLocks noGrp="1"/>
          </p:cNvSpPr>
          <p:nvPr>
            <p:ph type="body" idx="1"/>
          </p:nvPr>
        </p:nvSpPr>
        <p:spPr>
          <a:xfrm flipH="1">
            <a:off x="4342000" y="1985525"/>
            <a:ext cx="3730800" cy="1853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577" name="Google Shape;577;p22"/>
          <p:cNvSpPr>
            <a:spLocks noGrp="1"/>
          </p:cNvSpPr>
          <p:nvPr>
            <p:ph type="pic" idx="2"/>
          </p:nvPr>
        </p:nvSpPr>
        <p:spPr>
          <a:xfrm flipH="1">
            <a:off x="1046550" y="1540624"/>
            <a:ext cx="2743200" cy="2743200"/>
          </a:xfrm>
          <a:prstGeom prst="rect">
            <a:avLst/>
          </a:prstGeom>
          <a:noFill/>
          <a:ln>
            <a:noFill/>
          </a:ln>
        </p:spPr>
      </p:sp>
      <p:sp>
        <p:nvSpPr>
          <p:cNvPr id="578" name="Google Shape;578;p22"/>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 name="Google Shape;579;p22"/>
          <p:cNvGrpSpPr/>
          <p:nvPr/>
        </p:nvGrpSpPr>
        <p:grpSpPr>
          <a:xfrm>
            <a:off x="6520500" y="39841"/>
            <a:ext cx="2623500" cy="477000"/>
            <a:chOff x="6520500" y="4484750"/>
            <a:chExt cx="2623500" cy="477000"/>
          </a:xfrm>
        </p:grpSpPr>
        <p:sp>
          <p:nvSpPr>
            <p:cNvPr id="580" name="Google Shape;580;p22"/>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2"/>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22"/>
          <p:cNvGrpSpPr/>
          <p:nvPr/>
        </p:nvGrpSpPr>
        <p:grpSpPr>
          <a:xfrm rot="10800000" flipH="1">
            <a:off x="108525" y="4246250"/>
            <a:ext cx="715500" cy="715500"/>
            <a:chOff x="355475" y="442350"/>
            <a:chExt cx="715500" cy="715500"/>
          </a:xfrm>
        </p:grpSpPr>
        <p:sp>
          <p:nvSpPr>
            <p:cNvPr id="600" name="Google Shape;600;p22"/>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2"/>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2"/>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_AND_BODY_1_2">
    <p:spTree>
      <p:nvGrpSpPr>
        <p:cNvPr id="1" name="Shape 613"/>
        <p:cNvGrpSpPr/>
        <p:nvPr/>
      </p:nvGrpSpPr>
      <p:grpSpPr>
        <a:xfrm>
          <a:off x="0" y="0"/>
          <a:ext cx="0" cy="0"/>
          <a:chOff x="0" y="0"/>
          <a:chExt cx="0" cy="0"/>
        </a:xfrm>
      </p:grpSpPr>
      <p:sp>
        <p:nvSpPr>
          <p:cNvPr id="614" name="Google Shape;614;p23"/>
          <p:cNvSpPr txBox="1">
            <a:spLocks noGrp="1"/>
          </p:cNvSpPr>
          <p:nvPr>
            <p:ph type="title"/>
          </p:nvPr>
        </p:nvSpPr>
        <p:spPr>
          <a:xfrm>
            <a:off x="720000" y="445025"/>
            <a:ext cx="7704000" cy="8691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5" name="Google Shape;615;p23"/>
          <p:cNvSpPr txBox="1">
            <a:spLocks noGrp="1"/>
          </p:cNvSpPr>
          <p:nvPr>
            <p:ph type="body" idx="1"/>
          </p:nvPr>
        </p:nvSpPr>
        <p:spPr>
          <a:xfrm>
            <a:off x="726450" y="3850875"/>
            <a:ext cx="7704000" cy="810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16" name="Google Shape;616;p23"/>
          <p:cNvSpPr/>
          <p:nvPr/>
        </p:nvSpPr>
        <p:spPr>
          <a:xfrm>
            <a:off x="-50" y="4077075"/>
            <a:ext cx="1095600" cy="1095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rot="10800000" flipH="1">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8" name="Google Shape;618;p23"/>
          <p:cNvGrpSpPr/>
          <p:nvPr/>
        </p:nvGrpSpPr>
        <p:grpSpPr>
          <a:xfrm rot="5400000" flipH="1">
            <a:off x="8194551" y="4125775"/>
            <a:ext cx="715500" cy="715500"/>
            <a:chOff x="355475" y="442350"/>
            <a:chExt cx="715500" cy="715500"/>
          </a:xfrm>
        </p:grpSpPr>
        <p:sp>
          <p:nvSpPr>
            <p:cNvPr id="619" name="Google Shape;619;p23"/>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_AND_BODY_1_4">
    <p:spTree>
      <p:nvGrpSpPr>
        <p:cNvPr id="1" name="Shape 632"/>
        <p:cNvGrpSpPr/>
        <p:nvPr/>
      </p:nvGrpSpPr>
      <p:grpSpPr>
        <a:xfrm>
          <a:off x="0" y="0"/>
          <a:ext cx="0" cy="0"/>
          <a:chOff x="0" y="0"/>
          <a:chExt cx="0" cy="0"/>
        </a:xfrm>
      </p:grpSpPr>
      <p:sp>
        <p:nvSpPr>
          <p:cNvPr id="633" name="Google Shape;633;p24"/>
          <p:cNvSpPr txBox="1">
            <a:spLocks noGrp="1"/>
          </p:cNvSpPr>
          <p:nvPr>
            <p:ph type="title"/>
          </p:nvPr>
        </p:nvSpPr>
        <p:spPr>
          <a:xfrm>
            <a:off x="720000" y="445025"/>
            <a:ext cx="7704000" cy="10956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4" name="Google Shape;634;p24"/>
          <p:cNvSpPr txBox="1">
            <a:spLocks noGrp="1"/>
          </p:cNvSpPr>
          <p:nvPr>
            <p:ph type="body" idx="1"/>
          </p:nvPr>
        </p:nvSpPr>
        <p:spPr>
          <a:xfrm flipH="1">
            <a:off x="3959175" y="1807925"/>
            <a:ext cx="4496400" cy="22086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35" name="Google Shape;635;p24"/>
          <p:cNvSpPr>
            <a:spLocks noGrp="1"/>
          </p:cNvSpPr>
          <p:nvPr>
            <p:ph type="pic" idx="2"/>
          </p:nvPr>
        </p:nvSpPr>
        <p:spPr>
          <a:xfrm>
            <a:off x="726449" y="1540635"/>
            <a:ext cx="2743200" cy="2743200"/>
          </a:xfrm>
          <a:prstGeom prst="rect">
            <a:avLst/>
          </a:prstGeom>
          <a:noFill/>
          <a:ln>
            <a:noFill/>
          </a:ln>
        </p:spPr>
      </p:sp>
      <p:sp>
        <p:nvSpPr>
          <p:cNvPr id="636" name="Google Shape;636;p24"/>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7" name="Google Shape;637;p24"/>
          <p:cNvGrpSpPr/>
          <p:nvPr/>
        </p:nvGrpSpPr>
        <p:grpSpPr>
          <a:xfrm>
            <a:off x="6520500" y="39841"/>
            <a:ext cx="2623500" cy="477000"/>
            <a:chOff x="6520500" y="4484750"/>
            <a:chExt cx="2623500" cy="477000"/>
          </a:xfrm>
        </p:grpSpPr>
        <p:sp>
          <p:nvSpPr>
            <p:cNvPr id="638" name="Google Shape;638;p24"/>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4"/>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4"/>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4"/>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4"/>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4"/>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4"/>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24"/>
          <p:cNvGrpSpPr/>
          <p:nvPr/>
        </p:nvGrpSpPr>
        <p:grpSpPr>
          <a:xfrm rot="10800000" flipH="1">
            <a:off x="108525" y="4246250"/>
            <a:ext cx="715500" cy="715500"/>
            <a:chOff x="355475" y="442350"/>
            <a:chExt cx="715500" cy="715500"/>
          </a:xfrm>
        </p:grpSpPr>
        <p:sp>
          <p:nvSpPr>
            <p:cNvPr id="658" name="Google Shape;658;p24"/>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4"/>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CUSTOM_1_1">
    <p:spTree>
      <p:nvGrpSpPr>
        <p:cNvPr id="1" name="Shape 671"/>
        <p:cNvGrpSpPr/>
        <p:nvPr/>
      </p:nvGrpSpPr>
      <p:grpSpPr>
        <a:xfrm>
          <a:off x="0" y="0"/>
          <a:ext cx="0" cy="0"/>
          <a:chOff x="0" y="0"/>
          <a:chExt cx="0" cy="0"/>
        </a:xfrm>
      </p:grpSpPr>
      <p:sp>
        <p:nvSpPr>
          <p:cNvPr id="672" name="Google Shape;672;p25"/>
          <p:cNvSpPr txBox="1">
            <a:spLocks noGrp="1"/>
          </p:cNvSpPr>
          <p:nvPr>
            <p:ph type="subTitle" idx="1"/>
          </p:nvPr>
        </p:nvSpPr>
        <p:spPr>
          <a:xfrm>
            <a:off x="2538975" y="1144675"/>
            <a:ext cx="5380200" cy="64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Font typeface="Montserrat ExtraBold"/>
              <a:buNone/>
              <a:defRPr sz="2400">
                <a:solidFill>
                  <a:schemeClr val="dk1"/>
                </a:solidFill>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673" name="Google Shape;673;p25"/>
          <p:cNvSpPr txBox="1">
            <a:spLocks noGrp="1"/>
          </p:cNvSpPr>
          <p:nvPr>
            <p:ph type="body" idx="2"/>
          </p:nvPr>
        </p:nvSpPr>
        <p:spPr>
          <a:xfrm>
            <a:off x="2538963" y="1793050"/>
            <a:ext cx="4555800" cy="1304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74" name="Google Shape;674;p25"/>
          <p:cNvSpPr/>
          <p:nvPr/>
        </p:nvSpPr>
        <p:spPr>
          <a:xfrm flipH="1">
            <a:off x="7258975" y="3287775"/>
            <a:ext cx="1884900" cy="1884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5"/>
          <p:cNvSpPr/>
          <p:nvPr/>
        </p:nvSpPr>
        <p:spPr>
          <a:xfrm rot="10800000">
            <a:off x="-5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25"/>
          <p:cNvGrpSpPr/>
          <p:nvPr/>
        </p:nvGrpSpPr>
        <p:grpSpPr>
          <a:xfrm flipH="1">
            <a:off x="8146951" y="230150"/>
            <a:ext cx="715500" cy="715500"/>
            <a:chOff x="355475" y="442350"/>
            <a:chExt cx="715500" cy="715500"/>
          </a:xfrm>
        </p:grpSpPr>
        <p:sp>
          <p:nvSpPr>
            <p:cNvPr id="677" name="Google Shape;677;p25"/>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5"/>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7">
  <p:cSld name="CUSTOM_1_1_1">
    <p:spTree>
      <p:nvGrpSpPr>
        <p:cNvPr id="1" name="Shape 690"/>
        <p:cNvGrpSpPr/>
        <p:nvPr/>
      </p:nvGrpSpPr>
      <p:grpSpPr>
        <a:xfrm>
          <a:off x="0" y="0"/>
          <a:ext cx="0" cy="0"/>
          <a:chOff x="0" y="0"/>
          <a:chExt cx="0" cy="0"/>
        </a:xfrm>
      </p:grpSpPr>
      <p:sp>
        <p:nvSpPr>
          <p:cNvPr id="691" name="Google Shape;691;p26"/>
          <p:cNvSpPr txBox="1">
            <a:spLocks noGrp="1"/>
          </p:cNvSpPr>
          <p:nvPr>
            <p:ph type="subTitle" idx="1"/>
          </p:nvPr>
        </p:nvSpPr>
        <p:spPr>
          <a:xfrm>
            <a:off x="2538975" y="1144675"/>
            <a:ext cx="5380200" cy="64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400"/>
              <a:buFont typeface="Montserrat ExtraBold"/>
              <a:buNone/>
              <a:defRPr sz="2400">
                <a:solidFill>
                  <a:schemeClr val="dk1"/>
                </a:solidFill>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692" name="Google Shape;692;p26"/>
          <p:cNvSpPr txBox="1">
            <a:spLocks noGrp="1"/>
          </p:cNvSpPr>
          <p:nvPr>
            <p:ph type="body" idx="2"/>
          </p:nvPr>
        </p:nvSpPr>
        <p:spPr>
          <a:xfrm>
            <a:off x="2538963" y="1793050"/>
            <a:ext cx="4555800" cy="1304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693" name="Google Shape;693;p26"/>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50" y="3287775"/>
            <a:ext cx="1884900" cy="18849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96"/>
        <p:cNvGrpSpPr/>
        <p:nvPr/>
      </p:nvGrpSpPr>
      <p:grpSpPr>
        <a:xfrm>
          <a:off x="0" y="0"/>
          <a:ext cx="0" cy="0"/>
          <a:chOff x="0" y="0"/>
          <a:chExt cx="0" cy="0"/>
        </a:xfrm>
      </p:grpSpPr>
      <p:sp>
        <p:nvSpPr>
          <p:cNvPr id="697" name="Google Shape;697;p27"/>
          <p:cNvSpPr txBox="1">
            <a:spLocks noGrp="1"/>
          </p:cNvSpPr>
          <p:nvPr>
            <p:ph type="subTitle" idx="1"/>
          </p:nvPr>
        </p:nvSpPr>
        <p:spPr>
          <a:xfrm>
            <a:off x="1167950" y="2344175"/>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8" name="Google Shape;698;p27"/>
          <p:cNvSpPr txBox="1">
            <a:spLocks noGrp="1"/>
          </p:cNvSpPr>
          <p:nvPr>
            <p:ph type="subTitle" idx="2"/>
          </p:nvPr>
        </p:nvSpPr>
        <p:spPr>
          <a:xfrm>
            <a:off x="3403800" y="3632402"/>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7"/>
          <p:cNvSpPr txBox="1">
            <a:spLocks noGrp="1"/>
          </p:cNvSpPr>
          <p:nvPr>
            <p:ph type="subTitle" idx="3"/>
          </p:nvPr>
        </p:nvSpPr>
        <p:spPr>
          <a:xfrm>
            <a:off x="5639650" y="2344175"/>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0" name="Google Shape;700;p2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01" name="Google Shape;701;p27"/>
          <p:cNvSpPr txBox="1">
            <a:spLocks noGrp="1"/>
          </p:cNvSpPr>
          <p:nvPr>
            <p:ph type="subTitle" idx="4"/>
          </p:nvPr>
        </p:nvSpPr>
        <p:spPr>
          <a:xfrm>
            <a:off x="1167950" y="2048725"/>
            <a:ext cx="23364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02" name="Google Shape;702;p27"/>
          <p:cNvSpPr txBox="1">
            <a:spLocks noGrp="1"/>
          </p:cNvSpPr>
          <p:nvPr>
            <p:ph type="subTitle" idx="5"/>
          </p:nvPr>
        </p:nvSpPr>
        <p:spPr>
          <a:xfrm>
            <a:off x="5639650" y="2048725"/>
            <a:ext cx="23364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03" name="Google Shape;703;p27"/>
          <p:cNvSpPr txBox="1">
            <a:spLocks noGrp="1"/>
          </p:cNvSpPr>
          <p:nvPr>
            <p:ph type="subTitle" idx="6"/>
          </p:nvPr>
        </p:nvSpPr>
        <p:spPr>
          <a:xfrm>
            <a:off x="3403800" y="3337875"/>
            <a:ext cx="23364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04" name="Google Shape;704;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BLANK_1_1_1_2_1">
    <p:spTree>
      <p:nvGrpSpPr>
        <p:cNvPr id="1" name="Shape 705"/>
        <p:cNvGrpSpPr/>
        <p:nvPr/>
      </p:nvGrpSpPr>
      <p:grpSpPr>
        <a:xfrm>
          <a:off x="0" y="0"/>
          <a:ext cx="0" cy="0"/>
          <a:chOff x="0" y="0"/>
          <a:chExt cx="0" cy="0"/>
        </a:xfrm>
      </p:grpSpPr>
      <p:sp>
        <p:nvSpPr>
          <p:cNvPr id="706" name="Google Shape;706;p28"/>
          <p:cNvSpPr txBox="1">
            <a:spLocks noGrp="1"/>
          </p:cNvSpPr>
          <p:nvPr>
            <p:ph type="subTitle" idx="1"/>
          </p:nvPr>
        </p:nvSpPr>
        <p:spPr>
          <a:xfrm>
            <a:off x="713225" y="1948650"/>
            <a:ext cx="3603300" cy="205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7" name="Google Shape;707;p28"/>
          <p:cNvSpPr txBox="1">
            <a:spLocks noGrp="1"/>
          </p:cNvSpPr>
          <p:nvPr>
            <p:ph type="subTitle" idx="2"/>
          </p:nvPr>
        </p:nvSpPr>
        <p:spPr>
          <a:xfrm>
            <a:off x="4827550" y="1948650"/>
            <a:ext cx="3603300" cy="2055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8" name="Google Shape;708;p28"/>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9" name="Google Shape;709;p28"/>
          <p:cNvGrpSpPr/>
          <p:nvPr/>
        </p:nvGrpSpPr>
        <p:grpSpPr>
          <a:xfrm>
            <a:off x="108525" y="181750"/>
            <a:ext cx="715500" cy="715500"/>
            <a:chOff x="355475" y="442350"/>
            <a:chExt cx="715500" cy="715500"/>
          </a:xfrm>
        </p:grpSpPr>
        <p:sp>
          <p:nvSpPr>
            <p:cNvPr id="710" name="Google Shape;710;p28"/>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8"/>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8"/>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8"/>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8"/>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8"/>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8"/>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8"/>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8"/>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8"/>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8"/>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8"/>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2" name="Google Shape;722;p28"/>
          <p:cNvSpPr/>
          <p:nvPr/>
        </p:nvSpPr>
        <p:spPr>
          <a:xfrm rot="10800000" flipH="1">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3" name="Google Shape;723;p28"/>
          <p:cNvGrpSpPr/>
          <p:nvPr/>
        </p:nvGrpSpPr>
        <p:grpSpPr>
          <a:xfrm rot="10800000" flipH="1">
            <a:off x="6520500" y="4127009"/>
            <a:ext cx="2623500" cy="477000"/>
            <a:chOff x="6520500" y="4484750"/>
            <a:chExt cx="2623500" cy="477000"/>
          </a:xfrm>
        </p:grpSpPr>
        <p:sp>
          <p:nvSpPr>
            <p:cNvPr id="724" name="Google Shape;724;p28"/>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8"/>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8"/>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8"/>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8"/>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8"/>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8"/>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8"/>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8"/>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8"/>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8"/>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8"/>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8"/>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8"/>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8"/>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8"/>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 name="Google Shape;743;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44"/>
        <p:cNvGrpSpPr/>
        <p:nvPr/>
      </p:nvGrpSpPr>
      <p:grpSpPr>
        <a:xfrm>
          <a:off x="0" y="0"/>
          <a:ext cx="0" cy="0"/>
          <a:chOff x="0" y="0"/>
          <a:chExt cx="0" cy="0"/>
        </a:xfrm>
      </p:grpSpPr>
      <p:sp>
        <p:nvSpPr>
          <p:cNvPr id="745" name="Google Shape;745;p29"/>
          <p:cNvSpPr txBox="1">
            <a:spLocks noGrp="1"/>
          </p:cNvSpPr>
          <p:nvPr>
            <p:ph type="subTitle" idx="1"/>
          </p:nvPr>
        </p:nvSpPr>
        <p:spPr>
          <a:xfrm>
            <a:off x="719975" y="22864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29"/>
          <p:cNvSpPr txBox="1">
            <a:spLocks noGrp="1"/>
          </p:cNvSpPr>
          <p:nvPr>
            <p:ph type="subTitle" idx="2"/>
          </p:nvPr>
        </p:nvSpPr>
        <p:spPr>
          <a:xfrm>
            <a:off x="3419244" y="22864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7" name="Google Shape;747;p29"/>
          <p:cNvSpPr txBox="1">
            <a:spLocks noGrp="1"/>
          </p:cNvSpPr>
          <p:nvPr>
            <p:ph type="subTitle" idx="3"/>
          </p:nvPr>
        </p:nvSpPr>
        <p:spPr>
          <a:xfrm>
            <a:off x="719975" y="40246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29"/>
          <p:cNvSpPr txBox="1">
            <a:spLocks noGrp="1"/>
          </p:cNvSpPr>
          <p:nvPr>
            <p:ph type="subTitle" idx="4"/>
          </p:nvPr>
        </p:nvSpPr>
        <p:spPr>
          <a:xfrm>
            <a:off x="3419244" y="40246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29"/>
          <p:cNvSpPr txBox="1">
            <a:spLocks noGrp="1"/>
          </p:cNvSpPr>
          <p:nvPr>
            <p:ph type="subTitle" idx="5"/>
          </p:nvPr>
        </p:nvSpPr>
        <p:spPr>
          <a:xfrm>
            <a:off x="6118520" y="22864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0" name="Google Shape;750;p29"/>
          <p:cNvSpPr txBox="1">
            <a:spLocks noGrp="1"/>
          </p:cNvSpPr>
          <p:nvPr>
            <p:ph type="subTitle" idx="6"/>
          </p:nvPr>
        </p:nvSpPr>
        <p:spPr>
          <a:xfrm>
            <a:off x="6118520" y="4024675"/>
            <a:ext cx="23055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1" name="Google Shape;751;p2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2" name="Google Shape;752;p29"/>
          <p:cNvSpPr txBox="1">
            <a:spLocks noGrp="1"/>
          </p:cNvSpPr>
          <p:nvPr>
            <p:ph type="subTitle" idx="7"/>
          </p:nvPr>
        </p:nvSpPr>
        <p:spPr>
          <a:xfrm>
            <a:off x="719975" y="2047025"/>
            <a:ext cx="23055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53" name="Google Shape;753;p29"/>
          <p:cNvSpPr txBox="1">
            <a:spLocks noGrp="1"/>
          </p:cNvSpPr>
          <p:nvPr>
            <p:ph type="subTitle" idx="8"/>
          </p:nvPr>
        </p:nvSpPr>
        <p:spPr>
          <a:xfrm>
            <a:off x="3419244" y="2047025"/>
            <a:ext cx="23055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54" name="Google Shape;754;p29"/>
          <p:cNvSpPr txBox="1">
            <a:spLocks noGrp="1"/>
          </p:cNvSpPr>
          <p:nvPr>
            <p:ph type="subTitle" idx="9"/>
          </p:nvPr>
        </p:nvSpPr>
        <p:spPr>
          <a:xfrm>
            <a:off x="6118520" y="2047025"/>
            <a:ext cx="23055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55" name="Google Shape;755;p29"/>
          <p:cNvSpPr txBox="1">
            <a:spLocks noGrp="1"/>
          </p:cNvSpPr>
          <p:nvPr>
            <p:ph type="subTitle" idx="13"/>
          </p:nvPr>
        </p:nvSpPr>
        <p:spPr>
          <a:xfrm>
            <a:off x="719975" y="3785275"/>
            <a:ext cx="23055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56" name="Google Shape;756;p29"/>
          <p:cNvSpPr txBox="1">
            <a:spLocks noGrp="1"/>
          </p:cNvSpPr>
          <p:nvPr>
            <p:ph type="subTitle" idx="14"/>
          </p:nvPr>
        </p:nvSpPr>
        <p:spPr>
          <a:xfrm>
            <a:off x="3419250" y="3785275"/>
            <a:ext cx="23055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57" name="Google Shape;757;p29"/>
          <p:cNvSpPr txBox="1">
            <a:spLocks noGrp="1"/>
          </p:cNvSpPr>
          <p:nvPr>
            <p:ph type="subTitle" idx="15"/>
          </p:nvPr>
        </p:nvSpPr>
        <p:spPr>
          <a:xfrm>
            <a:off x="6118525" y="3785275"/>
            <a:ext cx="2305500" cy="39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1pPr>
            <a:lvl2pPr lvl="1"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2pPr>
            <a:lvl3pPr lvl="2"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3pPr>
            <a:lvl4pPr lvl="3"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4pPr>
            <a:lvl5pPr lvl="4"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5pPr>
            <a:lvl6pPr lvl="5"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6pPr>
            <a:lvl7pPr lvl="6"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7pPr>
            <a:lvl8pPr lvl="7"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8pPr>
            <a:lvl9pPr lvl="8" algn="ctr" rtl="0">
              <a:lnSpc>
                <a:spcPct val="100000"/>
              </a:lnSpc>
              <a:spcBef>
                <a:spcPts val="0"/>
              </a:spcBef>
              <a:spcAft>
                <a:spcPts val="0"/>
              </a:spcAft>
              <a:buSzPts val="2400"/>
              <a:buFont typeface="Montserrat ExtraBold"/>
              <a:buNone/>
              <a:defRPr sz="2400">
                <a:latin typeface="Montserrat ExtraBold"/>
                <a:ea typeface="Montserrat ExtraBold"/>
                <a:cs typeface="Montserrat ExtraBold"/>
                <a:sym typeface="Montserrat ExtraBold"/>
              </a:defRPr>
            </a:lvl9pPr>
          </a:lstStyle>
          <a:p>
            <a:endParaRPr/>
          </a:p>
        </p:txBody>
      </p:sp>
      <p:sp>
        <p:nvSpPr>
          <p:cNvPr id="758" name="Google Shape;758;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759"/>
        <p:cNvGrpSpPr/>
        <p:nvPr/>
      </p:nvGrpSpPr>
      <p:grpSpPr>
        <a:xfrm>
          <a:off x="0" y="0"/>
          <a:ext cx="0" cy="0"/>
          <a:chOff x="0" y="0"/>
          <a:chExt cx="0" cy="0"/>
        </a:xfrm>
      </p:grpSpPr>
      <p:sp>
        <p:nvSpPr>
          <p:cNvPr id="760" name="Google Shape;760;p30"/>
          <p:cNvSpPr txBox="1">
            <a:spLocks noGrp="1"/>
          </p:cNvSpPr>
          <p:nvPr>
            <p:ph type="title" hasCustomPrompt="1"/>
          </p:nvPr>
        </p:nvSpPr>
        <p:spPr>
          <a:xfrm>
            <a:off x="1848000" y="1042712"/>
            <a:ext cx="5448000" cy="7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761" name="Google Shape;761;p30"/>
          <p:cNvSpPr txBox="1">
            <a:spLocks noGrp="1"/>
          </p:cNvSpPr>
          <p:nvPr>
            <p:ph type="subTitle" idx="1"/>
          </p:nvPr>
        </p:nvSpPr>
        <p:spPr>
          <a:xfrm>
            <a:off x="1848000" y="1797587"/>
            <a:ext cx="5448000" cy="30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2" name="Google Shape;762;p30"/>
          <p:cNvSpPr txBox="1">
            <a:spLocks noGrp="1"/>
          </p:cNvSpPr>
          <p:nvPr>
            <p:ph type="title" idx="2" hasCustomPrompt="1"/>
          </p:nvPr>
        </p:nvSpPr>
        <p:spPr>
          <a:xfrm>
            <a:off x="1848000" y="2816891"/>
            <a:ext cx="5448000" cy="7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763" name="Google Shape;763;p30"/>
          <p:cNvSpPr txBox="1">
            <a:spLocks noGrp="1"/>
          </p:cNvSpPr>
          <p:nvPr>
            <p:ph type="subTitle" idx="3"/>
          </p:nvPr>
        </p:nvSpPr>
        <p:spPr>
          <a:xfrm>
            <a:off x="1848000" y="3571688"/>
            <a:ext cx="5448000" cy="30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4" name="Google Shape;764;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2"/>
        <p:cNvGrpSpPr/>
        <p:nvPr/>
      </p:nvGrpSpPr>
      <p:grpSpPr>
        <a:xfrm>
          <a:off x="0" y="0"/>
          <a:ext cx="0" cy="0"/>
          <a:chOff x="0" y="0"/>
          <a:chExt cx="0" cy="0"/>
        </a:xfrm>
      </p:grpSpPr>
      <p:sp>
        <p:nvSpPr>
          <p:cNvPr id="133" name="Google Shape;133;p4"/>
          <p:cNvSpPr/>
          <p:nvPr/>
        </p:nvSpPr>
        <p:spPr>
          <a:xfrm>
            <a:off x="843090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4"/>
          <p:cNvGrpSpPr/>
          <p:nvPr/>
        </p:nvGrpSpPr>
        <p:grpSpPr>
          <a:xfrm rot="5400000" flipH="1">
            <a:off x="-300450" y="477000"/>
            <a:ext cx="1192500" cy="238500"/>
            <a:chOff x="7951500" y="4723250"/>
            <a:chExt cx="1192500" cy="238500"/>
          </a:xfrm>
        </p:grpSpPr>
        <p:sp>
          <p:nvSpPr>
            <p:cNvPr id="135" name="Google Shape;135;p4"/>
            <p:cNvSpPr/>
            <p:nvPr/>
          </p:nvSpPr>
          <p:spPr>
            <a:xfrm>
              <a:off x="7951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8190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8428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667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8905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4"/>
          <p:cNvGrpSpPr/>
          <p:nvPr/>
        </p:nvGrpSpPr>
        <p:grpSpPr>
          <a:xfrm rot="5400000">
            <a:off x="7943409" y="302225"/>
            <a:ext cx="715500" cy="715500"/>
            <a:chOff x="355475" y="442350"/>
            <a:chExt cx="715500" cy="715500"/>
          </a:xfrm>
        </p:grpSpPr>
        <p:sp>
          <p:nvSpPr>
            <p:cNvPr id="141" name="Google Shape;141;p4"/>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Darker Grotesque SemiBold"/>
              <a:buChar char="●"/>
              <a:defRPr sz="1200"/>
            </a:lvl1pPr>
            <a:lvl2pPr marL="914400" lvl="1" indent="-317500" rtl="0">
              <a:lnSpc>
                <a:spcPct val="115000"/>
              </a:lnSpc>
              <a:spcBef>
                <a:spcPts val="0"/>
              </a:spcBef>
              <a:spcAft>
                <a:spcPts val="0"/>
              </a:spcAft>
              <a:buSzPts val="1400"/>
              <a:buFont typeface="Darker Grotesque SemiBold"/>
              <a:buChar char="○"/>
              <a:defRPr/>
            </a:lvl2pPr>
            <a:lvl3pPr marL="1371600" lvl="2" indent="-317500" rtl="0">
              <a:lnSpc>
                <a:spcPct val="115000"/>
              </a:lnSpc>
              <a:spcBef>
                <a:spcPts val="0"/>
              </a:spcBef>
              <a:spcAft>
                <a:spcPts val="0"/>
              </a:spcAft>
              <a:buSzPts val="1400"/>
              <a:buFont typeface="Darker Grotesque SemiBold"/>
              <a:buChar char="■"/>
              <a:defRPr/>
            </a:lvl3pPr>
            <a:lvl4pPr marL="1828800" lvl="3" indent="-317500" rtl="0">
              <a:lnSpc>
                <a:spcPct val="115000"/>
              </a:lnSpc>
              <a:spcBef>
                <a:spcPts val="0"/>
              </a:spcBef>
              <a:spcAft>
                <a:spcPts val="0"/>
              </a:spcAft>
              <a:buSzPts val="1400"/>
              <a:buFont typeface="Darker Grotesque SemiBold"/>
              <a:buChar char="●"/>
              <a:defRPr/>
            </a:lvl4pPr>
            <a:lvl5pPr marL="2286000" lvl="4" indent="-317500" rtl="0">
              <a:lnSpc>
                <a:spcPct val="115000"/>
              </a:lnSpc>
              <a:spcBef>
                <a:spcPts val="0"/>
              </a:spcBef>
              <a:spcAft>
                <a:spcPts val="0"/>
              </a:spcAft>
              <a:buSzPts val="1400"/>
              <a:buFont typeface="Darker Grotesque SemiBold"/>
              <a:buChar char="○"/>
              <a:defRPr/>
            </a:lvl5pPr>
            <a:lvl6pPr marL="2743200" lvl="5" indent="-317500" rtl="0">
              <a:lnSpc>
                <a:spcPct val="115000"/>
              </a:lnSpc>
              <a:spcBef>
                <a:spcPts val="0"/>
              </a:spcBef>
              <a:spcAft>
                <a:spcPts val="0"/>
              </a:spcAft>
              <a:buSzPts val="1400"/>
              <a:buFont typeface="Darker Grotesque SemiBold"/>
              <a:buChar char="■"/>
              <a:defRPr/>
            </a:lvl6pPr>
            <a:lvl7pPr marL="3200400" lvl="6" indent="-317500" rtl="0">
              <a:lnSpc>
                <a:spcPct val="115000"/>
              </a:lnSpc>
              <a:spcBef>
                <a:spcPts val="0"/>
              </a:spcBef>
              <a:spcAft>
                <a:spcPts val="0"/>
              </a:spcAft>
              <a:buSzPts val="1400"/>
              <a:buFont typeface="Darker Grotesque SemiBold"/>
              <a:buChar char="●"/>
              <a:defRPr/>
            </a:lvl7pPr>
            <a:lvl8pPr marL="3657600" lvl="7" indent="-317500" rtl="0">
              <a:lnSpc>
                <a:spcPct val="115000"/>
              </a:lnSpc>
              <a:spcBef>
                <a:spcPts val="0"/>
              </a:spcBef>
              <a:spcAft>
                <a:spcPts val="0"/>
              </a:spcAft>
              <a:buSzPts val="1400"/>
              <a:buFont typeface="Darker Grotesque SemiBold"/>
              <a:buChar char="○"/>
              <a:defRPr/>
            </a:lvl8pPr>
            <a:lvl9pPr marL="4114800" lvl="8" indent="-317500" rtl="0">
              <a:lnSpc>
                <a:spcPct val="115000"/>
              </a:lnSpc>
              <a:spcBef>
                <a:spcPts val="0"/>
              </a:spcBef>
              <a:spcAft>
                <a:spcPts val="0"/>
              </a:spcAft>
              <a:buSzPts val="1400"/>
              <a:buFont typeface="Darker Grotesque SemiBold"/>
              <a:buChar char="■"/>
              <a:defRPr/>
            </a:lvl9pPr>
          </a:lstStyle>
          <a:p>
            <a:endParaRPr/>
          </a:p>
        </p:txBody>
      </p:sp>
      <p:sp>
        <p:nvSpPr>
          <p:cNvPr id="155" name="Google Shape;155;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765"/>
        <p:cNvGrpSpPr/>
        <p:nvPr/>
      </p:nvGrpSpPr>
      <p:grpSpPr>
        <a:xfrm>
          <a:off x="0" y="0"/>
          <a:ext cx="0" cy="0"/>
          <a:chOff x="0" y="0"/>
          <a:chExt cx="0" cy="0"/>
        </a:xfrm>
      </p:grpSpPr>
      <p:sp>
        <p:nvSpPr>
          <p:cNvPr id="766" name="Google Shape;766;p31"/>
          <p:cNvSpPr txBox="1">
            <a:spLocks noGrp="1"/>
          </p:cNvSpPr>
          <p:nvPr>
            <p:ph type="title"/>
          </p:nvPr>
        </p:nvSpPr>
        <p:spPr>
          <a:xfrm>
            <a:off x="760300" y="692400"/>
            <a:ext cx="76233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7" name="Google Shape;767;p31"/>
          <p:cNvSpPr txBox="1">
            <a:spLocks noGrp="1"/>
          </p:cNvSpPr>
          <p:nvPr>
            <p:ph type="subTitle" idx="1"/>
          </p:nvPr>
        </p:nvSpPr>
        <p:spPr>
          <a:xfrm>
            <a:off x="2347900" y="18414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8" name="Google Shape;768;p31"/>
          <p:cNvSpPr txBox="1"/>
          <p:nvPr/>
        </p:nvSpPr>
        <p:spPr>
          <a:xfrm>
            <a:off x="941500" y="3611950"/>
            <a:ext cx="7260900" cy="556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b="1">
                <a:solidFill>
                  <a:schemeClr val="dk1"/>
                </a:solidFill>
                <a:latin typeface="Lato"/>
                <a:ea typeface="Lato"/>
                <a:cs typeface="Lato"/>
                <a:sym typeface="Lato"/>
              </a:rPr>
              <a:t>CREDITS: </a:t>
            </a:r>
            <a:r>
              <a:rPr lang="en">
                <a:solidFill>
                  <a:schemeClr val="dk1"/>
                </a:solidFill>
                <a:latin typeface="Lato"/>
                <a:ea typeface="Lato"/>
                <a:cs typeface="Lato"/>
                <a:sym typeface="Lato"/>
              </a:rPr>
              <a:t>This presentation template was created by</a:t>
            </a:r>
            <a:r>
              <a:rPr lang="en" b="1">
                <a:solidFill>
                  <a:schemeClr val="dk1"/>
                </a:solidFill>
                <a:latin typeface="Lato"/>
                <a:ea typeface="Lato"/>
                <a:cs typeface="Lato"/>
                <a:sym typeface="Lato"/>
              </a:rPr>
              <a:t> </a:t>
            </a:r>
            <a:r>
              <a:rPr lang="en" b="1">
                <a:solidFill>
                  <a:schemeClr val="hlink"/>
                </a:solidFill>
                <a:uFill>
                  <a:noFill/>
                </a:uFill>
                <a:latin typeface="Lato"/>
                <a:ea typeface="Lato"/>
                <a:cs typeface="Lato"/>
                <a:sym typeface="Lato"/>
                <a:hlinkClick r:id="rId2"/>
              </a:rPr>
              <a:t>Slidesgo</a:t>
            </a:r>
            <a:r>
              <a:rPr lang="en" b="1">
                <a:solidFill>
                  <a:schemeClr val="dk1"/>
                </a:solidFill>
                <a:latin typeface="Lato"/>
                <a:ea typeface="Lato"/>
                <a:cs typeface="Lato"/>
                <a:sym typeface="Lato"/>
              </a:rPr>
              <a:t>, </a:t>
            </a:r>
            <a:r>
              <a:rPr lang="en">
                <a:solidFill>
                  <a:schemeClr val="dk1"/>
                </a:solidFill>
                <a:latin typeface="Lato"/>
                <a:ea typeface="Lato"/>
                <a:cs typeface="Lato"/>
                <a:sym typeface="Lato"/>
              </a:rPr>
              <a:t>including icons by</a:t>
            </a:r>
            <a:r>
              <a:rPr lang="en" b="1">
                <a:solidFill>
                  <a:schemeClr val="dk1"/>
                </a:solidFill>
                <a:latin typeface="Lato"/>
                <a:ea typeface="Lato"/>
                <a:cs typeface="Lato"/>
                <a:sym typeface="Lato"/>
              </a:rPr>
              <a:t> </a:t>
            </a:r>
            <a:r>
              <a:rPr lang="en" b="1">
                <a:solidFill>
                  <a:schemeClr val="hlink"/>
                </a:solidFill>
                <a:uFill>
                  <a:noFill/>
                </a:uFill>
                <a:latin typeface="Lato"/>
                <a:ea typeface="Lato"/>
                <a:cs typeface="Lato"/>
                <a:sym typeface="Lato"/>
                <a:hlinkClick r:id="rId3"/>
              </a:rPr>
              <a:t>Flaticon</a:t>
            </a:r>
            <a:r>
              <a:rPr lang="en" b="1">
                <a:solidFill>
                  <a:schemeClr val="dk1"/>
                </a:solidFill>
                <a:latin typeface="Lato"/>
                <a:ea typeface="Lato"/>
                <a:cs typeface="Lato"/>
                <a:sym typeface="Lato"/>
              </a:rPr>
              <a:t>, </a:t>
            </a:r>
            <a:r>
              <a:rPr lang="en">
                <a:solidFill>
                  <a:schemeClr val="dk1"/>
                </a:solidFill>
                <a:latin typeface="Lato"/>
                <a:ea typeface="Lato"/>
                <a:cs typeface="Lato"/>
                <a:sym typeface="Lato"/>
              </a:rPr>
              <a:t>infographics &amp; images by</a:t>
            </a:r>
            <a:r>
              <a:rPr lang="en" b="1">
                <a:solidFill>
                  <a:schemeClr val="dk1"/>
                </a:solidFill>
                <a:latin typeface="Lato"/>
                <a:ea typeface="Lato"/>
                <a:cs typeface="Lato"/>
                <a:sym typeface="Lato"/>
              </a:rPr>
              <a:t> </a:t>
            </a:r>
            <a:r>
              <a:rPr lang="en" b="1">
                <a:solidFill>
                  <a:schemeClr val="hlink"/>
                </a:solidFill>
                <a:uFill>
                  <a:noFill/>
                </a:uFill>
                <a:latin typeface="Lato"/>
                <a:ea typeface="Lato"/>
                <a:cs typeface="Lato"/>
                <a:sym typeface="Lato"/>
                <a:hlinkClick r:id="rId4"/>
              </a:rPr>
              <a:t>Freepik</a:t>
            </a:r>
            <a:r>
              <a:rPr lang="en" b="1">
                <a:solidFill>
                  <a:schemeClr val="dk1"/>
                </a:solidFill>
                <a:latin typeface="Lato"/>
                <a:ea typeface="Lato"/>
                <a:cs typeface="Lato"/>
                <a:sym typeface="Lato"/>
              </a:rPr>
              <a:t> </a:t>
            </a:r>
            <a:r>
              <a:rPr lang="en">
                <a:solidFill>
                  <a:schemeClr val="dk1"/>
                </a:solidFill>
                <a:latin typeface="Lato"/>
                <a:ea typeface="Lato"/>
                <a:cs typeface="Lato"/>
                <a:sym typeface="Lato"/>
              </a:rPr>
              <a:t>and content by </a:t>
            </a:r>
            <a:r>
              <a:rPr lang="en" b="1">
                <a:solidFill>
                  <a:schemeClr val="dk1"/>
                </a:solidFill>
                <a:latin typeface="Lato"/>
                <a:ea typeface="Lato"/>
                <a:cs typeface="Lato"/>
                <a:sym typeface="Lato"/>
              </a:rPr>
              <a:t>Eliana Delacour</a:t>
            </a:r>
            <a:endParaRPr b="1">
              <a:solidFill>
                <a:schemeClr val="dk1"/>
              </a:solidFill>
              <a:latin typeface="Lato"/>
              <a:ea typeface="Lato"/>
              <a:cs typeface="Lato"/>
              <a:sym typeface="Lato"/>
            </a:endParaRPr>
          </a:p>
        </p:txBody>
      </p:sp>
      <p:sp>
        <p:nvSpPr>
          <p:cNvPr id="769" name="Google Shape;769;p31"/>
          <p:cNvSpPr/>
          <p:nvPr/>
        </p:nvSpPr>
        <p:spPr>
          <a:xfrm flipH="1">
            <a:off x="125" y="-29250"/>
            <a:ext cx="7155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31"/>
          <p:cNvGrpSpPr/>
          <p:nvPr/>
        </p:nvGrpSpPr>
        <p:grpSpPr>
          <a:xfrm flipH="1">
            <a:off x="116975" y="203850"/>
            <a:ext cx="1192500" cy="1192500"/>
            <a:chOff x="6349175" y="3942900"/>
            <a:chExt cx="1192500" cy="1192500"/>
          </a:xfrm>
        </p:grpSpPr>
        <p:sp>
          <p:nvSpPr>
            <p:cNvPr id="771" name="Google Shape;771;p31"/>
            <p:cNvSpPr/>
            <p:nvPr/>
          </p:nvSpPr>
          <p:spPr>
            <a:xfrm>
              <a:off x="6349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6587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6826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7064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7303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6587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6826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1"/>
            <p:cNvSpPr/>
            <p:nvPr/>
          </p:nvSpPr>
          <p:spPr>
            <a:xfrm>
              <a:off x="7064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1"/>
            <p:cNvSpPr/>
            <p:nvPr/>
          </p:nvSpPr>
          <p:spPr>
            <a:xfrm>
              <a:off x="7303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1"/>
            <p:cNvSpPr/>
            <p:nvPr/>
          </p:nvSpPr>
          <p:spPr>
            <a:xfrm>
              <a:off x="6826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1"/>
            <p:cNvSpPr/>
            <p:nvPr/>
          </p:nvSpPr>
          <p:spPr>
            <a:xfrm>
              <a:off x="70646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1"/>
            <p:cNvSpPr/>
            <p:nvPr/>
          </p:nvSpPr>
          <p:spPr>
            <a:xfrm>
              <a:off x="7303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1"/>
            <p:cNvSpPr/>
            <p:nvPr/>
          </p:nvSpPr>
          <p:spPr>
            <a:xfrm>
              <a:off x="70646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1"/>
            <p:cNvSpPr/>
            <p:nvPr/>
          </p:nvSpPr>
          <p:spPr>
            <a:xfrm>
              <a:off x="73031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1"/>
            <p:cNvSpPr/>
            <p:nvPr/>
          </p:nvSpPr>
          <p:spPr>
            <a:xfrm>
              <a:off x="7303175" y="4896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6" name="Google Shape;786;p31"/>
          <p:cNvGrpSpPr/>
          <p:nvPr/>
        </p:nvGrpSpPr>
        <p:grpSpPr>
          <a:xfrm flipH="1">
            <a:off x="0" y="4606267"/>
            <a:ext cx="2623500" cy="477000"/>
            <a:chOff x="6520500" y="4484750"/>
            <a:chExt cx="2623500" cy="477000"/>
          </a:xfrm>
        </p:grpSpPr>
        <p:sp>
          <p:nvSpPr>
            <p:cNvPr id="787" name="Google Shape;787;p31"/>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1"/>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1"/>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1"/>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1"/>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1"/>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6520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6759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6997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flipH="1">
            <a:off x="8073025" y="181750"/>
            <a:ext cx="715500" cy="715500"/>
            <a:chOff x="355475" y="442350"/>
            <a:chExt cx="715500" cy="715500"/>
          </a:xfrm>
        </p:grpSpPr>
        <p:sp>
          <p:nvSpPr>
            <p:cNvPr id="808" name="Google Shape;808;p31"/>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31"/>
          <p:cNvSpPr/>
          <p:nvPr/>
        </p:nvSpPr>
        <p:spPr>
          <a:xfrm flipH="1">
            <a:off x="7393500" y="3416275"/>
            <a:ext cx="1750500" cy="17505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22"/>
        <p:cNvGrpSpPr/>
        <p:nvPr/>
      </p:nvGrpSpPr>
      <p:grpSpPr>
        <a:xfrm>
          <a:off x="0" y="0"/>
          <a:ext cx="0" cy="0"/>
          <a:chOff x="0" y="0"/>
          <a:chExt cx="0" cy="0"/>
        </a:xfrm>
      </p:grpSpPr>
      <p:sp>
        <p:nvSpPr>
          <p:cNvPr id="823" name="Google Shape;823;p32"/>
          <p:cNvSpPr/>
          <p:nvPr/>
        </p:nvSpPr>
        <p:spPr>
          <a:xfrm rot="10800000">
            <a:off x="7900877" y="100"/>
            <a:ext cx="1234800" cy="1234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5" name="Google Shape;825;p32"/>
          <p:cNvGrpSpPr/>
          <p:nvPr/>
        </p:nvGrpSpPr>
        <p:grpSpPr>
          <a:xfrm rot="-5400000" flipH="1">
            <a:off x="231363" y="194612"/>
            <a:ext cx="715500" cy="715500"/>
            <a:chOff x="355475" y="442350"/>
            <a:chExt cx="715500" cy="715500"/>
          </a:xfrm>
        </p:grpSpPr>
        <p:sp>
          <p:nvSpPr>
            <p:cNvPr id="826" name="Google Shape;826;p32"/>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2"/>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8" name="Google Shape;838;p32"/>
          <p:cNvGrpSpPr/>
          <p:nvPr/>
        </p:nvGrpSpPr>
        <p:grpSpPr>
          <a:xfrm>
            <a:off x="12" y="4737762"/>
            <a:ext cx="3339000" cy="238500"/>
            <a:chOff x="5805012" y="4737762"/>
            <a:chExt cx="3339000" cy="238500"/>
          </a:xfrm>
        </p:grpSpPr>
        <p:grpSp>
          <p:nvGrpSpPr>
            <p:cNvPr id="839" name="Google Shape;839;p32"/>
            <p:cNvGrpSpPr/>
            <p:nvPr/>
          </p:nvGrpSpPr>
          <p:grpSpPr>
            <a:xfrm flipH="1">
              <a:off x="6759012" y="4737762"/>
              <a:ext cx="2385000" cy="238500"/>
              <a:chOff x="-50" y="182150"/>
              <a:chExt cx="2385000" cy="238500"/>
            </a:xfrm>
          </p:grpSpPr>
          <p:grpSp>
            <p:nvGrpSpPr>
              <p:cNvPr id="840" name="Google Shape;840;p32"/>
              <p:cNvGrpSpPr/>
              <p:nvPr/>
            </p:nvGrpSpPr>
            <p:grpSpPr>
              <a:xfrm flipH="1">
                <a:off x="-50" y="182150"/>
                <a:ext cx="1192500" cy="238500"/>
                <a:chOff x="7951500" y="4723250"/>
                <a:chExt cx="1192500" cy="238500"/>
              </a:xfrm>
            </p:grpSpPr>
            <p:sp>
              <p:nvSpPr>
                <p:cNvPr id="841" name="Google Shape;841;p32"/>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32"/>
              <p:cNvSpPr/>
              <p:nvPr/>
            </p:nvSpPr>
            <p:spPr>
              <a:xfrm flipH="1">
                <a:off x="1192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flipH="1">
                <a:off x="1430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flipH="1">
                <a:off x="1669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flipH="1">
                <a:off x="1907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flipH="1">
                <a:off x="2146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1" name="Google Shape;851;p32"/>
            <p:cNvSpPr/>
            <p:nvPr/>
          </p:nvSpPr>
          <p:spPr>
            <a:xfrm>
              <a:off x="65205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62820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60435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5805012" y="4737762"/>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32"/>
          <p:cNvGrpSpPr/>
          <p:nvPr/>
        </p:nvGrpSpPr>
        <p:grpSpPr>
          <a:xfrm rot="5400000" flipH="1">
            <a:off x="8197138" y="4246262"/>
            <a:ext cx="715500" cy="715500"/>
            <a:chOff x="355475" y="442350"/>
            <a:chExt cx="715500" cy="715500"/>
          </a:xfrm>
        </p:grpSpPr>
        <p:sp>
          <p:nvSpPr>
            <p:cNvPr id="856" name="Google Shape;856;p32"/>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869"/>
        <p:cNvGrpSpPr/>
        <p:nvPr/>
      </p:nvGrpSpPr>
      <p:grpSpPr>
        <a:xfrm>
          <a:off x="0" y="0"/>
          <a:ext cx="0" cy="0"/>
          <a:chOff x="0" y="0"/>
          <a:chExt cx="0" cy="0"/>
        </a:xfrm>
      </p:grpSpPr>
      <p:sp>
        <p:nvSpPr>
          <p:cNvPr id="870" name="Google Shape;870;p33"/>
          <p:cNvSpPr/>
          <p:nvPr/>
        </p:nvSpPr>
        <p:spPr>
          <a:xfrm flipH="1">
            <a:off x="12"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1" name="Google Shape;871;p33"/>
          <p:cNvGrpSpPr/>
          <p:nvPr/>
        </p:nvGrpSpPr>
        <p:grpSpPr>
          <a:xfrm rot="-5400000">
            <a:off x="8242112" y="477000"/>
            <a:ext cx="1192500" cy="238500"/>
            <a:chOff x="7951500" y="4723250"/>
            <a:chExt cx="1192500" cy="238500"/>
          </a:xfrm>
        </p:grpSpPr>
        <p:sp>
          <p:nvSpPr>
            <p:cNvPr id="872" name="Google Shape;872;p33"/>
            <p:cNvSpPr/>
            <p:nvPr/>
          </p:nvSpPr>
          <p:spPr>
            <a:xfrm>
              <a:off x="7951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3"/>
            <p:cNvSpPr/>
            <p:nvPr/>
          </p:nvSpPr>
          <p:spPr>
            <a:xfrm>
              <a:off x="8190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3"/>
            <p:cNvSpPr/>
            <p:nvPr/>
          </p:nvSpPr>
          <p:spPr>
            <a:xfrm>
              <a:off x="8428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3"/>
            <p:cNvSpPr/>
            <p:nvPr/>
          </p:nvSpPr>
          <p:spPr>
            <a:xfrm>
              <a:off x="8667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3"/>
            <p:cNvSpPr/>
            <p:nvPr/>
          </p:nvSpPr>
          <p:spPr>
            <a:xfrm>
              <a:off x="8905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7" name="Google Shape;877;p33"/>
          <p:cNvGrpSpPr/>
          <p:nvPr/>
        </p:nvGrpSpPr>
        <p:grpSpPr>
          <a:xfrm rot="-5400000" flipH="1">
            <a:off x="475254" y="302225"/>
            <a:ext cx="715500" cy="715500"/>
            <a:chOff x="355475" y="442350"/>
            <a:chExt cx="715500" cy="715500"/>
          </a:xfrm>
        </p:grpSpPr>
        <p:sp>
          <p:nvSpPr>
            <p:cNvPr id="878" name="Google Shape;878;p33"/>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3"/>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3"/>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3"/>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3"/>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3"/>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3"/>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3"/>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3"/>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3"/>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0" name="Google Shape;890;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1">
  <p:cSld name="BLANK_1">
    <p:bg>
      <p:bgPr>
        <a:gradFill>
          <a:gsLst>
            <a:gs pos="0">
              <a:schemeClr val="lt1"/>
            </a:gs>
            <a:gs pos="100000">
              <a:schemeClr val="accent1"/>
            </a:gs>
          </a:gsLst>
          <a:lin ang="5400012" scaled="0"/>
        </a:gradFill>
        <a:effectLst/>
      </p:bgPr>
    </p:bg>
    <p:spTree>
      <p:nvGrpSpPr>
        <p:cNvPr id="1" name="Shape 891"/>
        <p:cNvGrpSpPr/>
        <p:nvPr/>
      </p:nvGrpSpPr>
      <p:grpSpPr>
        <a:xfrm>
          <a:off x="0" y="0"/>
          <a:ext cx="0" cy="0"/>
          <a:chOff x="0" y="0"/>
          <a:chExt cx="0" cy="0"/>
        </a:xfrm>
      </p:grpSpPr>
      <p:pic>
        <p:nvPicPr>
          <p:cNvPr id="892" name="Google Shape;892;p34"/>
          <p:cNvPicPr preferRelativeResize="0"/>
          <p:nvPr/>
        </p:nvPicPr>
        <p:blipFill rotWithShape="1">
          <a:blip r:embed="rId2">
            <a:alphaModFix amt="11000"/>
          </a:blip>
          <a:srcRect t="7835" b="7826"/>
          <a:stretch/>
        </p:blipFill>
        <p:spPr>
          <a:xfrm>
            <a:off x="0" y="0"/>
            <a:ext cx="9144000" cy="5143500"/>
          </a:xfrm>
          <a:prstGeom prst="rect">
            <a:avLst/>
          </a:prstGeom>
          <a:noFill/>
          <a:ln>
            <a:noFill/>
          </a:ln>
        </p:spPr>
      </p:pic>
      <p:sp>
        <p:nvSpPr>
          <p:cNvPr id="893" name="Google Shape;893;p34"/>
          <p:cNvSpPr txBox="1">
            <a:spLocks noGrp="1"/>
          </p:cNvSpPr>
          <p:nvPr>
            <p:ph type="title" hasCustomPrompt="1"/>
          </p:nvPr>
        </p:nvSpPr>
        <p:spPr>
          <a:xfrm>
            <a:off x="715100" y="1327600"/>
            <a:ext cx="918600" cy="47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1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4" name="Google Shape;894;p34"/>
          <p:cNvSpPr txBox="1">
            <a:spLocks noGrp="1"/>
          </p:cNvSpPr>
          <p:nvPr>
            <p:ph type="subTitle" idx="1"/>
          </p:nvPr>
        </p:nvSpPr>
        <p:spPr>
          <a:xfrm>
            <a:off x="1633700" y="1327625"/>
            <a:ext cx="6795300" cy="474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900">
                <a:solidFill>
                  <a:schemeClr val="dk1"/>
                </a:solidFill>
                <a:latin typeface="Unbounded Medium"/>
                <a:ea typeface="Unbounded Medium"/>
                <a:cs typeface="Unbounded Medium"/>
                <a:sym typeface="Unbounded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5" name="Google Shape;895;p34"/>
          <p:cNvSpPr txBox="1">
            <a:spLocks noGrp="1"/>
          </p:cNvSpPr>
          <p:nvPr>
            <p:ph type="title" idx="2"/>
          </p:nvPr>
        </p:nvSpPr>
        <p:spPr>
          <a:xfrm>
            <a:off x="715100" y="535000"/>
            <a:ext cx="7713900" cy="621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Unbounded Medium"/>
              <a:buNone/>
              <a:defRPr>
                <a:solidFill>
                  <a:schemeClr val="dk1"/>
                </a:solidFill>
                <a:latin typeface="Unbounded Medium"/>
                <a:ea typeface="Unbounded Medium"/>
                <a:cs typeface="Unbounded Medium"/>
                <a:sym typeface="Unbounded Medium"/>
              </a:defRPr>
            </a:lvl1pPr>
            <a:lvl2pPr lvl="1"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2pPr>
            <a:lvl3pPr lvl="2"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3pPr>
            <a:lvl4pPr lvl="3"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4pPr>
            <a:lvl5pPr lvl="4"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5pPr>
            <a:lvl6pPr lvl="5"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6pPr>
            <a:lvl7pPr lvl="6"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7pPr>
            <a:lvl8pPr lvl="7"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8pPr>
            <a:lvl9pPr lvl="8" rtl="0">
              <a:spcBef>
                <a:spcPts val="0"/>
              </a:spcBef>
              <a:spcAft>
                <a:spcPts val="0"/>
              </a:spcAft>
              <a:buClr>
                <a:schemeClr val="dk1"/>
              </a:buClr>
              <a:buSzPts val="3200"/>
              <a:buFont typeface="Unbounded Medium"/>
              <a:buNone/>
              <a:defRPr sz="3200">
                <a:solidFill>
                  <a:schemeClr val="dk1"/>
                </a:solidFill>
                <a:latin typeface="Unbounded Medium"/>
                <a:ea typeface="Unbounded Medium"/>
                <a:cs typeface="Unbounded Medium"/>
                <a:sym typeface="Unbounded Medium"/>
              </a:defRPr>
            </a:lvl9pPr>
          </a:lstStyle>
          <a:p>
            <a:endParaRPr/>
          </a:p>
        </p:txBody>
      </p:sp>
      <p:sp>
        <p:nvSpPr>
          <p:cNvPr id="896" name="Google Shape;896;p34"/>
          <p:cNvSpPr txBox="1">
            <a:spLocks noGrp="1"/>
          </p:cNvSpPr>
          <p:nvPr>
            <p:ph type="title" idx="3" hasCustomPrompt="1"/>
          </p:nvPr>
        </p:nvSpPr>
        <p:spPr>
          <a:xfrm>
            <a:off x="715100" y="1802525"/>
            <a:ext cx="918600" cy="47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1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7" name="Google Shape;897;p34"/>
          <p:cNvSpPr txBox="1">
            <a:spLocks noGrp="1"/>
          </p:cNvSpPr>
          <p:nvPr>
            <p:ph type="subTitle" idx="4"/>
          </p:nvPr>
        </p:nvSpPr>
        <p:spPr>
          <a:xfrm>
            <a:off x="1633700" y="1802550"/>
            <a:ext cx="6795300" cy="474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900">
                <a:solidFill>
                  <a:schemeClr val="dk1"/>
                </a:solidFill>
                <a:latin typeface="Unbounded Medium"/>
                <a:ea typeface="Unbounded Medium"/>
                <a:cs typeface="Unbounded Medium"/>
                <a:sym typeface="Unbounded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8" name="Google Shape;898;p34"/>
          <p:cNvSpPr txBox="1">
            <a:spLocks noGrp="1"/>
          </p:cNvSpPr>
          <p:nvPr>
            <p:ph type="title" idx="5" hasCustomPrompt="1"/>
          </p:nvPr>
        </p:nvSpPr>
        <p:spPr>
          <a:xfrm>
            <a:off x="715100" y="2277450"/>
            <a:ext cx="918600" cy="47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1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9" name="Google Shape;899;p34"/>
          <p:cNvSpPr txBox="1">
            <a:spLocks noGrp="1"/>
          </p:cNvSpPr>
          <p:nvPr>
            <p:ph type="subTitle" idx="6"/>
          </p:nvPr>
        </p:nvSpPr>
        <p:spPr>
          <a:xfrm>
            <a:off x="1633700" y="2277475"/>
            <a:ext cx="6795300" cy="474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900">
                <a:solidFill>
                  <a:schemeClr val="dk1"/>
                </a:solidFill>
                <a:latin typeface="Unbounded Medium"/>
                <a:ea typeface="Unbounded Medium"/>
                <a:cs typeface="Unbounded Medium"/>
                <a:sym typeface="Unbounded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0" name="Google Shape;900;p34"/>
          <p:cNvSpPr txBox="1">
            <a:spLocks noGrp="1"/>
          </p:cNvSpPr>
          <p:nvPr>
            <p:ph type="title" idx="7" hasCustomPrompt="1"/>
          </p:nvPr>
        </p:nvSpPr>
        <p:spPr>
          <a:xfrm>
            <a:off x="715100" y="2752375"/>
            <a:ext cx="918600" cy="47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1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34"/>
          <p:cNvSpPr txBox="1">
            <a:spLocks noGrp="1"/>
          </p:cNvSpPr>
          <p:nvPr>
            <p:ph type="subTitle" idx="8"/>
          </p:nvPr>
        </p:nvSpPr>
        <p:spPr>
          <a:xfrm>
            <a:off x="1633700" y="2752400"/>
            <a:ext cx="6795300" cy="474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900">
                <a:solidFill>
                  <a:schemeClr val="dk1"/>
                </a:solidFill>
                <a:latin typeface="Unbounded Medium"/>
                <a:ea typeface="Unbounded Medium"/>
                <a:cs typeface="Unbounded Medium"/>
                <a:sym typeface="Unbounded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2" name="Google Shape;902;p34"/>
          <p:cNvSpPr txBox="1">
            <a:spLocks noGrp="1"/>
          </p:cNvSpPr>
          <p:nvPr>
            <p:ph type="title" idx="9" hasCustomPrompt="1"/>
          </p:nvPr>
        </p:nvSpPr>
        <p:spPr>
          <a:xfrm>
            <a:off x="715100" y="3227300"/>
            <a:ext cx="918600" cy="47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1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3" name="Google Shape;903;p34"/>
          <p:cNvSpPr txBox="1">
            <a:spLocks noGrp="1"/>
          </p:cNvSpPr>
          <p:nvPr>
            <p:ph type="subTitle" idx="13"/>
          </p:nvPr>
        </p:nvSpPr>
        <p:spPr>
          <a:xfrm>
            <a:off x="1633700" y="3227325"/>
            <a:ext cx="6795300" cy="474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900">
                <a:solidFill>
                  <a:schemeClr val="dk1"/>
                </a:solidFill>
                <a:latin typeface="Unbounded Medium"/>
                <a:ea typeface="Unbounded Medium"/>
                <a:cs typeface="Unbounded Medium"/>
                <a:sym typeface="Unbounded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4" name="Google Shape;904;p34"/>
          <p:cNvSpPr txBox="1">
            <a:spLocks noGrp="1"/>
          </p:cNvSpPr>
          <p:nvPr>
            <p:ph type="title" idx="14" hasCustomPrompt="1"/>
          </p:nvPr>
        </p:nvSpPr>
        <p:spPr>
          <a:xfrm>
            <a:off x="715100" y="3702225"/>
            <a:ext cx="918600" cy="4749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3000"/>
              <a:buNone/>
              <a:defRPr sz="19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5" name="Google Shape;905;p34"/>
          <p:cNvSpPr txBox="1">
            <a:spLocks noGrp="1"/>
          </p:cNvSpPr>
          <p:nvPr>
            <p:ph type="subTitle" idx="15"/>
          </p:nvPr>
        </p:nvSpPr>
        <p:spPr>
          <a:xfrm>
            <a:off x="1633700" y="3702250"/>
            <a:ext cx="6795300" cy="4749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1900">
                <a:solidFill>
                  <a:schemeClr val="dk1"/>
                </a:solidFill>
                <a:latin typeface="Unbounded Medium"/>
                <a:ea typeface="Unbounded Medium"/>
                <a:cs typeface="Unbounded Medium"/>
                <a:sym typeface="Unbounded Medium"/>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906" name="Google Shape;906;p34"/>
          <p:cNvGrpSpPr/>
          <p:nvPr/>
        </p:nvGrpSpPr>
        <p:grpSpPr>
          <a:xfrm>
            <a:off x="7755566" y="3644356"/>
            <a:ext cx="2222374" cy="2245840"/>
            <a:chOff x="6316061" y="3587742"/>
            <a:chExt cx="2076403" cy="2098327"/>
          </a:xfrm>
        </p:grpSpPr>
        <p:sp>
          <p:nvSpPr>
            <p:cNvPr id="907" name="Google Shape;907;p34"/>
            <p:cNvSpPr/>
            <p:nvPr/>
          </p:nvSpPr>
          <p:spPr>
            <a:xfrm>
              <a:off x="6830583" y="3587742"/>
              <a:ext cx="1047306" cy="1209528"/>
            </a:xfrm>
            <a:custGeom>
              <a:avLst/>
              <a:gdLst/>
              <a:ahLst/>
              <a:cxnLst/>
              <a:rect l="l" t="t" r="r" b="b"/>
              <a:pathLst>
                <a:path w="19962" h="23054" extrusionOk="0">
                  <a:moveTo>
                    <a:pt x="9979" y="407"/>
                  </a:moveTo>
                  <a:lnTo>
                    <a:pt x="19613" y="5965"/>
                  </a:lnTo>
                  <a:lnTo>
                    <a:pt x="19613" y="17085"/>
                  </a:lnTo>
                  <a:lnTo>
                    <a:pt x="9979" y="22647"/>
                  </a:lnTo>
                  <a:lnTo>
                    <a:pt x="349" y="17085"/>
                  </a:lnTo>
                  <a:lnTo>
                    <a:pt x="349" y="5965"/>
                  </a:lnTo>
                  <a:lnTo>
                    <a:pt x="9979" y="407"/>
                  </a:lnTo>
                  <a:close/>
                  <a:moveTo>
                    <a:pt x="9979" y="0"/>
                  </a:moveTo>
                  <a:lnTo>
                    <a:pt x="86" y="5713"/>
                  </a:lnTo>
                  <a:lnTo>
                    <a:pt x="1" y="5763"/>
                  </a:lnTo>
                  <a:lnTo>
                    <a:pt x="1" y="17290"/>
                  </a:lnTo>
                  <a:lnTo>
                    <a:pt x="9979" y="23053"/>
                  </a:lnTo>
                  <a:lnTo>
                    <a:pt x="9983" y="23053"/>
                  </a:lnTo>
                  <a:lnTo>
                    <a:pt x="19876" y="17340"/>
                  </a:lnTo>
                  <a:lnTo>
                    <a:pt x="19961" y="17290"/>
                  </a:lnTo>
                  <a:lnTo>
                    <a:pt x="19961" y="5763"/>
                  </a:lnTo>
                  <a:lnTo>
                    <a:pt x="9979"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6316061" y="4476751"/>
              <a:ext cx="1047464" cy="1209318"/>
            </a:xfrm>
            <a:custGeom>
              <a:avLst/>
              <a:gdLst/>
              <a:ahLst/>
              <a:cxnLst/>
              <a:rect l="l" t="t" r="r" b="b"/>
              <a:pathLst>
                <a:path w="19965" h="23050" extrusionOk="0">
                  <a:moveTo>
                    <a:pt x="9982" y="403"/>
                  </a:moveTo>
                  <a:lnTo>
                    <a:pt x="19612" y="5965"/>
                  </a:lnTo>
                  <a:lnTo>
                    <a:pt x="19612" y="17085"/>
                  </a:lnTo>
                  <a:lnTo>
                    <a:pt x="9982" y="22647"/>
                  </a:lnTo>
                  <a:lnTo>
                    <a:pt x="352" y="17085"/>
                  </a:lnTo>
                  <a:lnTo>
                    <a:pt x="352" y="5965"/>
                  </a:lnTo>
                  <a:lnTo>
                    <a:pt x="9982" y="403"/>
                  </a:lnTo>
                  <a:close/>
                  <a:moveTo>
                    <a:pt x="9982" y="0"/>
                  </a:moveTo>
                  <a:lnTo>
                    <a:pt x="89" y="5713"/>
                  </a:lnTo>
                  <a:lnTo>
                    <a:pt x="0" y="5764"/>
                  </a:lnTo>
                  <a:lnTo>
                    <a:pt x="0" y="17286"/>
                  </a:lnTo>
                  <a:lnTo>
                    <a:pt x="9982" y="23049"/>
                  </a:lnTo>
                  <a:lnTo>
                    <a:pt x="19875" y="17340"/>
                  </a:lnTo>
                  <a:lnTo>
                    <a:pt x="19964" y="17290"/>
                  </a:lnTo>
                  <a:lnTo>
                    <a:pt x="19964" y="5764"/>
                  </a:lnTo>
                  <a:lnTo>
                    <a:pt x="9982"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7344948" y="4476751"/>
              <a:ext cx="1047516" cy="1209318"/>
            </a:xfrm>
            <a:custGeom>
              <a:avLst/>
              <a:gdLst/>
              <a:ahLst/>
              <a:cxnLst/>
              <a:rect l="l" t="t" r="r" b="b"/>
              <a:pathLst>
                <a:path w="19966" h="23050" extrusionOk="0">
                  <a:moveTo>
                    <a:pt x="9983" y="403"/>
                  </a:moveTo>
                  <a:lnTo>
                    <a:pt x="19613" y="5965"/>
                  </a:lnTo>
                  <a:lnTo>
                    <a:pt x="19613" y="17085"/>
                  </a:lnTo>
                  <a:lnTo>
                    <a:pt x="9983" y="22647"/>
                  </a:lnTo>
                  <a:lnTo>
                    <a:pt x="353" y="17085"/>
                  </a:lnTo>
                  <a:lnTo>
                    <a:pt x="353" y="5965"/>
                  </a:lnTo>
                  <a:lnTo>
                    <a:pt x="9983" y="403"/>
                  </a:lnTo>
                  <a:close/>
                  <a:moveTo>
                    <a:pt x="9983" y="0"/>
                  </a:moveTo>
                  <a:lnTo>
                    <a:pt x="90" y="5713"/>
                  </a:lnTo>
                  <a:lnTo>
                    <a:pt x="1" y="5764"/>
                  </a:lnTo>
                  <a:lnTo>
                    <a:pt x="1" y="17286"/>
                  </a:lnTo>
                  <a:lnTo>
                    <a:pt x="9983" y="23049"/>
                  </a:lnTo>
                  <a:lnTo>
                    <a:pt x="19876" y="17340"/>
                  </a:lnTo>
                  <a:lnTo>
                    <a:pt x="19965" y="17290"/>
                  </a:lnTo>
                  <a:lnTo>
                    <a:pt x="19965" y="5764"/>
                  </a:lnTo>
                  <a:lnTo>
                    <a:pt x="9983" y="0"/>
                  </a:lnTo>
                  <a:close/>
                </a:path>
              </a:pathLst>
            </a:custGeom>
            <a:solidFill>
              <a:srgbClr val="FFFFFF">
                <a:alpha val="8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5"/>
        <p:cNvGrpSpPr/>
        <p:nvPr/>
      </p:nvGrpSpPr>
      <p:grpSpPr>
        <a:xfrm>
          <a:off x="0" y="0"/>
          <a:ext cx="0" cy="0"/>
          <a:chOff x="0" y="0"/>
          <a:chExt cx="0" cy="0"/>
        </a:xfrm>
      </p:grpSpPr>
      <p:sp>
        <p:nvSpPr>
          <p:cNvPr id="916" name="Google Shape;916;p36"/>
          <p:cNvSpPr txBox="1">
            <a:spLocks noGrp="1"/>
          </p:cNvSpPr>
          <p:nvPr>
            <p:ph type="ctrTitle"/>
          </p:nvPr>
        </p:nvSpPr>
        <p:spPr>
          <a:xfrm>
            <a:off x="725600" y="555175"/>
            <a:ext cx="6604500" cy="10821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6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7" name="Google Shape;917;p36"/>
          <p:cNvSpPr txBox="1">
            <a:spLocks noGrp="1"/>
          </p:cNvSpPr>
          <p:nvPr>
            <p:ph type="subTitle" idx="1"/>
          </p:nvPr>
        </p:nvSpPr>
        <p:spPr>
          <a:xfrm>
            <a:off x="686500" y="4129000"/>
            <a:ext cx="3766500" cy="4095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600"/>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918" name="Google Shape;918;p36"/>
          <p:cNvSpPr>
            <a:spLocks noGrp="1"/>
          </p:cNvSpPr>
          <p:nvPr>
            <p:ph type="pic" idx="2"/>
          </p:nvPr>
        </p:nvSpPr>
        <p:spPr>
          <a:xfrm rot="2699648" flipH="1">
            <a:off x="6065367" y="1363534"/>
            <a:ext cx="2073166" cy="3928261"/>
          </a:xfrm>
          <a:prstGeom prst="ellipse">
            <a:avLst/>
          </a:prstGeom>
          <a:noFill/>
          <a:ln>
            <a:noFill/>
          </a:ln>
        </p:spPr>
      </p:sp>
      <p:sp>
        <p:nvSpPr>
          <p:cNvPr id="919" name="Google Shape;919;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920"/>
        <p:cNvGrpSpPr/>
        <p:nvPr/>
      </p:nvGrpSpPr>
      <p:grpSpPr>
        <a:xfrm>
          <a:off x="0" y="0"/>
          <a:ext cx="0" cy="0"/>
          <a:chOff x="0" y="0"/>
          <a:chExt cx="0" cy="0"/>
        </a:xfrm>
      </p:grpSpPr>
      <p:sp>
        <p:nvSpPr>
          <p:cNvPr id="921" name="Google Shape;921;p37"/>
          <p:cNvSpPr txBox="1">
            <a:spLocks noGrp="1"/>
          </p:cNvSpPr>
          <p:nvPr>
            <p:ph type="title"/>
          </p:nvPr>
        </p:nvSpPr>
        <p:spPr>
          <a:xfrm>
            <a:off x="4813000" y="2104500"/>
            <a:ext cx="3629400" cy="9657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600"/>
              <a:buNone/>
              <a:defRPr sz="61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22" name="Google Shape;922;p37"/>
          <p:cNvSpPr txBox="1">
            <a:spLocks noGrp="1"/>
          </p:cNvSpPr>
          <p:nvPr>
            <p:ph type="subTitle" idx="1"/>
          </p:nvPr>
        </p:nvSpPr>
        <p:spPr>
          <a:xfrm>
            <a:off x="4813000" y="3892175"/>
            <a:ext cx="3629400" cy="49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3" name="Google Shape;923;p37"/>
          <p:cNvSpPr>
            <a:spLocks noGrp="1"/>
          </p:cNvSpPr>
          <p:nvPr>
            <p:ph type="pic" idx="2"/>
          </p:nvPr>
        </p:nvSpPr>
        <p:spPr>
          <a:xfrm rot="2699719" flipH="1">
            <a:off x="1397180" y="115261"/>
            <a:ext cx="2592890" cy="4912978"/>
          </a:xfrm>
          <a:prstGeom prst="ellipse">
            <a:avLst/>
          </a:prstGeom>
          <a:noFill/>
          <a:ln>
            <a:noFill/>
          </a:ln>
        </p:spPr>
      </p:sp>
      <p:sp>
        <p:nvSpPr>
          <p:cNvPr id="924" name="Google Shape;924;p37"/>
          <p:cNvSpPr txBox="1">
            <a:spLocks noGrp="1"/>
          </p:cNvSpPr>
          <p:nvPr>
            <p:ph type="title" idx="3" hasCustomPrompt="1"/>
          </p:nvPr>
        </p:nvSpPr>
        <p:spPr>
          <a:xfrm>
            <a:off x="4756659" y="255175"/>
            <a:ext cx="2260200" cy="175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1200"/>
              <a:buNone/>
              <a:defRPr sz="13500">
                <a:solidFill>
                  <a:schemeClr val="dk1"/>
                </a:solidFill>
              </a:defRPr>
            </a:lvl1pPr>
            <a:lvl2pPr lvl="1" rtl="0">
              <a:spcBef>
                <a:spcPts val="0"/>
              </a:spcBef>
              <a:spcAft>
                <a:spcPts val="0"/>
              </a:spcAft>
              <a:buClr>
                <a:schemeClr val="dk1"/>
              </a:buClr>
              <a:buSzPts val="8100"/>
              <a:buNone/>
              <a:defRPr sz="8100">
                <a:solidFill>
                  <a:schemeClr val="dk1"/>
                </a:solidFill>
              </a:defRPr>
            </a:lvl2pPr>
            <a:lvl3pPr lvl="2" rtl="0">
              <a:spcBef>
                <a:spcPts val="0"/>
              </a:spcBef>
              <a:spcAft>
                <a:spcPts val="0"/>
              </a:spcAft>
              <a:buClr>
                <a:schemeClr val="dk1"/>
              </a:buClr>
              <a:buSzPts val="8100"/>
              <a:buNone/>
              <a:defRPr sz="8100">
                <a:solidFill>
                  <a:schemeClr val="dk1"/>
                </a:solidFill>
              </a:defRPr>
            </a:lvl3pPr>
            <a:lvl4pPr lvl="3" rtl="0">
              <a:spcBef>
                <a:spcPts val="0"/>
              </a:spcBef>
              <a:spcAft>
                <a:spcPts val="0"/>
              </a:spcAft>
              <a:buClr>
                <a:schemeClr val="dk1"/>
              </a:buClr>
              <a:buSzPts val="8100"/>
              <a:buNone/>
              <a:defRPr sz="8100">
                <a:solidFill>
                  <a:schemeClr val="dk1"/>
                </a:solidFill>
              </a:defRPr>
            </a:lvl4pPr>
            <a:lvl5pPr lvl="4" rtl="0">
              <a:spcBef>
                <a:spcPts val="0"/>
              </a:spcBef>
              <a:spcAft>
                <a:spcPts val="0"/>
              </a:spcAft>
              <a:buClr>
                <a:schemeClr val="dk1"/>
              </a:buClr>
              <a:buSzPts val="8100"/>
              <a:buNone/>
              <a:defRPr sz="8100">
                <a:solidFill>
                  <a:schemeClr val="dk1"/>
                </a:solidFill>
              </a:defRPr>
            </a:lvl5pPr>
            <a:lvl6pPr lvl="5" rtl="0">
              <a:spcBef>
                <a:spcPts val="0"/>
              </a:spcBef>
              <a:spcAft>
                <a:spcPts val="0"/>
              </a:spcAft>
              <a:buClr>
                <a:schemeClr val="dk1"/>
              </a:buClr>
              <a:buSzPts val="8100"/>
              <a:buNone/>
              <a:defRPr sz="8100">
                <a:solidFill>
                  <a:schemeClr val="dk1"/>
                </a:solidFill>
              </a:defRPr>
            </a:lvl6pPr>
            <a:lvl7pPr lvl="6" rtl="0">
              <a:spcBef>
                <a:spcPts val="0"/>
              </a:spcBef>
              <a:spcAft>
                <a:spcPts val="0"/>
              </a:spcAft>
              <a:buClr>
                <a:schemeClr val="dk1"/>
              </a:buClr>
              <a:buSzPts val="8100"/>
              <a:buNone/>
              <a:defRPr sz="8100">
                <a:solidFill>
                  <a:schemeClr val="dk1"/>
                </a:solidFill>
              </a:defRPr>
            </a:lvl7pPr>
            <a:lvl8pPr lvl="7" rtl="0">
              <a:spcBef>
                <a:spcPts val="0"/>
              </a:spcBef>
              <a:spcAft>
                <a:spcPts val="0"/>
              </a:spcAft>
              <a:buClr>
                <a:schemeClr val="dk1"/>
              </a:buClr>
              <a:buSzPts val="8100"/>
              <a:buNone/>
              <a:defRPr sz="8100">
                <a:solidFill>
                  <a:schemeClr val="dk1"/>
                </a:solidFill>
              </a:defRPr>
            </a:lvl8pPr>
            <a:lvl9pPr lvl="8" rtl="0">
              <a:spcBef>
                <a:spcPts val="0"/>
              </a:spcBef>
              <a:spcAft>
                <a:spcPts val="0"/>
              </a:spcAft>
              <a:buClr>
                <a:schemeClr val="dk1"/>
              </a:buClr>
              <a:buSzPts val="8100"/>
              <a:buNone/>
              <a:defRPr sz="8100">
                <a:solidFill>
                  <a:schemeClr val="dk1"/>
                </a:solidFill>
              </a:defRPr>
            </a:lvl9pPr>
          </a:lstStyle>
          <a:p>
            <a:r>
              <a:t>xx%</a:t>
            </a:r>
          </a:p>
        </p:txBody>
      </p:sp>
      <p:sp>
        <p:nvSpPr>
          <p:cNvPr id="925" name="Google Shape;925;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6"/>
        <p:cNvGrpSpPr/>
        <p:nvPr/>
      </p:nvGrpSpPr>
      <p:grpSpPr>
        <a:xfrm>
          <a:off x="0" y="0"/>
          <a:ext cx="0" cy="0"/>
          <a:chOff x="0" y="0"/>
          <a:chExt cx="0" cy="0"/>
        </a:xfrm>
      </p:grpSpPr>
      <p:sp>
        <p:nvSpPr>
          <p:cNvPr id="927" name="Google Shape;927;p38"/>
          <p:cNvSpPr txBox="1">
            <a:spLocks noGrp="1"/>
          </p:cNvSpPr>
          <p:nvPr>
            <p:ph type="body" idx="1"/>
          </p:nvPr>
        </p:nvSpPr>
        <p:spPr>
          <a:xfrm>
            <a:off x="720000" y="1126725"/>
            <a:ext cx="7704000" cy="321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928" name="Google Shape;928;p3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30"/>
        <p:cNvGrpSpPr/>
        <p:nvPr/>
      </p:nvGrpSpPr>
      <p:grpSpPr>
        <a:xfrm>
          <a:off x="0" y="0"/>
          <a:ext cx="0" cy="0"/>
          <a:chOff x="0" y="0"/>
          <a:chExt cx="0" cy="0"/>
        </a:xfrm>
      </p:grpSpPr>
      <p:sp>
        <p:nvSpPr>
          <p:cNvPr id="931" name="Google Shape;931;p39"/>
          <p:cNvSpPr/>
          <p:nvPr/>
        </p:nvSpPr>
        <p:spPr>
          <a:xfrm>
            <a:off x="4572600" y="8700"/>
            <a:ext cx="4571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2" name="Google Shape;932;p39"/>
          <p:cNvSpPr txBox="1">
            <a:spLocks noGrp="1"/>
          </p:cNvSpPr>
          <p:nvPr>
            <p:ph type="subTitle" idx="1"/>
          </p:nvPr>
        </p:nvSpPr>
        <p:spPr>
          <a:xfrm>
            <a:off x="871663" y="1426400"/>
            <a:ext cx="2907600" cy="132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9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33" name="Google Shape;933;p39"/>
          <p:cNvSpPr txBox="1">
            <a:spLocks noGrp="1"/>
          </p:cNvSpPr>
          <p:nvPr>
            <p:ph type="subTitle" idx="2"/>
          </p:nvPr>
        </p:nvSpPr>
        <p:spPr>
          <a:xfrm>
            <a:off x="5364738" y="1426400"/>
            <a:ext cx="2907600" cy="132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9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34" name="Google Shape;934;p39"/>
          <p:cNvSpPr txBox="1">
            <a:spLocks noGrp="1"/>
          </p:cNvSpPr>
          <p:nvPr>
            <p:ph type="subTitle" idx="3"/>
          </p:nvPr>
        </p:nvSpPr>
        <p:spPr>
          <a:xfrm>
            <a:off x="871663"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5" name="Google Shape;935;p39"/>
          <p:cNvSpPr txBox="1">
            <a:spLocks noGrp="1"/>
          </p:cNvSpPr>
          <p:nvPr>
            <p:ph type="subTitle" idx="4"/>
          </p:nvPr>
        </p:nvSpPr>
        <p:spPr>
          <a:xfrm>
            <a:off x="5364738"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6" name="Google Shape;936;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7"/>
        <p:cNvGrpSpPr/>
        <p:nvPr/>
      </p:nvGrpSpPr>
      <p:grpSpPr>
        <a:xfrm>
          <a:off x="0" y="0"/>
          <a:ext cx="0" cy="0"/>
          <a:chOff x="0" y="0"/>
          <a:chExt cx="0" cy="0"/>
        </a:xfrm>
      </p:grpSpPr>
      <p:sp>
        <p:nvSpPr>
          <p:cNvPr id="938" name="Google Shape;938;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9" name="Google Shape;939;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40"/>
        <p:cNvGrpSpPr/>
        <p:nvPr/>
      </p:nvGrpSpPr>
      <p:grpSpPr>
        <a:xfrm>
          <a:off x="0" y="0"/>
          <a:ext cx="0" cy="0"/>
          <a:chOff x="0" y="0"/>
          <a:chExt cx="0" cy="0"/>
        </a:xfrm>
      </p:grpSpPr>
      <p:sp>
        <p:nvSpPr>
          <p:cNvPr id="941" name="Google Shape;941;p41"/>
          <p:cNvSpPr txBox="1">
            <a:spLocks noGrp="1"/>
          </p:cNvSpPr>
          <p:nvPr>
            <p:ph type="title"/>
          </p:nvPr>
        </p:nvSpPr>
        <p:spPr>
          <a:xfrm>
            <a:off x="4795700" y="445025"/>
            <a:ext cx="3425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2" name="Google Shape;942;p41"/>
          <p:cNvSpPr txBox="1">
            <a:spLocks noGrp="1"/>
          </p:cNvSpPr>
          <p:nvPr>
            <p:ph type="body" idx="1"/>
          </p:nvPr>
        </p:nvSpPr>
        <p:spPr>
          <a:xfrm>
            <a:off x="4795700" y="1858950"/>
            <a:ext cx="3163200" cy="216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0"/>
              </a:spcBef>
              <a:spcAft>
                <a:spcPts val="0"/>
              </a:spcAft>
              <a:buSzPts val="1400"/>
              <a:buChar char="■"/>
              <a:defRPr>
                <a:solidFill>
                  <a:srgbClr val="434343"/>
                </a:solidFill>
              </a:defRPr>
            </a:lvl3pPr>
            <a:lvl4pPr marL="1828800" lvl="3" indent="-317500" rtl="0">
              <a:lnSpc>
                <a:spcPct val="115000"/>
              </a:lnSpc>
              <a:spcBef>
                <a:spcPts val="0"/>
              </a:spcBef>
              <a:spcAft>
                <a:spcPts val="0"/>
              </a:spcAft>
              <a:buSzPts val="1400"/>
              <a:buChar char="●"/>
              <a:defRPr>
                <a:solidFill>
                  <a:srgbClr val="434343"/>
                </a:solidFill>
              </a:defRPr>
            </a:lvl4pPr>
            <a:lvl5pPr marL="2286000" lvl="4" indent="-317500" rtl="0">
              <a:lnSpc>
                <a:spcPct val="115000"/>
              </a:lnSpc>
              <a:spcBef>
                <a:spcPts val="0"/>
              </a:spcBef>
              <a:spcAft>
                <a:spcPts val="0"/>
              </a:spcAft>
              <a:buSzPts val="1400"/>
              <a:buChar char="○"/>
              <a:defRPr>
                <a:solidFill>
                  <a:srgbClr val="434343"/>
                </a:solidFill>
              </a:defRPr>
            </a:lvl5pPr>
            <a:lvl6pPr marL="2743200" lvl="5" indent="-317500" rtl="0">
              <a:lnSpc>
                <a:spcPct val="115000"/>
              </a:lnSpc>
              <a:spcBef>
                <a:spcPts val="0"/>
              </a:spcBef>
              <a:spcAft>
                <a:spcPts val="0"/>
              </a:spcAft>
              <a:buSzPts val="1400"/>
              <a:buChar char="■"/>
              <a:defRPr>
                <a:solidFill>
                  <a:srgbClr val="434343"/>
                </a:solidFill>
              </a:defRPr>
            </a:lvl6pPr>
            <a:lvl7pPr marL="3200400" lvl="6" indent="-317500" rtl="0">
              <a:lnSpc>
                <a:spcPct val="115000"/>
              </a:lnSpc>
              <a:spcBef>
                <a:spcPts val="0"/>
              </a:spcBef>
              <a:spcAft>
                <a:spcPts val="0"/>
              </a:spcAft>
              <a:buSzPts val="1400"/>
              <a:buChar char="●"/>
              <a:defRPr>
                <a:solidFill>
                  <a:srgbClr val="434343"/>
                </a:solidFill>
              </a:defRPr>
            </a:lvl7pPr>
            <a:lvl8pPr marL="3657600" lvl="7" indent="-317500" rtl="0">
              <a:lnSpc>
                <a:spcPct val="115000"/>
              </a:lnSpc>
              <a:spcBef>
                <a:spcPts val="0"/>
              </a:spcBef>
              <a:spcAft>
                <a:spcPts val="0"/>
              </a:spcAft>
              <a:buSzPts val="1400"/>
              <a:buChar char="○"/>
              <a:defRPr>
                <a:solidFill>
                  <a:srgbClr val="434343"/>
                </a:solidFill>
              </a:defRPr>
            </a:lvl8pPr>
            <a:lvl9pPr marL="4114800" lvl="8" indent="-317500" rtl="0">
              <a:lnSpc>
                <a:spcPct val="115000"/>
              </a:lnSpc>
              <a:spcBef>
                <a:spcPts val="0"/>
              </a:spcBef>
              <a:spcAft>
                <a:spcPts val="0"/>
              </a:spcAft>
              <a:buSzPts val="1400"/>
              <a:buChar char="■"/>
              <a:defRPr>
                <a:solidFill>
                  <a:srgbClr val="434343"/>
                </a:solidFill>
              </a:defRPr>
            </a:lvl9pPr>
          </a:lstStyle>
          <a:p>
            <a:endParaRPr/>
          </a:p>
        </p:txBody>
      </p:sp>
      <p:sp>
        <p:nvSpPr>
          <p:cNvPr id="943" name="Google Shape;943;p41"/>
          <p:cNvSpPr>
            <a:spLocks noGrp="1"/>
          </p:cNvSpPr>
          <p:nvPr>
            <p:ph type="pic" idx="2"/>
          </p:nvPr>
        </p:nvSpPr>
        <p:spPr>
          <a:xfrm rot="-2699719">
            <a:off x="1397180" y="115261"/>
            <a:ext cx="2592890" cy="4912978"/>
          </a:xfrm>
          <a:prstGeom prst="ellipse">
            <a:avLst/>
          </a:prstGeom>
          <a:noFill/>
          <a:ln>
            <a:noFill/>
          </a:ln>
        </p:spPr>
      </p:sp>
      <p:sp>
        <p:nvSpPr>
          <p:cNvPr id="944" name="Google Shape;944;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6"/>
        <p:cNvGrpSpPr/>
        <p:nvPr/>
      </p:nvGrpSpPr>
      <p:grpSpPr>
        <a:xfrm>
          <a:off x="0" y="0"/>
          <a:ext cx="0" cy="0"/>
          <a:chOff x="0" y="0"/>
          <a:chExt cx="0" cy="0"/>
        </a:xfrm>
      </p:grpSpPr>
      <p:sp>
        <p:nvSpPr>
          <p:cNvPr id="157" name="Google Shape;157;p5"/>
          <p:cNvSpPr/>
          <p:nvPr/>
        </p:nvSpPr>
        <p:spPr>
          <a:xfrm>
            <a:off x="8430900"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5"/>
          <p:cNvSpPr txBox="1">
            <a:spLocks noGrp="1"/>
          </p:cNvSpPr>
          <p:nvPr>
            <p:ph type="subTitle" idx="1"/>
          </p:nvPr>
        </p:nvSpPr>
        <p:spPr>
          <a:xfrm>
            <a:off x="720075" y="1266150"/>
            <a:ext cx="3597000" cy="1642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0" name="Google Shape;160;p5"/>
          <p:cNvSpPr txBox="1">
            <a:spLocks noGrp="1"/>
          </p:cNvSpPr>
          <p:nvPr>
            <p:ph type="subTitle" idx="2"/>
          </p:nvPr>
        </p:nvSpPr>
        <p:spPr>
          <a:xfrm>
            <a:off x="720085" y="2909025"/>
            <a:ext cx="3597000" cy="1642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1" name="Google Shape;161;p5"/>
          <p:cNvSpPr>
            <a:spLocks noGrp="1"/>
          </p:cNvSpPr>
          <p:nvPr>
            <p:ph type="pic" idx="3"/>
          </p:nvPr>
        </p:nvSpPr>
        <p:spPr>
          <a:xfrm flipH="1">
            <a:off x="5203425" y="1404825"/>
            <a:ext cx="2743200" cy="2743200"/>
          </a:xfrm>
          <a:prstGeom prst="rect">
            <a:avLst/>
          </a:prstGeom>
          <a:noFill/>
          <a:ln>
            <a:noFill/>
          </a:ln>
        </p:spPr>
      </p:sp>
      <p:sp>
        <p:nvSpPr>
          <p:cNvPr id="162" name="Google Shape;162;p5"/>
          <p:cNvSpPr/>
          <p:nvPr/>
        </p:nvSpPr>
        <p:spPr>
          <a:xfrm>
            <a:off x="0" y="3897900"/>
            <a:ext cx="1269000" cy="126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5"/>
          <p:cNvGrpSpPr/>
          <p:nvPr/>
        </p:nvGrpSpPr>
        <p:grpSpPr>
          <a:xfrm>
            <a:off x="355475" y="181750"/>
            <a:ext cx="715500" cy="715500"/>
            <a:chOff x="355475" y="442350"/>
            <a:chExt cx="715500" cy="715500"/>
          </a:xfrm>
        </p:grpSpPr>
        <p:sp>
          <p:nvSpPr>
            <p:cNvPr id="164" name="Google Shape;164;p5"/>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5"/>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5"/>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5"/>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5"/>
            <p:cNvSpPr/>
            <p:nvPr/>
          </p:nvSpPr>
          <p:spPr>
            <a:xfrm rot="-5400000">
              <a:off x="355475" y="919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rot="-5400000">
              <a:off x="3554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rot="-5400000">
              <a:off x="355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rot="-5400000">
              <a:off x="593975" y="6808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rot="-5400000">
              <a:off x="5939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
            <p:cNvSpPr/>
            <p:nvPr/>
          </p:nvSpPr>
          <p:spPr>
            <a:xfrm rot="-5400000">
              <a:off x="832475" y="4423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945"/>
        <p:cNvGrpSpPr/>
        <p:nvPr/>
      </p:nvGrpSpPr>
      <p:grpSpPr>
        <a:xfrm>
          <a:off x="0" y="0"/>
          <a:ext cx="0" cy="0"/>
          <a:chOff x="0" y="0"/>
          <a:chExt cx="0" cy="0"/>
        </a:xfrm>
      </p:grpSpPr>
      <p:sp>
        <p:nvSpPr>
          <p:cNvPr id="946" name="Google Shape;946;p42"/>
          <p:cNvSpPr txBox="1">
            <a:spLocks noGrp="1"/>
          </p:cNvSpPr>
          <p:nvPr>
            <p:ph type="title"/>
          </p:nvPr>
        </p:nvSpPr>
        <p:spPr>
          <a:xfrm>
            <a:off x="614500" y="736650"/>
            <a:ext cx="7209000" cy="1365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Clr>
                <a:schemeClr val="dk1"/>
              </a:buClr>
              <a:buSzPts val="6000"/>
              <a:buNone/>
              <a:defRPr sz="126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endParaRPr/>
          </a:p>
        </p:txBody>
      </p:sp>
      <p:sp>
        <p:nvSpPr>
          <p:cNvPr id="947" name="Google Shape;947;p42"/>
          <p:cNvSpPr>
            <a:spLocks noGrp="1"/>
          </p:cNvSpPr>
          <p:nvPr>
            <p:ph type="pic" idx="2"/>
          </p:nvPr>
        </p:nvSpPr>
        <p:spPr>
          <a:xfrm rot="2700000" flipH="1">
            <a:off x="6527097" y="1708366"/>
            <a:ext cx="1898157" cy="3596487"/>
          </a:xfrm>
          <a:prstGeom prst="ellipse">
            <a:avLst/>
          </a:prstGeom>
          <a:noFill/>
          <a:ln>
            <a:noFill/>
          </a:ln>
        </p:spPr>
      </p:sp>
      <p:sp>
        <p:nvSpPr>
          <p:cNvPr id="948" name="Google Shape;948;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49"/>
        <p:cNvGrpSpPr/>
        <p:nvPr/>
      </p:nvGrpSpPr>
      <p:grpSpPr>
        <a:xfrm>
          <a:off x="0" y="0"/>
          <a:ext cx="0" cy="0"/>
          <a:chOff x="0" y="0"/>
          <a:chExt cx="0" cy="0"/>
        </a:xfrm>
      </p:grpSpPr>
      <p:sp>
        <p:nvSpPr>
          <p:cNvPr id="950" name="Google Shape;950;p43"/>
          <p:cNvSpPr>
            <a:spLocks noGrp="1"/>
          </p:cNvSpPr>
          <p:nvPr>
            <p:ph type="pic" idx="2"/>
          </p:nvPr>
        </p:nvSpPr>
        <p:spPr>
          <a:xfrm rot="-2699719">
            <a:off x="1397180" y="115261"/>
            <a:ext cx="2592890" cy="4912978"/>
          </a:xfrm>
          <a:prstGeom prst="ellipse">
            <a:avLst/>
          </a:prstGeom>
          <a:noFill/>
          <a:ln>
            <a:noFill/>
          </a:ln>
        </p:spPr>
      </p:sp>
      <p:sp>
        <p:nvSpPr>
          <p:cNvPr id="951" name="Google Shape;951;p43"/>
          <p:cNvSpPr txBox="1">
            <a:spLocks noGrp="1"/>
          </p:cNvSpPr>
          <p:nvPr>
            <p:ph type="subTitle" idx="1"/>
          </p:nvPr>
        </p:nvSpPr>
        <p:spPr>
          <a:xfrm>
            <a:off x="5054500" y="3058988"/>
            <a:ext cx="3374400" cy="84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2" name="Google Shape;952;p43"/>
          <p:cNvSpPr txBox="1">
            <a:spLocks noGrp="1"/>
          </p:cNvSpPr>
          <p:nvPr>
            <p:ph type="title"/>
          </p:nvPr>
        </p:nvSpPr>
        <p:spPr>
          <a:xfrm>
            <a:off x="5054500" y="1387013"/>
            <a:ext cx="3374400" cy="1636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3" name="Google Shape;953;p4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4"/>
        <p:cNvGrpSpPr/>
        <p:nvPr/>
      </p:nvGrpSpPr>
      <p:grpSpPr>
        <a:xfrm>
          <a:off x="0" y="0"/>
          <a:ext cx="0" cy="0"/>
          <a:chOff x="0" y="0"/>
          <a:chExt cx="0" cy="0"/>
        </a:xfrm>
      </p:grpSpPr>
      <p:sp>
        <p:nvSpPr>
          <p:cNvPr id="955" name="Google Shape;955;p44"/>
          <p:cNvSpPr txBox="1">
            <a:spLocks noGrp="1"/>
          </p:cNvSpPr>
          <p:nvPr>
            <p:ph type="title"/>
          </p:nvPr>
        </p:nvSpPr>
        <p:spPr>
          <a:xfrm>
            <a:off x="2049600" y="3383300"/>
            <a:ext cx="5044800" cy="12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56" name="Google Shape;956;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957"/>
        <p:cNvGrpSpPr/>
        <p:nvPr/>
      </p:nvGrpSpPr>
      <p:grpSpPr>
        <a:xfrm>
          <a:off x="0" y="0"/>
          <a:ext cx="0" cy="0"/>
          <a:chOff x="0" y="0"/>
          <a:chExt cx="0" cy="0"/>
        </a:xfrm>
      </p:grpSpPr>
      <p:sp>
        <p:nvSpPr>
          <p:cNvPr id="958" name="Google Shape;958;p45"/>
          <p:cNvSpPr txBox="1">
            <a:spLocks noGrp="1"/>
          </p:cNvSpPr>
          <p:nvPr>
            <p:ph type="title" hasCustomPrompt="1"/>
          </p:nvPr>
        </p:nvSpPr>
        <p:spPr>
          <a:xfrm>
            <a:off x="715100" y="1558475"/>
            <a:ext cx="4023300" cy="151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9600">
                <a:solidFill>
                  <a:schemeClr val="dk1"/>
                </a:solidFill>
              </a:defRPr>
            </a:lvl1pPr>
            <a:lvl2pPr lvl="1" algn="ctr" rtl="0">
              <a:spcBef>
                <a:spcPts val="0"/>
              </a:spcBef>
              <a:spcAft>
                <a:spcPts val="0"/>
              </a:spcAft>
              <a:buClr>
                <a:schemeClr val="dk1"/>
              </a:buClr>
              <a:buSzPts val="9600"/>
              <a:buNone/>
              <a:defRPr sz="9600">
                <a:solidFill>
                  <a:schemeClr val="dk1"/>
                </a:solidFill>
              </a:defRPr>
            </a:lvl2pPr>
            <a:lvl3pPr lvl="2" algn="ctr" rtl="0">
              <a:spcBef>
                <a:spcPts val="0"/>
              </a:spcBef>
              <a:spcAft>
                <a:spcPts val="0"/>
              </a:spcAft>
              <a:buClr>
                <a:schemeClr val="dk1"/>
              </a:buClr>
              <a:buSzPts val="9600"/>
              <a:buNone/>
              <a:defRPr sz="9600">
                <a:solidFill>
                  <a:schemeClr val="dk1"/>
                </a:solidFill>
              </a:defRPr>
            </a:lvl3pPr>
            <a:lvl4pPr lvl="3" algn="ctr" rtl="0">
              <a:spcBef>
                <a:spcPts val="0"/>
              </a:spcBef>
              <a:spcAft>
                <a:spcPts val="0"/>
              </a:spcAft>
              <a:buClr>
                <a:schemeClr val="dk1"/>
              </a:buClr>
              <a:buSzPts val="9600"/>
              <a:buNone/>
              <a:defRPr sz="9600">
                <a:solidFill>
                  <a:schemeClr val="dk1"/>
                </a:solidFill>
              </a:defRPr>
            </a:lvl4pPr>
            <a:lvl5pPr lvl="4" algn="ctr" rtl="0">
              <a:spcBef>
                <a:spcPts val="0"/>
              </a:spcBef>
              <a:spcAft>
                <a:spcPts val="0"/>
              </a:spcAft>
              <a:buClr>
                <a:schemeClr val="dk1"/>
              </a:buClr>
              <a:buSzPts val="9600"/>
              <a:buNone/>
              <a:defRPr sz="9600">
                <a:solidFill>
                  <a:schemeClr val="dk1"/>
                </a:solidFill>
              </a:defRPr>
            </a:lvl5pPr>
            <a:lvl6pPr lvl="5" algn="ctr" rtl="0">
              <a:spcBef>
                <a:spcPts val="0"/>
              </a:spcBef>
              <a:spcAft>
                <a:spcPts val="0"/>
              </a:spcAft>
              <a:buClr>
                <a:schemeClr val="dk1"/>
              </a:buClr>
              <a:buSzPts val="9600"/>
              <a:buNone/>
              <a:defRPr sz="9600">
                <a:solidFill>
                  <a:schemeClr val="dk1"/>
                </a:solidFill>
              </a:defRPr>
            </a:lvl6pPr>
            <a:lvl7pPr lvl="6" algn="ctr" rtl="0">
              <a:spcBef>
                <a:spcPts val="0"/>
              </a:spcBef>
              <a:spcAft>
                <a:spcPts val="0"/>
              </a:spcAft>
              <a:buClr>
                <a:schemeClr val="dk1"/>
              </a:buClr>
              <a:buSzPts val="9600"/>
              <a:buNone/>
              <a:defRPr sz="9600">
                <a:solidFill>
                  <a:schemeClr val="dk1"/>
                </a:solidFill>
              </a:defRPr>
            </a:lvl7pPr>
            <a:lvl8pPr lvl="7" algn="ctr" rtl="0">
              <a:spcBef>
                <a:spcPts val="0"/>
              </a:spcBef>
              <a:spcAft>
                <a:spcPts val="0"/>
              </a:spcAft>
              <a:buClr>
                <a:schemeClr val="dk1"/>
              </a:buClr>
              <a:buSzPts val="9600"/>
              <a:buNone/>
              <a:defRPr sz="9600">
                <a:solidFill>
                  <a:schemeClr val="dk1"/>
                </a:solidFill>
              </a:defRPr>
            </a:lvl8pPr>
            <a:lvl9pPr lvl="8" algn="ctr" rtl="0">
              <a:spcBef>
                <a:spcPts val="0"/>
              </a:spcBef>
              <a:spcAft>
                <a:spcPts val="0"/>
              </a:spcAft>
              <a:buClr>
                <a:schemeClr val="dk1"/>
              </a:buClr>
              <a:buSzPts val="9600"/>
              <a:buNone/>
              <a:defRPr sz="9600">
                <a:solidFill>
                  <a:schemeClr val="dk1"/>
                </a:solidFill>
              </a:defRPr>
            </a:lvl9pPr>
          </a:lstStyle>
          <a:p>
            <a:r>
              <a:t>xx%</a:t>
            </a:r>
          </a:p>
        </p:txBody>
      </p:sp>
      <p:sp>
        <p:nvSpPr>
          <p:cNvPr id="959" name="Google Shape;959;p45"/>
          <p:cNvSpPr txBox="1">
            <a:spLocks noGrp="1"/>
          </p:cNvSpPr>
          <p:nvPr>
            <p:ph type="subTitle" idx="1"/>
          </p:nvPr>
        </p:nvSpPr>
        <p:spPr>
          <a:xfrm>
            <a:off x="715100" y="3069625"/>
            <a:ext cx="40233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8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960" name="Google Shape;960;p45"/>
          <p:cNvSpPr>
            <a:spLocks noGrp="1"/>
          </p:cNvSpPr>
          <p:nvPr>
            <p:ph type="pic" idx="2"/>
          </p:nvPr>
        </p:nvSpPr>
        <p:spPr>
          <a:xfrm rot="-2699670">
            <a:off x="5548010" y="479075"/>
            <a:ext cx="2208931" cy="4185365"/>
          </a:xfrm>
          <a:prstGeom prst="ellipse">
            <a:avLst/>
          </a:prstGeom>
          <a:noFill/>
          <a:ln>
            <a:noFill/>
          </a:ln>
        </p:spPr>
      </p:sp>
      <p:sp>
        <p:nvSpPr>
          <p:cNvPr id="961" name="Google Shape;961;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62"/>
        <p:cNvGrpSpPr/>
        <p:nvPr/>
      </p:nvGrpSpPr>
      <p:grpSpPr>
        <a:xfrm>
          <a:off x="0" y="0"/>
          <a:ext cx="0" cy="0"/>
          <a:chOff x="0" y="0"/>
          <a:chExt cx="0" cy="0"/>
        </a:xfrm>
      </p:grpSpPr>
      <p:sp>
        <p:nvSpPr>
          <p:cNvPr id="963" name="Google Shape;963;p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64"/>
        <p:cNvGrpSpPr/>
        <p:nvPr/>
      </p:nvGrpSpPr>
      <p:grpSpPr>
        <a:xfrm>
          <a:off x="0" y="0"/>
          <a:ext cx="0" cy="0"/>
          <a:chOff x="0" y="0"/>
          <a:chExt cx="0" cy="0"/>
        </a:xfrm>
      </p:grpSpPr>
      <p:sp>
        <p:nvSpPr>
          <p:cNvPr id="965" name="Google Shape;965;p47"/>
          <p:cNvSpPr txBox="1">
            <a:spLocks noGrp="1"/>
          </p:cNvSpPr>
          <p:nvPr>
            <p:ph type="subTitle" idx="1"/>
          </p:nvPr>
        </p:nvSpPr>
        <p:spPr>
          <a:xfrm>
            <a:off x="1771000" y="1959150"/>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6" name="Google Shape;966;p47"/>
          <p:cNvSpPr txBox="1">
            <a:spLocks noGrp="1"/>
          </p:cNvSpPr>
          <p:nvPr>
            <p:ph type="subTitle" idx="2"/>
          </p:nvPr>
        </p:nvSpPr>
        <p:spPr>
          <a:xfrm>
            <a:off x="5576925" y="1959150"/>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7" name="Google Shape;967;p47"/>
          <p:cNvSpPr txBox="1">
            <a:spLocks noGrp="1"/>
          </p:cNvSpPr>
          <p:nvPr>
            <p:ph type="subTitle" idx="3"/>
          </p:nvPr>
        </p:nvSpPr>
        <p:spPr>
          <a:xfrm>
            <a:off x="1771000" y="3754519"/>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8" name="Google Shape;968;p47"/>
          <p:cNvSpPr txBox="1">
            <a:spLocks noGrp="1"/>
          </p:cNvSpPr>
          <p:nvPr>
            <p:ph type="subTitle" idx="4"/>
          </p:nvPr>
        </p:nvSpPr>
        <p:spPr>
          <a:xfrm>
            <a:off x="5576925" y="3754520"/>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69" name="Google Shape;969;p4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0" name="Google Shape;970;p47"/>
          <p:cNvSpPr txBox="1">
            <a:spLocks noGrp="1"/>
          </p:cNvSpPr>
          <p:nvPr>
            <p:ph type="subTitle" idx="5"/>
          </p:nvPr>
        </p:nvSpPr>
        <p:spPr>
          <a:xfrm>
            <a:off x="1764750" y="1629450"/>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71" name="Google Shape;971;p47"/>
          <p:cNvSpPr txBox="1">
            <a:spLocks noGrp="1"/>
          </p:cNvSpPr>
          <p:nvPr>
            <p:ph type="subTitle" idx="6"/>
          </p:nvPr>
        </p:nvSpPr>
        <p:spPr>
          <a:xfrm>
            <a:off x="5576925" y="1629450"/>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72" name="Google Shape;972;p47"/>
          <p:cNvSpPr txBox="1">
            <a:spLocks noGrp="1"/>
          </p:cNvSpPr>
          <p:nvPr>
            <p:ph type="subTitle" idx="7"/>
          </p:nvPr>
        </p:nvSpPr>
        <p:spPr>
          <a:xfrm>
            <a:off x="1764750" y="3401325"/>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73" name="Google Shape;973;p47"/>
          <p:cNvSpPr txBox="1">
            <a:spLocks noGrp="1"/>
          </p:cNvSpPr>
          <p:nvPr>
            <p:ph type="subTitle" idx="8"/>
          </p:nvPr>
        </p:nvSpPr>
        <p:spPr>
          <a:xfrm>
            <a:off x="5576925" y="3401325"/>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74" name="Google Shape;974;p47"/>
          <p:cNvSpPr txBox="1">
            <a:spLocks noGrp="1"/>
          </p:cNvSpPr>
          <p:nvPr>
            <p:ph type="title" idx="9" hasCustomPrompt="1"/>
          </p:nvPr>
        </p:nvSpPr>
        <p:spPr>
          <a:xfrm>
            <a:off x="538625" y="1445800"/>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75" name="Google Shape;975;p47"/>
          <p:cNvSpPr txBox="1">
            <a:spLocks noGrp="1"/>
          </p:cNvSpPr>
          <p:nvPr>
            <p:ph type="title" idx="13" hasCustomPrompt="1"/>
          </p:nvPr>
        </p:nvSpPr>
        <p:spPr>
          <a:xfrm>
            <a:off x="538625" y="3146925"/>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76" name="Google Shape;976;p47"/>
          <p:cNvSpPr txBox="1">
            <a:spLocks noGrp="1"/>
          </p:cNvSpPr>
          <p:nvPr>
            <p:ph type="title" idx="14" hasCustomPrompt="1"/>
          </p:nvPr>
        </p:nvSpPr>
        <p:spPr>
          <a:xfrm>
            <a:off x="4234513" y="1445800"/>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77" name="Google Shape;977;p47"/>
          <p:cNvSpPr txBox="1">
            <a:spLocks noGrp="1"/>
          </p:cNvSpPr>
          <p:nvPr>
            <p:ph type="title" idx="15" hasCustomPrompt="1"/>
          </p:nvPr>
        </p:nvSpPr>
        <p:spPr>
          <a:xfrm>
            <a:off x="4234513" y="3146925"/>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978" name="Google Shape;978;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1"/>
        </a:solidFill>
        <a:effectLst/>
      </p:bgPr>
    </p:bg>
    <p:spTree>
      <p:nvGrpSpPr>
        <p:cNvPr id="1" name="Shape 979"/>
        <p:cNvGrpSpPr/>
        <p:nvPr/>
      </p:nvGrpSpPr>
      <p:grpSpPr>
        <a:xfrm>
          <a:off x="0" y="0"/>
          <a:ext cx="0" cy="0"/>
          <a:chOff x="0" y="0"/>
          <a:chExt cx="0" cy="0"/>
        </a:xfrm>
      </p:grpSpPr>
      <p:sp>
        <p:nvSpPr>
          <p:cNvPr id="980" name="Google Shape;980;p48"/>
          <p:cNvSpPr txBox="1">
            <a:spLocks noGrp="1"/>
          </p:cNvSpPr>
          <p:nvPr>
            <p:ph type="title"/>
          </p:nvPr>
        </p:nvSpPr>
        <p:spPr>
          <a:xfrm>
            <a:off x="772325" y="2859300"/>
            <a:ext cx="3209100" cy="89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50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endParaRPr/>
          </a:p>
        </p:txBody>
      </p:sp>
      <p:sp>
        <p:nvSpPr>
          <p:cNvPr id="981" name="Google Shape;981;p48"/>
          <p:cNvSpPr txBox="1">
            <a:spLocks noGrp="1"/>
          </p:cNvSpPr>
          <p:nvPr>
            <p:ph type="subTitle" idx="1"/>
          </p:nvPr>
        </p:nvSpPr>
        <p:spPr>
          <a:xfrm>
            <a:off x="772325" y="1264300"/>
            <a:ext cx="6227700" cy="151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3000">
                <a:solidFill>
                  <a:schemeClr val="dk1"/>
                </a:solidFill>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sp>
        <p:nvSpPr>
          <p:cNvPr id="982" name="Google Shape;982;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983"/>
        <p:cNvGrpSpPr/>
        <p:nvPr/>
      </p:nvGrpSpPr>
      <p:grpSpPr>
        <a:xfrm>
          <a:off x="0" y="0"/>
          <a:ext cx="0" cy="0"/>
          <a:chOff x="0" y="0"/>
          <a:chExt cx="0" cy="0"/>
        </a:xfrm>
      </p:grpSpPr>
      <p:sp>
        <p:nvSpPr>
          <p:cNvPr id="984" name="Google Shape;984;p49"/>
          <p:cNvSpPr txBox="1">
            <a:spLocks noGrp="1"/>
          </p:cNvSpPr>
          <p:nvPr>
            <p:ph type="subTitle" idx="1"/>
          </p:nvPr>
        </p:nvSpPr>
        <p:spPr>
          <a:xfrm>
            <a:off x="815928" y="1195125"/>
            <a:ext cx="3242700" cy="54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85" name="Google Shape;985;p49"/>
          <p:cNvSpPr txBox="1">
            <a:spLocks noGrp="1"/>
          </p:cNvSpPr>
          <p:nvPr>
            <p:ph type="subTitle" idx="2"/>
          </p:nvPr>
        </p:nvSpPr>
        <p:spPr>
          <a:xfrm>
            <a:off x="815925" y="1590634"/>
            <a:ext cx="3242700" cy="66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6" name="Google Shape;986;p49"/>
          <p:cNvSpPr txBox="1">
            <a:spLocks noGrp="1"/>
          </p:cNvSpPr>
          <p:nvPr>
            <p:ph type="subTitle" idx="3"/>
          </p:nvPr>
        </p:nvSpPr>
        <p:spPr>
          <a:xfrm>
            <a:off x="815925" y="2780306"/>
            <a:ext cx="3242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7" name="Google Shape;987;p49"/>
          <p:cNvSpPr txBox="1">
            <a:spLocks noGrp="1"/>
          </p:cNvSpPr>
          <p:nvPr>
            <p:ph type="subTitle" idx="4"/>
          </p:nvPr>
        </p:nvSpPr>
        <p:spPr>
          <a:xfrm>
            <a:off x="815900" y="3969959"/>
            <a:ext cx="3242700" cy="66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8" name="Google Shape;988;p49"/>
          <p:cNvSpPr txBox="1">
            <a:spLocks noGrp="1"/>
          </p:cNvSpPr>
          <p:nvPr>
            <p:ph type="subTitle" idx="5"/>
          </p:nvPr>
        </p:nvSpPr>
        <p:spPr>
          <a:xfrm>
            <a:off x="815916" y="2384787"/>
            <a:ext cx="3242700" cy="54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89" name="Google Shape;989;p49"/>
          <p:cNvSpPr txBox="1">
            <a:spLocks noGrp="1"/>
          </p:cNvSpPr>
          <p:nvPr>
            <p:ph type="subTitle" idx="6"/>
          </p:nvPr>
        </p:nvSpPr>
        <p:spPr>
          <a:xfrm>
            <a:off x="815904" y="3574448"/>
            <a:ext cx="3242700" cy="54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0" name="Google Shape;990;p4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1" name="Google Shape;991;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992"/>
        <p:cNvGrpSpPr/>
        <p:nvPr/>
      </p:nvGrpSpPr>
      <p:grpSpPr>
        <a:xfrm>
          <a:off x="0" y="0"/>
          <a:ext cx="0" cy="0"/>
          <a:chOff x="0" y="0"/>
          <a:chExt cx="0" cy="0"/>
        </a:xfrm>
      </p:grpSpPr>
      <p:sp>
        <p:nvSpPr>
          <p:cNvPr id="993" name="Google Shape;993;p50"/>
          <p:cNvSpPr txBox="1">
            <a:spLocks noGrp="1"/>
          </p:cNvSpPr>
          <p:nvPr>
            <p:ph type="subTitle" idx="1"/>
          </p:nvPr>
        </p:nvSpPr>
        <p:spPr>
          <a:xfrm>
            <a:off x="720000" y="3416467"/>
            <a:ext cx="2336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4" name="Google Shape;994;p50"/>
          <p:cNvSpPr txBox="1">
            <a:spLocks noGrp="1"/>
          </p:cNvSpPr>
          <p:nvPr>
            <p:ph type="subTitle" idx="2"/>
          </p:nvPr>
        </p:nvSpPr>
        <p:spPr>
          <a:xfrm>
            <a:off x="720000" y="3923558"/>
            <a:ext cx="2336400" cy="57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5" name="Google Shape;995;p50"/>
          <p:cNvSpPr txBox="1">
            <a:spLocks noGrp="1"/>
          </p:cNvSpPr>
          <p:nvPr>
            <p:ph type="subTitle" idx="3"/>
          </p:nvPr>
        </p:nvSpPr>
        <p:spPr>
          <a:xfrm>
            <a:off x="3403800" y="3921502"/>
            <a:ext cx="2336400" cy="57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6" name="Google Shape;996;p50"/>
          <p:cNvSpPr txBox="1">
            <a:spLocks noGrp="1"/>
          </p:cNvSpPr>
          <p:nvPr>
            <p:ph type="subTitle" idx="4"/>
          </p:nvPr>
        </p:nvSpPr>
        <p:spPr>
          <a:xfrm>
            <a:off x="6087600" y="3923558"/>
            <a:ext cx="2336400" cy="57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7" name="Google Shape;997;p50"/>
          <p:cNvSpPr txBox="1">
            <a:spLocks noGrp="1"/>
          </p:cNvSpPr>
          <p:nvPr>
            <p:ph type="subTitle" idx="5"/>
          </p:nvPr>
        </p:nvSpPr>
        <p:spPr>
          <a:xfrm>
            <a:off x="3403800" y="3413717"/>
            <a:ext cx="2336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8" name="Google Shape;998;p50"/>
          <p:cNvSpPr txBox="1">
            <a:spLocks noGrp="1"/>
          </p:cNvSpPr>
          <p:nvPr>
            <p:ph type="subTitle" idx="6"/>
          </p:nvPr>
        </p:nvSpPr>
        <p:spPr>
          <a:xfrm>
            <a:off x="6087600" y="3416467"/>
            <a:ext cx="2336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99" name="Google Shape;999;p5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00" name="Google Shape;1000;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01"/>
        <p:cNvGrpSpPr/>
        <p:nvPr/>
      </p:nvGrpSpPr>
      <p:grpSpPr>
        <a:xfrm>
          <a:off x="0" y="0"/>
          <a:ext cx="0" cy="0"/>
          <a:chOff x="0" y="0"/>
          <a:chExt cx="0" cy="0"/>
        </a:xfrm>
      </p:grpSpPr>
      <p:sp>
        <p:nvSpPr>
          <p:cNvPr id="1002" name="Google Shape;1002;p51"/>
          <p:cNvSpPr txBox="1">
            <a:spLocks noGrp="1"/>
          </p:cNvSpPr>
          <p:nvPr>
            <p:ph type="subTitle" idx="1"/>
          </p:nvPr>
        </p:nvSpPr>
        <p:spPr>
          <a:xfrm>
            <a:off x="1809200" y="1696675"/>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3" name="Google Shape;1003;p51"/>
          <p:cNvSpPr txBox="1">
            <a:spLocks noGrp="1"/>
          </p:cNvSpPr>
          <p:nvPr>
            <p:ph type="subTitle" idx="2"/>
          </p:nvPr>
        </p:nvSpPr>
        <p:spPr>
          <a:xfrm>
            <a:off x="1809185" y="2269375"/>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4" name="Google Shape;1004;p51"/>
          <p:cNvSpPr txBox="1">
            <a:spLocks noGrp="1"/>
          </p:cNvSpPr>
          <p:nvPr>
            <p:ph type="subTitle" idx="3"/>
          </p:nvPr>
        </p:nvSpPr>
        <p:spPr>
          <a:xfrm>
            <a:off x="4988509" y="2269375"/>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5" name="Google Shape;1005;p51"/>
          <p:cNvSpPr txBox="1">
            <a:spLocks noGrp="1"/>
          </p:cNvSpPr>
          <p:nvPr>
            <p:ph type="subTitle" idx="4"/>
          </p:nvPr>
        </p:nvSpPr>
        <p:spPr>
          <a:xfrm>
            <a:off x="1809185" y="3659300"/>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6" name="Google Shape;1006;p51"/>
          <p:cNvSpPr txBox="1">
            <a:spLocks noGrp="1"/>
          </p:cNvSpPr>
          <p:nvPr>
            <p:ph type="subTitle" idx="5"/>
          </p:nvPr>
        </p:nvSpPr>
        <p:spPr>
          <a:xfrm>
            <a:off x="4988509" y="3659300"/>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7" name="Google Shape;1007;p51"/>
          <p:cNvSpPr txBox="1">
            <a:spLocks noGrp="1"/>
          </p:cNvSpPr>
          <p:nvPr>
            <p:ph type="subTitle" idx="6"/>
          </p:nvPr>
        </p:nvSpPr>
        <p:spPr>
          <a:xfrm>
            <a:off x="1809200" y="3086600"/>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8" name="Google Shape;1008;p51"/>
          <p:cNvSpPr txBox="1">
            <a:spLocks noGrp="1"/>
          </p:cNvSpPr>
          <p:nvPr>
            <p:ph type="subTitle" idx="7"/>
          </p:nvPr>
        </p:nvSpPr>
        <p:spPr>
          <a:xfrm>
            <a:off x="4988523" y="1696675"/>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09" name="Google Shape;1009;p51"/>
          <p:cNvSpPr txBox="1">
            <a:spLocks noGrp="1"/>
          </p:cNvSpPr>
          <p:nvPr>
            <p:ph type="subTitle" idx="8"/>
          </p:nvPr>
        </p:nvSpPr>
        <p:spPr>
          <a:xfrm>
            <a:off x="4988523" y="3086600"/>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0" name="Google Shape;1010;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1" name="Google Shape;1011;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7"/>
        <p:cNvGrpSpPr/>
        <p:nvPr/>
      </p:nvGrpSpPr>
      <p:grpSpPr>
        <a:xfrm>
          <a:off x="0" y="0"/>
          <a:ext cx="0" cy="0"/>
          <a:chOff x="0" y="0"/>
          <a:chExt cx="0" cy="0"/>
        </a:xfrm>
      </p:grpSpPr>
      <p:sp>
        <p:nvSpPr>
          <p:cNvPr id="178" name="Google Shape;178;p6"/>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 name="Google Shape;179;p6"/>
          <p:cNvGrpSpPr/>
          <p:nvPr/>
        </p:nvGrpSpPr>
        <p:grpSpPr>
          <a:xfrm rot="5400000">
            <a:off x="7943284" y="302225"/>
            <a:ext cx="715500" cy="715500"/>
            <a:chOff x="355475" y="442350"/>
            <a:chExt cx="715500" cy="715500"/>
          </a:xfrm>
        </p:grpSpPr>
        <p:sp>
          <p:nvSpPr>
            <p:cNvPr id="180" name="Google Shape;180;p6"/>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 name="Google Shape;192;p6"/>
          <p:cNvSpPr/>
          <p:nvPr/>
        </p:nvSpPr>
        <p:spPr>
          <a:xfrm>
            <a:off x="-11379" y="4459650"/>
            <a:ext cx="713100" cy="7131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txBox="1">
            <a:spLocks noGrp="1"/>
          </p:cNvSpPr>
          <p:nvPr>
            <p:ph type="title"/>
          </p:nvPr>
        </p:nvSpPr>
        <p:spPr>
          <a:xfrm>
            <a:off x="720000" y="486729"/>
            <a:ext cx="77040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5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4" name="Google Shape;194;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012"/>
        <p:cNvGrpSpPr/>
        <p:nvPr/>
      </p:nvGrpSpPr>
      <p:grpSpPr>
        <a:xfrm>
          <a:off x="0" y="0"/>
          <a:ext cx="0" cy="0"/>
          <a:chOff x="0" y="0"/>
          <a:chExt cx="0" cy="0"/>
        </a:xfrm>
      </p:grpSpPr>
      <p:sp>
        <p:nvSpPr>
          <p:cNvPr id="1013" name="Google Shape;1013;p52"/>
          <p:cNvSpPr txBox="1">
            <a:spLocks noGrp="1"/>
          </p:cNvSpPr>
          <p:nvPr>
            <p:ph type="subTitle" idx="1"/>
          </p:nvPr>
        </p:nvSpPr>
        <p:spPr>
          <a:xfrm>
            <a:off x="1183341" y="2196485"/>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4" name="Google Shape;1014;p52"/>
          <p:cNvSpPr txBox="1">
            <a:spLocks noGrp="1"/>
          </p:cNvSpPr>
          <p:nvPr>
            <p:ph type="subTitle" idx="2"/>
          </p:nvPr>
        </p:nvSpPr>
        <p:spPr>
          <a:xfrm>
            <a:off x="3544354" y="2196485"/>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5" name="Google Shape;1015;p52"/>
          <p:cNvSpPr txBox="1">
            <a:spLocks noGrp="1"/>
          </p:cNvSpPr>
          <p:nvPr>
            <p:ph type="subTitle" idx="3"/>
          </p:nvPr>
        </p:nvSpPr>
        <p:spPr>
          <a:xfrm>
            <a:off x="5905366" y="2196485"/>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6" name="Google Shape;1016;p52"/>
          <p:cNvSpPr txBox="1">
            <a:spLocks noGrp="1"/>
          </p:cNvSpPr>
          <p:nvPr>
            <p:ph type="subTitle" idx="4"/>
          </p:nvPr>
        </p:nvSpPr>
        <p:spPr>
          <a:xfrm>
            <a:off x="1183341" y="3546300"/>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7" name="Google Shape;1017;p52"/>
          <p:cNvSpPr txBox="1">
            <a:spLocks noGrp="1"/>
          </p:cNvSpPr>
          <p:nvPr>
            <p:ph type="subTitle" idx="5"/>
          </p:nvPr>
        </p:nvSpPr>
        <p:spPr>
          <a:xfrm>
            <a:off x="3544354" y="3546300"/>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8" name="Google Shape;1018;p52"/>
          <p:cNvSpPr txBox="1">
            <a:spLocks noGrp="1"/>
          </p:cNvSpPr>
          <p:nvPr>
            <p:ph type="subTitle" idx="6"/>
          </p:nvPr>
        </p:nvSpPr>
        <p:spPr>
          <a:xfrm>
            <a:off x="5905366" y="3546300"/>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9" name="Google Shape;1019;p52"/>
          <p:cNvSpPr txBox="1">
            <a:spLocks noGrp="1"/>
          </p:cNvSpPr>
          <p:nvPr>
            <p:ph type="subTitle" idx="7"/>
          </p:nvPr>
        </p:nvSpPr>
        <p:spPr>
          <a:xfrm>
            <a:off x="1179031" y="1626225"/>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0" name="Google Shape;1020;p52"/>
          <p:cNvSpPr txBox="1">
            <a:spLocks noGrp="1"/>
          </p:cNvSpPr>
          <p:nvPr>
            <p:ph type="subTitle" idx="8"/>
          </p:nvPr>
        </p:nvSpPr>
        <p:spPr>
          <a:xfrm>
            <a:off x="3544350" y="1626225"/>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1" name="Google Shape;1021;p52"/>
          <p:cNvSpPr txBox="1">
            <a:spLocks noGrp="1"/>
          </p:cNvSpPr>
          <p:nvPr>
            <p:ph type="subTitle" idx="9"/>
          </p:nvPr>
        </p:nvSpPr>
        <p:spPr>
          <a:xfrm>
            <a:off x="5909669" y="1626225"/>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2" name="Google Shape;1022;p52"/>
          <p:cNvSpPr txBox="1">
            <a:spLocks noGrp="1"/>
          </p:cNvSpPr>
          <p:nvPr>
            <p:ph type="subTitle" idx="13"/>
          </p:nvPr>
        </p:nvSpPr>
        <p:spPr>
          <a:xfrm>
            <a:off x="1179031" y="2971499"/>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3" name="Google Shape;1023;p52"/>
          <p:cNvSpPr txBox="1">
            <a:spLocks noGrp="1"/>
          </p:cNvSpPr>
          <p:nvPr>
            <p:ph type="subTitle" idx="14"/>
          </p:nvPr>
        </p:nvSpPr>
        <p:spPr>
          <a:xfrm>
            <a:off x="3544350" y="2971499"/>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4" name="Google Shape;1024;p52"/>
          <p:cNvSpPr txBox="1">
            <a:spLocks noGrp="1"/>
          </p:cNvSpPr>
          <p:nvPr>
            <p:ph type="subTitle" idx="15"/>
          </p:nvPr>
        </p:nvSpPr>
        <p:spPr>
          <a:xfrm>
            <a:off x="5909669" y="2971499"/>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25" name="Google Shape;1025;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6" name="Google Shape;1026;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027"/>
        <p:cNvGrpSpPr/>
        <p:nvPr/>
      </p:nvGrpSpPr>
      <p:grpSpPr>
        <a:xfrm>
          <a:off x="0" y="0"/>
          <a:ext cx="0" cy="0"/>
          <a:chOff x="0" y="0"/>
          <a:chExt cx="0" cy="0"/>
        </a:xfrm>
      </p:grpSpPr>
      <p:sp>
        <p:nvSpPr>
          <p:cNvPr id="1028" name="Google Shape;1028;p53"/>
          <p:cNvSpPr txBox="1">
            <a:spLocks noGrp="1"/>
          </p:cNvSpPr>
          <p:nvPr>
            <p:ph type="title" hasCustomPrompt="1"/>
          </p:nvPr>
        </p:nvSpPr>
        <p:spPr>
          <a:xfrm>
            <a:off x="4617275" y="540000"/>
            <a:ext cx="3694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29" name="Google Shape;1029;p53"/>
          <p:cNvSpPr txBox="1">
            <a:spLocks noGrp="1"/>
          </p:cNvSpPr>
          <p:nvPr>
            <p:ph type="subTitle" idx="1"/>
          </p:nvPr>
        </p:nvSpPr>
        <p:spPr>
          <a:xfrm>
            <a:off x="4617275" y="1246027"/>
            <a:ext cx="3694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53"/>
          <p:cNvSpPr txBox="1">
            <a:spLocks noGrp="1"/>
          </p:cNvSpPr>
          <p:nvPr>
            <p:ph type="title" idx="2" hasCustomPrompt="1"/>
          </p:nvPr>
        </p:nvSpPr>
        <p:spPr>
          <a:xfrm>
            <a:off x="4617275" y="1996143"/>
            <a:ext cx="3694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31" name="Google Shape;1031;p53"/>
          <p:cNvSpPr txBox="1">
            <a:spLocks noGrp="1"/>
          </p:cNvSpPr>
          <p:nvPr>
            <p:ph type="subTitle" idx="3"/>
          </p:nvPr>
        </p:nvSpPr>
        <p:spPr>
          <a:xfrm>
            <a:off x="4617275" y="2702170"/>
            <a:ext cx="3694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2" name="Google Shape;1032;p53"/>
          <p:cNvSpPr txBox="1">
            <a:spLocks noGrp="1"/>
          </p:cNvSpPr>
          <p:nvPr>
            <p:ph type="title" idx="4" hasCustomPrompt="1"/>
          </p:nvPr>
        </p:nvSpPr>
        <p:spPr>
          <a:xfrm>
            <a:off x="4617275" y="3452298"/>
            <a:ext cx="3694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033" name="Google Shape;1033;p53"/>
          <p:cNvSpPr txBox="1">
            <a:spLocks noGrp="1"/>
          </p:cNvSpPr>
          <p:nvPr>
            <p:ph type="subTitle" idx="5"/>
          </p:nvPr>
        </p:nvSpPr>
        <p:spPr>
          <a:xfrm>
            <a:off x="4617275" y="4158325"/>
            <a:ext cx="3694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4" name="Google Shape;1034;p53"/>
          <p:cNvSpPr>
            <a:spLocks noGrp="1"/>
          </p:cNvSpPr>
          <p:nvPr>
            <p:ph type="pic" idx="6"/>
          </p:nvPr>
        </p:nvSpPr>
        <p:spPr>
          <a:xfrm rot="-2699694">
            <a:off x="1500376" y="310652"/>
            <a:ext cx="2386698" cy="4522231"/>
          </a:xfrm>
          <a:prstGeom prst="ellipse">
            <a:avLst/>
          </a:prstGeom>
          <a:noFill/>
          <a:ln>
            <a:noFill/>
          </a:ln>
        </p:spPr>
      </p:sp>
      <p:sp>
        <p:nvSpPr>
          <p:cNvPr id="1035" name="Google Shape;1035;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1036"/>
        <p:cNvGrpSpPr/>
        <p:nvPr/>
      </p:nvGrpSpPr>
      <p:grpSpPr>
        <a:xfrm>
          <a:off x="0" y="0"/>
          <a:ext cx="0" cy="0"/>
          <a:chOff x="0" y="0"/>
          <a:chExt cx="0" cy="0"/>
        </a:xfrm>
      </p:grpSpPr>
      <p:sp>
        <p:nvSpPr>
          <p:cNvPr id="1037" name="Google Shape;1037;p54"/>
          <p:cNvSpPr txBox="1">
            <a:spLocks noGrp="1"/>
          </p:cNvSpPr>
          <p:nvPr>
            <p:ph type="ctrTitle"/>
          </p:nvPr>
        </p:nvSpPr>
        <p:spPr>
          <a:xfrm>
            <a:off x="715100" y="517425"/>
            <a:ext cx="2804100" cy="91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None/>
              <a:defRPr sz="5200">
                <a:solidFill>
                  <a:schemeClr val="dk1"/>
                </a:solidFill>
              </a:defRPr>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1038" name="Google Shape;1038;p54"/>
          <p:cNvSpPr txBox="1">
            <a:spLocks noGrp="1"/>
          </p:cNvSpPr>
          <p:nvPr>
            <p:ph type="subTitle" idx="1"/>
          </p:nvPr>
        </p:nvSpPr>
        <p:spPr>
          <a:xfrm>
            <a:off x="715100" y="1552150"/>
            <a:ext cx="2804100" cy="14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039" name="Google Shape;1039;p54"/>
          <p:cNvSpPr txBox="1"/>
          <p:nvPr/>
        </p:nvSpPr>
        <p:spPr>
          <a:xfrm>
            <a:off x="715100" y="3451400"/>
            <a:ext cx="40995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lang="en" sz="1200" b="1">
                <a:solidFill>
                  <a:schemeClr val="dk1"/>
                </a:solidFill>
                <a:uFill>
                  <a:noFill/>
                </a:uFill>
                <a:latin typeface="Dosis"/>
                <a:ea typeface="Dosis"/>
                <a:cs typeface="Dosis"/>
                <a:sym typeface="Dosis"/>
                <a:hlinkClick r:id="rId2">
                  <a:extLst>
                    <a:ext uri="{A12FA001-AC4F-418D-AE19-62706E023703}">
                      <ahyp:hlinkClr xmlns:ahyp="http://schemas.microsoft.com/office/drawing/2018/hyperlinkcolor" val="tx"/>
                    </a:ext>
                  </a:extLst>
                </a:hlinkClick>
              </a:rPr>
              <a:t>Slidesgo</a:t>
            </a:r>
            <a:r>
              <a:rPr lang="en" sz="1200">
                <a:solidFill>
                  <a:schemeClr val="dk1"/>
                </a:solidFill>
                <a:latin typeface="Dosis"/>
                <a:ea typeface="Dosis"/>
                <a:cs typeface="Dosis"/>
                <a:sym typeface="Dosis"/>
              </a:rPr>
              <a:t>, including icons by </a:t>
            </a:r>
            <a:r>
              <a:rPr lang="en" sz="1200" b="1">
                <a:solidFill>
                  <a:schemeClr val="dk1"/>
                </a:solidFill>
                <a:uFill>
                  <a:noFill/>
                </a:uFill>
                <a:latin typeface="Dosis"/>
                <a:ea typeface="Dosis"/>
                <a:cs typeface="Dosis"/>
                <a:sym typeface="Dosis"/>
                <a:hlinkClick r:id="rId3">
                  <a:extLst>
                    <a:ext uri="{A12FA001-AC4F-418D-AE19-62706E023703}">
                      <ahyp:hlinkClr xmlns:ahyp="http://schemas.microsoft.com/office/drawing/2018/hyperlinkcolor" val="tx"/>
                    </a:ext>
                  </a:extLst>
                </a:hlinkClick>
              </a:rPr>
              <a:t>Flaticon</a:t>
            </a:r>
            <a:r>
              <a:rPr lang="en" sz="1200" b="1">
                <a:solidFill>
                  <a:schemeClr val="dk1"/>
                </a:solidFill>
                <a:latin typeface="Dosis"/>
                <a:ea typeface="Dosis"/>
                <a:cs typeface="Dosis"/>
                <a:sym typeface="Dosis"/>
              </a:rPr>
              <a:t> </a:t>
            </a:r>
            <a:r>
              <a:rPr lang="en" sz="1200">
                <a:solidFill>
                  <a:schemeClr val="dk1"/>
                </a:solidFill>
                <a:latin typeface="Dosis"/>
                <a:ea typeface="Dosis"/>
                <a:cs typeface="Dosis"/>
                <a:sym typeface="Dosis"/>
              </a:rPr>
              <a:t>and infographics &amp; images by </a:t>
            </a:r>
            <a:r>
              <a:rPr lang="en" sz="1200" b="1">
                <a:solidFill>
                  <a:schemeClr val="dk1"/>
                </a:solidFill>
                <a:uFill>
                  <a:noFill/>
                </a:uFill>
                <a:latin typeface="Dosis"/>
                <a:ea typeface="Dosis"/>
                <a:cs typeface="Dosis"/>
                <a:sym typeface="Dosis"/>
                <a:hlinkClick r:id="rId4">
                  <a:extLst>
                    <a:ext uri="{A12FA001-AC4F-418D-AE19-62706E023703}">
                      <ahyp:hlinkClr xmlns:ahyp="http://schemas.microsoft.com/office/drawing/2018/hyperlinkcolor" val="tx"/>
                    </a:ext>
                  </a:extLst>
                </a:hlinkClick>
              </a:rPr>
              <a:t>Freepik</a:t>
            </a:r>
            <a:endParaRPr sz="1200" b="1">
              <a:solidFill>
                <a:schemeClr val="dk1"/>
              </a:solidFill>
              <a:latin typeface="Dosis"/>
              <a:ea typeface="Dosis"/>
              <a:cs typeface="Dosis"/>
              <a:sym typeface="Dosis"/>
            </a:endParaRPr>
          </a:p>
        </p:txBody>
      </p:sp>
      <p:sp>
        <p:nvSpPr>
          <p:cNvPr id="1040" name="Google Shape;1040;p54"/>
          <p:cNvSpPr>
            <a:spLocks noGrp="1"/>
          </p:cNvSpPr>
          <p:nvPr>
            <p:ph type="pic" idx="2"/>
          </p:nvPr>
        </p:nvSpPr>
        <p:spPr>
          <a:xfrm rot="2699719" flipH="1">
            <a:off x="5384830" y="115261"/>
            <a:ext cx="2592890" cy="4912978"/>
          </a:xfrm>
          <a:prstGeom prst="ellipse">
            <a:avLst/>
          </a:prstGeom>
          <a:noFill/>
          <a:ln>
            <a:noFill/>
          </a:ln>
        </p:spPr>
      </p:sp>
      <p:sp>
        <p:nvSpPr>
          <p:cNvPr id="1041" name="Google Shape;1041;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42"/>
        <p:cNvGrpSpPr/>
        <p:nvPr/>
      </p:nvGrpSpPr>
      <p:grpSpPr>
        <a:xfrm>
          <a:off x="0" y="0"/>
          <a:ext cx="0" cy="0"/>
          <a:chOff x="0" y="0"/>
          <a:chExt cx="0" cy="0"/>
        </a:xfrm>
      </p:grpSpPr>
      <p:grpSp>
        <p:nvGrpSpPr>
          <p:cNvPr id="1043" name="Google Shape;1043;p55"/>
          <p:cNvGrpSpPr/>
          <p:nvPr/>
        </p:nvGrpSpPr>
        <p:grpSpPr>
          <a:xfrm rot="5400000">
            <a:off x="6137399" y="343680"/>
            <a:ext cx="4188168" cy="637362"/>
            <a:chOff x="747350" y="3491756"/>
            <a:chExt cx="3746125" cy="637362"/>
          </a:xfrm>
        </p:grpSpPr>
        <p:cxnSp>
          <p:nvCxnSpPr>
            <p:cNvPr id="1044" name="Google Shape;1044;p55"/>
            <p:cNvCxnSpPr/>
            <p:nvPr/>
          </p:nvCxnSpPr>
          <p:spPr>
            <a:xfrm>
              <a:off x="747350" y="3807525"/>
              <a:ext cx="3723600" cy="0"/>
            </a:xfrm>
            <a:prstGeom prst="straightConnector1">
              <a:avLst/>
            </a:prstGeom>
            <a:noFill/>
            <a:ln w="19050" cap="flat" cmpd="sng">
              <a:solidFill>
                <a:schemeClr val="dk2"/>
              </a:solidFill>
              <a:prstDash val="solid"/>
              <a:round/>
              <a:headEnd type="none" w="med" len="med"/>
              <a:tailEnd type="none" w="med" len="med"/>
            </a:ln>
          </p:spPr>
        </p:cxnSp>
        <p:cxnSp>
          <p:nvCxnSpPr>
            <p:cNvPr id="1045" name="Google Shape;1045;p55"/>
            <p:cNvCxnSpPr/>
            <p:nvPr/>
          </p:nvCxnSpPr>
          <p:spPr>
            <a:xfrm rot="10800000">
              <a:off x="4066575" y="3491756"/>
              <a:ext cx="426900" cy="321600"/>
            </a:xfrm>
            <a:prstGeom prst="straightConnector1">
              <a:avLst/>
            </a:prstGeom>
            <a:noFill/>
            <a:ln w="19050" cap="flat" cmpd="sng">
              <a:solidFill>
                <a:schemeClr val="dk2"/>
              </a:solidFill>
              <a:prstDash val="solid"/>
              <a:round/>
              <a:headEnd type="none" w="med" len="med"/>
              <a:tailEnd type="none" w="med" len="med"/>
            </a:ln>
          </p:spPr>
        </p:cxnSp>
        <p:cxnSp>
          <p:nvCxnSpPr>
            <p:cNvPr id="1046" name="Google Shape;1046;p55"/>
            <p:cNvCxnSpPr/>
            <p:nvPr/>
          </p:nvCxnSpPr>
          <p:spPr>
            <a:xfrm flipH="1">
              <a:off x="4066575" y="3807519"/>
              <a:ext cx="426900" cy="321600"/>
            </a:xfrm>
            <a:prstGeom prst="straightConnector1">
              <a:avLst/>
            </a:prstGeom>
            <a:noFill/>
            <a:ln w="19050" cap="flat" cmpd="sng">
              <a:solidFill>
                <a:schemeClr val="dk2"/>
              </a:solidFill>
              <a:prstDash val="solid"/>
              <a:round/>
              <a:headEnd type="none" w="med" len="med"/>
              <a:tailEnd type="none" w="med" len="med"/>
            </a:ln>
          </p:spPr>
        </p:cxnSp>
      </p:grpSp>
      <p:sp>
        <p:nvSpPr>
          <p:cNvPr id="1047" name="Google Shape;1047;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1"/>
        </a:solidFill>
        <a:effectLst/>
      </p:bgPr>
    </p:bg>
    <p:spTree>
      <p:nvGrpSpPr>
        <p:cNvPr id="1" name="Shape 1048"/>
        <p:cNvGrpSpPr/>
        <p:nvPr/>
      </p:nvGrpSpPr>
      <p:grpSpPr>
        <a:xfrm>
          <a:off x="0" y="0"/>
          <a:ext cx="0" cy="0"/>
          <a:chOff x="0" y="0"/>
          <a:chExt cx="0" cy="0"/>
        </a:xfrm>
      </p:grpSpPr>
      <p:grpSp>
        <p:nvGrpSpPr>
          <p:cNvPr id="1049" name="Google Shape;1049;p56"/>
          <p:cNvGrpSpPr/>
          <p:nvPr/>
        </p:nvGrpSpPr>
        <p:grpSpPr>
          <a:xfrm>
            <a:off x="-168276" y="4145105"/>
            <a:ext cx="4188168" cy="637362"/>
            <a:chOff x="747350" y="3491756"/>
            <a:chExt cx="3746125" cy="637362"/>
          </a:xfrm>
        </p:grpSpPr>
        <p:cxnSp>
          <p:nvCxnSpPr>
            <p:cNvPr id="1050" name="Google Shape;1050;p56"/>
            <p:cNvCxnSpPr/>
            <p:nvPr/>
          </p:nvCxnSpPr>
          <p:spPr>
            <a:xfrm>
              <a:off x="747350" y="3807525"/>
              <a:ext cx="3723600" cy="0"/>
            </a:xfrm>
            <a:prstGeom prst="straightConnector1">
              <a:avLst/>
            </a:prstGeom>
            <a:noFill/>
            <a:ln w="19050" cap="flat" cmpd="sng">
              <a:solidFill>
                <a:schemeClr val="dk2"/>
              </a:solidFill>
              <a:prstDash val="solid"/>
              <a:round/>
              <a:headEnd type="none" w="med" len="med"/>
              <a:tailEnd type="none" w="med" len="med"/>
            </a:ln>
          </p:spPr>
        </p:cxnSp>
        <p:cxnSp>
          <p:nvCxnSpPr>
            <p:cNvPr id="1051" name="Google Shape;1051;p56"/>
            <p:cNvCxnSpPr/>
            <p:nvPr/>
          </p:nvCxnSpPr>
          <p:spPr>
            <a:xfrm rot="10800000">
              <a:off x="4066575" y="3491756"/>
              <a:ext cx="426900" cy="321600"/>
            </a:xfrm>
            <a:prstGeom prst="straightConnector1">
              <a:avLst/>
            </a:prstGeom>
            <a:noFill/>
            <a:ln w="19050" cap="flat" cmpd="sng">
              <a:solidFill>
                <a:schemeClr val="dk2"/>
              </a:solidFill>
              <a:prstDash val="solid"/>
              <a:round/>
              <a:headEnd type="none" w="med" len="med"/>
              <a:tailEnd type="none" w="med" len="med"/>
            </a:ln>
          </p:spPr>
        </p:cxnSp>
        <p:cxnSp>
          <p:nvCxnSpPr>
            <p:cNvPr id="1052" name="Google Shape;1052;p56"/>
            <p:cNvCxnSpPr/>
            <p:nvPr/>
          </p:nvCxnSpPr>
          <p:spPr>
            <a:xfrm flipH="1">
              <a:off x="4066575" y="3807519"/>
              <a:ext cx="426900" cy="321600"/>
            </a:xfrm>
            <a:prstGeom prst="straightConnector1">
              <a:avLst/>
            </a:prstGeom>
            <a:noFill/>
            <a:ln w="19050" cap="flat" cmpd="sng">
              <a:solidFill>
                <a:schemeClr val="dk2"/>
              </a:solidFill>
              <a:prstDash val="solid"/>
              <a:round/>
              <a:headEnd type="none" w="med" len="med"/>
              <a:tailEnd type="none" w="med" len="med"/>
            </a:ln>
          </p:spPr>
        </p:cxnSp>
      </p:grpSp>
      <p:sp>
        <p:nvSpPr>
          <p:cNvPr id="1053" name="Google Shape;1053;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4"/>
        <p:cNvGrpSpPr/>
        <p:nvPr/>
      </p:nvGrpSpPr>
      <p:grpSpPr>
        <a:xfrm>
          <a:off x="0" y="0"/>
          <a:ext cx="0" cy="0"/>
          <a:chOff x="0" y="0"/>
          <a:chExt cx="0" cy="0"/>
        </a:xfrm>
      </p:grpSpPr>
      <p:sp>
        <p:nvSpPr>
          <p:cNvPr id="1055" name="Google Shape;1055;p5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56" name="Google Shape;1056;p5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57" name="Google Shape;1057;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058" name="Google Shape;1058;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059" name="Google Shape;1059;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4"/>
        <p:cNvGrpSpPr/>
        <p:nvPr/>
      </p:nvGrpSpPr>
      <p:grpSpPr>
        <a:xfrm>
          <a:off x="0" y="0"/>
          <a:ext cx="0" cy="0"/>
          <a:chOff x="0" y="0"/>
          <a:chExt cx="0" cy="0"/>
        </a:xfrm>
      </p:grpSpPr>
      <p:sp>
        <p:nvSpPr>
          <p:cNvPr id="1065" name="Google Shape;1065;p59"/>
          <p:cNvSpPr txBox="1">
            <a:spLocks noGrp="1"/>
          </p:cNvSpPr>
          <p:nvPr>
            <p:ph type="ctrTitle"/>
          </p:nvPr>
        </p:nvSpPr>
        <p:spPr>
          <a:xfrm>
            <a:off x="725600" y="555175"/>
            <a:ext cx="6604500" cy="10821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5200"/>
              <a:buNone/>
              <a:defRPr sz="6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66" name="Google Shape;1066;p59"/>
          <p:cNvSpPr txBox="1">
            <a:spLocks noGrp="1"/>
          </p:cNvSpPr>
          <p:nvPr>
            <p:ph type="subTitle" idx="1"/>
          </p:nvPr>
        </p:nvSpPr>
        <p:spPr>
          <a:xfrm>
            <a:off x="686500" y="4129000"/>
            <a:ext cx="3766500" cy="4095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sz="1600"/>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067" name="Google Shape;1067;p59"/>
          <p:cNvSpPr>
            <a:spLocks noGrp="1"/>
          </p:cNvSpPr>
          <p:nvPr>
            <p:ph type="pic" idx="2"/>
          </p:nvPr>
        </p:nvSpPr>
        <p:spPr>
          <a:xfrm rot="2699648" flipH="1">
            <a:off x="6065367" y="1363534"/>
            <a:ext cx="2073166" cy="3928261"/>
          </a:xfrm>
          <a:prstGeom prst="ellipse">
            <a:avLst/>
          </a:prstGeom>
          <a:noFill/>
          <a:ln>
            <a:noFill/>
          </a:ln>
        </p:spPr>
      </p:sp>
      <p:sp>
        <p:nvSpPr>
          <p:cNvPr id="1068" name="Google Shape;1068;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1069"/>
        <p:cNvGrpSpPr/>
        <p:nvPr/>
      </p:nvGrpSpPr>
      <p:grpSpPr>
        <a:xfrm>
          <a:off x="0" y="0"/>
          <a:ext cx="0" cy="0"/>
          <a:chOff x="0" y="0"/>
          <a:chExt cx="0" cy="0"/>
        </a:xfrm>
      </p:grpSpPr>
      <p:sp>
        <p:nvSpPr>
          <p:cNvPr id="1070" name="Google Shape;1070;p60"/>
          <p:cNvSpPr txBox="1">
            <a:spLocks noGrp="1"/>
          </p:cNvSpPr>
          <p:nvPr>
            <p:ph type="title"/>
          </p:nvPr>
        </p:nvSpPr>
        <p:spPr>
          <a:xfrm>
            <a:off x="4813000" y="2104500"/>
            <a:ext cx="3629400" cy="965700"/>
          </a:xfrm>
          <a:prstGeom prst="rect">
            <a:avLst/>
          </a:prstGeom>
        </p:spPr>
        <p:txBody>
          <a:bodyPr spcFirstLastPara="1" wrap="square" lIns="91425" tIns="91425" rIns="91425" bIns="91425" anchor="b" anchorCtr="0">
            <a:noAutofit/>
          </a:bodyPr>
          <a:lstStyle>
            <a:lvl1pPr lvl="0" rtl="0">
              <a:lnSpc>
                <a:spcPct val="90000"/>
              </a:lnSpc>
              <a:spcBef>
                <a:spcPts val="0"/>
              </a:spcBef>
              <a:spcAft>
                <a:spcPts val="0"/>
              </a:spcAft>
              <a:buSzPts val="3600"/>
              <a:buNone/>
              <a:defRPr sz="6100">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1" name="Google Shape;1071;p60"/>
          <p:cNvSpPr txBox="1">
            <a:spLocks noGrp="1"/>
          </p:cNvSpPr>
          <p:nvPr>
            <p:ph type="subTitle" idx="1"/>
          </p:nvPr>
        </p:nvSpPr>
        <p:spPr>
          <a:xfrm>
            <a:off x="4813000" y="3892175"/>
            <a:ext cx="3629400" cy="49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2" name="Google Shape;1072;p60"/>
          <p:cNvSpPr>
            <a:spLocks noGrp="1"/>
          </p:cNvSpPr>
          <p:nvPr>
            <p:ph type="pic" idx="2"/>
          </p:nvPr>
        </p:nvSpPr>
        <p:spPr>
          <a:xfrm rot="2699719" flipH="1">
            <a:off x="1397180" y="115261"/>
            <a:ext cx="2592890" cy="4912978"/>
          </a:xfrm>
          <a:prstGeom prst="ellipse">
            <a:avLst/>
          </a:prstGeom>
          <a:noFill/>
          <a:ln>
            <a:noFill/>
          </a:ln>
        </p:spPr>
      </p:sp>
      <p:sp>
        <p:nvSpPr>
          <p:cNvPr id="1073" name="Google Shape;1073;p60"/>
          <p:cNvSpPr txBox="1">
            <a:spLocks noGrp="1"/>
          </p:cNvSpPr>
          <p:nvPr>
            <p:ph type="title" idx="3" hasCustomPrompt="1"/>
          </p:nvPr>
        </p:nvSpPr>
        <p:spPr>
          <a:xfrm>
            <a:off x="4756659" y="255175"/>
            <a:ext cx="2260200" cy="175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1200"/>
              <a:buNone/>
              <a:defRPr sz="13500">
                <a:solidFill>
                  <a:schemeClr val="dk1"/>
                </a:solidFill>
              </a:defRPr>
            </a:lvl1pPr>
            <a:lvl2pPr lvl="1" rtl="0">
              <a:spcBef>
                <a:spcPts val="0"/>
              </a:spcBef>
              <a:spcAft>
                <a:spcPts val="0"/>
              </a:spcAft>
              <a:buClr>
                <a:schemeClr val="dk1"/>
              </a:buClr>
              <a:buSzPts val="8100"/>
              <a:buNone/>
              <a:defRPr sz="8100">
                <a:solidFill>
                  <a:schemeClr val="dk1"/>
                </a:solidFill>
              </a:defRPr>
            </a:lvl2pPr>
            <a:lvl3pPr lvl="2" rtl="0">
              <a:spcBef>
                <a:spcPts val="0"/>
              </a:spcBef>
              <a:spcAft>
                <a:spcPts val="0"/>
              </a:spcAft>
              <a:buClr>
                <a:schemeClr val="dk1"/>
              </a:buClr>
              <a:buSzPts val="8100"/>
              <a:buNone/>
              <a:defRPr sz="8100">
                <a:solidFill>
                  <a:schemeClr val="dk1"/>
                </a:solidFill>
              </a:defRPr>
            </a:lvl3pPr>
            <a:lvl4pPr lvl="3" rtl="0">
              <a:spcBef>
                <a:spcPts val="0"/>
              </a:spcBef>
              <a:spcAft>
                <a:spcPts val="0"/>
              </a:spcAft>
              <a:buClr>
                <a:schemeClr val="dk1"/>
              </a:buClr>
              <a:buSzPts val="8100"/>
              <a:buNone/>
              <a:defRPr sz="8100">
                <a:solidFill>
                  <a:schemeClr val="dk1"/>
                </a:solidFill>
              </a:defRPr>
            </a:lvl4pPr>
            <a:lvl5pPr lvl="4" rtl="0">
              <a:spcBef>
                <a:spcPts val="0"/>
              </a:spcBef>
              <a:spcAft>
                <a:spcPts val="0"/>
              </a:spcAft>
              <a:buClr>
                <a:schemeClr val="dk1"/>
              </a:buClr>
              <a:buSzPts val="8100"/>
              <a:buNone/>
              <a:defRPr sz="8100">
                <a:solidFill>
                  <a:schemeClr val="dk1"/>
                </a:solidFill>
              </a:defRPr>
            </a:lvl5pPr>
            <a:lvl6pPr lvl="5" rtl="0">
              <a:spcBef>
                <a:spcPts val="0"/>
              </a:spcBef>
              <a:spcAft>
                <a:spcPts val="0"/>
              </a:spcAft>
              <a:buClr>
                <a:schemeClr val="dk1"/>
              </a:buClr>
              <a:buSzPts val="8100"/>
              <a:buNone/>
              <a:defRPr sz="8100">
                <a:solidFill>
                  <a:schemeClr val="dk1"/>
                </a:solidFill>
              </a:defRPr>
            </a:lvl6pPr>
            <a:lvl7pPr lvl="6" rtl="0">
              <a:spcBef>
                <a:spcPts val="0"/>
              </a:spcBef>
              <a:spcAft>
                <a:spcPts val="0"/>
              </a:spcAft>
              <a:buClr>
                <a:schemeClr val="dk1"/>
              </a:buClr>
              <a:buSzPts val="8100"/>
              <a:buNone/>
              <a:defRPr sz="8100">
                <a:solidFill>
                  <a:schemeClr val="dk1"/>
                </a:solidFill>
              </a:defRPr>
            </a:lvl7pPr>
            <a:lvl8pPr lvl="7" rtl="0">
              <a:spcBef>
                <a:spcPts val="0"/>
              </a:spcBef>
              <a:spcAft>
                <a:spcPts val="0"/>
              </a:spcAft>
              <a:buClr>
                <a:schemeClr val="dk1"/>
              </a:buClr>
              <a:buSzPts val="8100"/>
              <a:buNone/>
              <a:defRPr sz="8100">
                <a:solidFill>
                  <a:schemeClr val="dk1"/>
                </a:solidFill>
              </a:defRPr>
            </a:lvl8pPr>
            <a:lvl9pPr lvl="8" rtl="0">
              <a:spcBef>
                <a:spcPts val="0"/>
              </a:spcBef>
              <a:spcAft>
                <a:spcPts val="0"/>
              </a:spcAft>
              <a:buClr>
                <a:schemeClr val="dk1"/>
              </a:buClr>
              <a:buSzPts val="8100"/>
              <a:buNone/>
              <a:defRPr sz="8100">
                <a:solidFill>
                  <a:schemeClr val="dk1"/>
                </a:solidFill>
              </a:defRPr>
            </a:lvl9pPr>
          </a:lstStyle>
          <a:p>
            <a:r>
              <a:t>xx%</a:t>
            </a:r>
          </a:p>
        </p:txBody>
      </p:sp>
      <p:sp>
        <p:nvSpPr>
          <p:cNvPr id="1074" name="Google Shape;1074;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5"/>
        <p:cNvGrpSpPr/>
        <p:nvPr/>
      </p:nvGrpSpPr>
      <p:grpSpPr>
        <a:xfrm>
          <a:off x="0" y="0"/>
          <a:ext cx="0" cy="0"/>
          <a:chOff x="0" y="0"/>
          <a:chExt cx="0" cy="0"/>
        </a:xfrm>
      </p:grpSpPr>
      <p:sp>
        <p:nvSpPr>
          <p:cNvPr id="1076" name="Google Shape;1076;p61"/>
          <p:cNvSpPr txBox="1">
            <a:spLocks noGrp="1"/>
          </p:cNvSpPr>
          <p:nvPr>
            <p:ph type="body" idx="1"/>
          </p:nvPr>
        </p:nvSpPr>
        <p:spPr>
          <a:xfrm>
            <a:off x="720000" y="1126725"/>
            <a:ext cx="7704000" cy="3213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077" name="Google Shape;1077;p6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8" name="Google Shape;1078;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9"/>
        <p:cNvGrpSpPr/>
        <p:nvPr/>
      </p:nvGrpSpPr>
      <p:grpSpPr>
        <a:xfrm>
          <a:off x="0" y="0"/>
          <a:ext cx="0" cy="0"/>
          <a:chOff x="0" y="0"/>
          <a:chExt cx="0" cy="0"/>
        </a:xfrm>
      </p:grpSpPr>
      <p:sp>
        <p:nvSpPr>
          <p:cNvPr id="1080" name="Google Shape;1080;p62"/>
          <p:cNvSpPr/>
          <p:nvPr/>
        </p:nvSpPr>
        <p:spPr>
          <a:xfrm>
            <a:off x="4572600" y="8700"/>
            <a:ext cx="45714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1081" name="Google Shape;1081;p62"/>
          <p:cNvSpPr txBox="1">
            <a:spLocks noGrp="1"/>
          </p:cNvSpPr>
          <p:nvPr>
            <p:ph type="subTitle" idx="1"/>
          </p:nvPr>
        </p:nvSpPr>
        <p:spPr>
          <a:xfrm>
            <a:off x="871663" y="1426400"/>
            <a:ext cx="2907600" cy="132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9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82" name="Google Shape;1082;p62"/>
          <p:cNvSpPr txBox="1">
            <a:spLocks noGrp="1"/>
          </p:cNvSpPr>
          <p:nvPr>
            <p:ph type="subTitle" idx="2"/>
          </p:nvPr>
        </p:nvSpPr>
        <p:spPr>
          <a:xfrm>
            <a:off x="5364738" y="1426400"/>
            <a:ext cx="2907600" cy="132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900">
                <a:solidFill>
                  <a:schemeClr val="dk1"/>
                </a:solidFill>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83" name="Google Shape;1083;p62"/>
          <p:cNvSpPr txBox="1">
            <a:spLocks noGrp="1"/>
          </p:cNvSpPr>
          <p:nvPr>
            <p:ph type="subTitle" idx="3"/>
          </p:nvPr>
        </p:nvSpPr>
        <p:spPr>
          <a:xfrm>
            <a:off x="871663"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4" name="Google Shape;1084;p62"/>
          <p:cNvSpPr txBox="1">
            <a:spLocks noGrp="1"/>
          </p:cNvSpPr>
          <p:nvPr>
            <p:ph type="subTitle" idx="4"/>
          </p:nvPr>
        </p:nvSpPr>
        <p:spPr>
          <a:xfrm>
            <a:off x="5364738" y="2917150"/>
            <a:ext cx="29076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5" name="Google Shape;1085;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ly design">
  <p:cSld name="TITLE_ONLY_2">
    <p:spTree>
      <p:nvGrpSpPr>
        <p:cNvPr id="1" name="Shape 195"/>
        <p:cNvGrpSpPr/>
        <p:nvPr/>
      </p:nvGrpSpPr>
      <p:grpSpPr>
        <a:xfrm>
          <a:off x="0" y="0"/>
          <a:ext cx="0" cy="0"/>
          <a:chOff x="0" y="0"/>
          <a:chExt cx="0" cy="0"/>
        </a:xfrm>
      </p:grpSpPr>
      <p:sp>
        <p:nvSpPr>
          <p:cNvPr id="196" name="Google Shape;196;p7"/>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7"/>
          <p:cNvGrpSpPr/>
          <p:nvPr/>
        </p:nvGrpSpPr>
        <p:grpSpPr>
          <a:xfrm rot="5400000">
            <a:off x="7943284" y="302225"/>
            <a:ext cx="715500" cy="715500"/>
            <a:chOff x="355475" y="442350"/>
            <a:chExt cx="715500" cy="715500"/>
          </a:xfrm>
        </p:grpSpPr>
        <p:sp>
          <p:nvSpPr>
            <p:cNvPr id="198" name="Google Shape;198;p7"/>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7"/>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p:nvPr/>
          </p:nvSpPr>
          <p:spPr>
            <a:xfrm rot="-5400000">
              <a:off x="3554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7"/>
            <p:cNvSpPr/>
            <p:nvPr/>
          </p:nvSpPr>
          <p:spPr>
            <a:xfrm rot="-5400000">
              <a:off x="355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7"/>
            <p:cNvSpPr/>
            <p:nvPr/>
          </p:nvSpPr>
          <p:spPr>
            <a:xfrm rot="-5400000">
              <a:off x="5939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7"/>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rot="-5400000">
              <a:off x="593975" y="6808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7"/>
            <p:cNvSpPr/>
            <p:nvPr/>
          </p:nvSpPr>
          <p:spPr>
            <a:xfrm rot="-5400000">
              <a:off x="355475" y="919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rot="-5400000">
              <a:off x="832475" y="44235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7"/>
          <p:cNvSpPr/>
          <p:nvPr/>
        </p:nvSpPr>
        <p:spPr>
          <a:xfrm>
            <a:off x="-11379" y="4459650"/>
            <a:ext cx="713100" cy="7131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6"/>
        <p:cNvGrpSpPr/>
        <p:nvPr/>
      </p:nvGrpSpPr>
      <p:grpSpPr>
        <a:xfrm>
          <a:off x="0" y="0"/>
          <a:ext cx="0" cy="0"/>
          <a:chOff x="0" y="0"/>
          <a:chExt cx="0" cy="0"/>
        </a:xfrm>
      </p:grpSpPr>
      <p:sp>
        <p:nvSpPr>
          <p:cNvPr id="1087" name="Google Shape;1087;p6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8" name="Google Shape;1088;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89"/>
        <p:cNvGrpSpPr/>
        <p:nvPr/>
      </p:nvGrpSpPr>
      <p:grpSpPr>
        <a:xfrm>
          <a:off x="0" y="0"/>
          <a:ext cx="0" cy="0"/>
          <a:chOff x="0" y="0"/>
          <a:chExt cx="0" cy="0"/>
        </a:xfrm>
      </p:grpSpPr>
      <p:sp>
        <p:nvSpPr>
          <p:cNvPr id="1090" name="Google Shape;1090;p64"/>
          <p:cNvSpPr txBox="1">
            <a:spLocks noGrp="1"/>
          </p:cNvSpPr>
          <p:nvPr>
            <p:ph type="title"/>
          </p:nvPr>
        </p:nvSpPr>
        <p:spPr>
          <a:xfrm>
            <a:off x="4795700" y="445025"/>
            <a:ext cx="3425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91" name="Google Shape;1091;p64"/>
          <p:cNvSpPr txBox="1">
            <a:spLocks noGrp="1"/>
          </p:cNvSpPr>
          <p:nvPr>
            <p:ph type="body" idx="1"/>
          </p:nvPr>
        </p:nvSpPr>
        <p:spPr>
          <a:xfrm>
            <a:off x="4795700" y="1858950"/>
            <a:ext cx="3163200" cy="2162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sz="1400">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0"/>
              </a:spcBef>
              <a:spcAft>
                <a:spcPts val="0"/>
              </a:spcAft>
              <a:buSzPts val="1400"/>
              <a:buChar char="■"/>
              <a:defRPr>
                <a:solidFill>
                  <a:srgbClr val="434343"/>
                </a:solidFill>
              </a:defRPr>
            </a:lvl3pPr>
            <a:lvl4pPr marL="1828800" lvl="3" indent="-317500" rtl="0">
              <a:lnSpc>
                <a:spcPct val="115000"/>
              </a:lnSpc>
              <a:spcBef>
                <a:spcPts val="0"/>
              </a:spcBef>
              <a:spcAft>
                <a:spcPts val="0"/>
              </a:spcAft>
              <a:buSzPts val="1400"/>
              <a:buChar char="●"/>
              <a:defRPr>
                <a:solidFill>
                  <a:srgbClr val="434343"/>
                </a:solidFill>
              </a:defRPr>
            </a:lvl4pPr>
            <a:lvl5pPr marL="2286000" lvl="4" indent="-317500" rtl="0">
              <a:lnSpc>
                <a:spcPct val="115000"/>
              </a:lnSpc>
              <a:spcBef>
                <a:spcPts val="0"/>
              </a:spcBef>
              <a:spcAft>
                <a:spcPts val="0"/>
              </a:spcAft>
              <a:buSzPts val="1400"/>
              <a:buChar char="○"/>
              <a:defRPr>
                <a:solidFill>
                  <a:srgbClr val="434343"/>
                </a:solidFill>
              </a:defRPr>
            </a:lvl5pPr>
            <a:lvl6pPr marL="2743200" lvl="5" indent="-317500" rtl="0">
              <a:lnSpc>
                <a:spcPct val="115000"/>
              </a:lnSpc>
              <a:spcBef>
                <a:spcPts val="0"/>
              </a:spcBef>
              <a:spcAft>
                <a:spcPts val="0"/>
              </a:spcAft>
              <a:buSzPts val="1400"/>
              <a:buChar char="■"/>
              <a:defRPr>
                <a:solidFill>
                  <a:srgbClr val="434343"/>
                </a:solidFill>
              </a:defRPr>
            </a:lvl6pPr>
            <a:lvl7pPr marL="3200400" lvl="6" indent="-317500" rtl="0">
              <a:lnSpc>
                <a:spcPct val="115000"/>
              </a:lnSpc>
              <a:spcBef>
                <a:spcPts val="0"/>
              </a:spcBef>
              <a:spcAft>
                <a:spcPts val="0"/>
              </a:spcAft>
              <a:buSzPts val="1400"/>
              <a:buChar char="●"/>
              <a:defRPr>
                <a:solidFill>
                  <a:srgbClr val="434343"/>
                </a:solidFill>
              </a:defRPr>
            </a:lvl7pPr>
            <a:lvl8pPr marL="3657600" lvl="7" indent="-317500" rtl="0">
              <a:lnSpc>
                <a:spcPct val="115000"/>
              </a:lnSpc>
              <a:spcBef>
                <a:spcPts val="0"/>
              </a:spcBef>
              <a:spcAft>
                <a:spcPts val="0"/>
              </a:spcAft>
              <a:buSzPts val="1400"/>
              <a:buChar char="○"/>
              <a:defRPr>
                <a:solidFill>
                  <a:srgbClr val="434343"/>
                </a:solidFill>
              </a:defRPr>
            </a:lvl8pPr>
            <a:lvl9pPr marL="4114800" lvl="8" indent="-317500" rtl="0">
              <a:lnSpc>
                <a:spcPct val="115000"/>
              </a:lnSpc>
              <a:spcBef>
                <a:spcPts val="0"/>
              </a:spcBef>
              <a:spcAft>
                <a:spcPts val="0"/>
              </a:spcAft>
              <a:buSzPts val="1400"/>
              <a:buChar char="■"/>
              <a:defRPr>
                <a:solidFill>
                  <a:srgbClr val="434343"/>
                </a:solidFill>
              </a:defRPr>
            </a:lvl9pPr>
          </a:lstStyle>
          <a:p>
            <a:endParaRPr/>
          </a:p>
        </p:txBody>
      </p:sp>
      <p:sp>
        <p:nvSpPr>
          <p:cNvPr id="1092" name="Google Shape;1092;p64"/>
          <p:cNvSpPr>
            <a:spLocks noGrp="1"/>
          </p:cNvSpPr>
          <p:nvPr>
            <p:ph type="pic" idx="2"/>
          </p:nvPr>
        </p:nvSpPr>
        <p:spPr>
          <a:xfrm rot="-2699719">
            <a:off x="1397180" y="115261"/>
            <a:ext cx="2592890" cy="4912978"/>
          </a:xfrm>
          <a:prstGeom prst="ellipse">
            <a:avLst/>
          </a:prstGeom>
          <a:noFill/>
          <a:ln>
            <a:noFill/>
          </a:ln>
        </p:spPr>
      </p:sp>
      <p:sp>
        <p:nvSpPr>
          <p:cNvPr id="1093" name="Google Shape;1093;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solidFill>
                  <a:srgbClr val="434343"/>
                </a:solidFill>
              </a:defRPr>
            </a:lvl1pPr>
            <a:lvl2pPr lvl="1" rtl="0">
              <a:buNone/>
              <a:defRPr>
                <a:solidFill>
                  <a:srgbClr val="434343"/>
                </a:solidFill>
              </a:defRPr>
            </a:lvl2pPr>
            <a:lvl3pPr lvl="2" rtl="0">
              <a:buNone/>
              <a:defRPr>
                <a:solidFill>
                  <a:srgbClr val="434343"/>
                </a:solidFill>
              </a:defRPr>
            </a:lvl3pPr>
            <a:lvl4pPr lvl="3" rtl="0">
              <a:buNone/>
              <a:defRPr>
                <a:solidFill>
                  <a:srgbClr val="434343"/>
                </a:solidFill>
              </a:defRPr>
            </a:lvl4pPr>
            <a:lvl5pPr lvl="4" rtl="0">
              <a:buNone/>
              <a:defRPr>
                <a:solidFill>
                  <a:srgbClr val="434343"/>
                </a:solidFill>
              </a:defRPr>
            </a:lvl5pPr>
            <a:lvl6pPr lvl="5" rtl="0">
              <a:buNone/>
              <a:defRPr>
                <a:solidFill>
                  <a:srgbClr val="434343"/>
                </a:solidFill>
              </a:defRPr>
            </a:lvl6pPr>
            <a:lvl7pPr lvl="6" rtl="0">
              <a:buNone/>
              <a:defRPr>
                <a:solidFill>
                  <a:srgbClr val="434343"/>
                </a:solidFill>
              </a:defRPr>
            </a:lvl7pPr>
            <a:lvl8pPr lvl="7" rtl="0">
              <a:buNone/>
              <a:defRPr>
                <a:solidFill>
                  <a:srgbClr val="434343"/>
                </a:solidFill>
              </a:defRPr>
            </a:lvl8pPr>
            <a:lvl9pPr lvl="8" rtl="0">
              <a:buNone/>
              <a:defRPr>
                <a:solidFill>
                  <a:srgbClr val="434343"/>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1094"/>
        <p:cNvGrpSpPr/>
        <p:nvPr/>
      </p:nvGrpSpPr>
      <p:grpSpPr>
        <a:xfrm>
          <a:off x="0" y="0"/>
          <a:ext cx="0" cy="0"/>
          <a:chOff x="0" y="0"/>
          <a:chExt cx="0" cy="0"/>
        </a:xfrm>
      </p:grpSpPr>
      <p:sp>
        <p:nvSpPr>
          <p:cNvPr id="1095" name="Google Shape;1095;p65"/>
          <p:cNvSpPr txBox="1">
            <a:spLocks noGrp="1"/>
          </p:cNvSpPr>
          <p:nvPr>
            <p:ph type="title"/>
          </p:nvPr>
        </p:nvSpPr>
        <p:spPr>
          <a:xfrm>
            <a:off x="614500" y="736650"/>
            <a:ext cx="7209000" cy="1365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Clr>
                <a:schemeClr val="dk1"/>
              </a:buClr>
              <a:buSzPts val="6000"/>
              <a:buNone/>
              <a:defRPr sz="126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endParaRPr/>
          </a:p>
        </p:txBody>
      </p:sp>
      <p:sp>
        <p:nvSpPr>
          <p:cNvPr id="1096" name="Google Shape;1096;p65"/>
          <p:cNvSpPr>
            <a:spLocks noGrp="1"/>
          </p:cNvSpPr>
          <p:nvPr>
            <p:ph type="pic" idx="2"/>
          </p:nvPr>
        </p:nvSpPr>
        <p:spPr>
          <a:xfrm rot="2700000" flipH="1">
            <a:off x="6527097" y="1708366"/>
            <a:ext cx="1898157" cy="3596487"/>
          </a:xfrm>
          <a:prstGeom prst="ellipse">
            <a:avLst/>
          </a:prstGeom>
          <a:noFill/>
          <a:ln>
            <a:noFill/>
          </a:ln>
        </p:spPr>
      </p:sp>
      <p:sp>
        <p:nvSpPr>
          <p:cNvPr id="1097" name="Google Shape;1097;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98"/>
        <p:cNvGrpSpPr/>
        <p:nvPr/>
      </p:nvGrpSpPr>
      <p:grpSpPr>
        <a:xfrm>
          <a:off x="0" y="0"/>
          <a:ext cx="0" cy="0"/>
          <a:chOff x="0" y="0"/>
          <a:chExt cx="0" cy="0"/>
        </a:xfrm>
      </p:grpSpPr>
      <p:sp>
        <p:nvSpPr>
          <p:cNvPr id="1099" name="Google Shape;1099;p66"/>
          <p:cNvSpPr>
            <a:spLocks noGrp="1"/>
          </p:cNvSpPr>
          <p:nvPr>
            <p:ph type="pic" idx="2"/>
          </p:nvPr>
        </p:nvSpPr>
        <p:spPr>
          <a:xfrm rot="-2699719">
            <a:off x="1397180" y="115261"/>
            <a:ext cx="2592890" cy="4912978"/>
          </a:xfrm>
          <a:prstGeom prst="ellipse">
            <a:avLst/>
          </a:prstGeom>
          <a:noFill/>
          <a:ln>
            <a:noFill/>
          </a:ln>
        </p:spPr>
      </p:sp>
      <p:sp>
        <p:nvSpPr>
          <p:cNvPr id="1100" name="Google Shape;1100;p66"/>
          <p:cNvSpPr txBox="1">
            <a:spLocks noGrp="1"/>
          </p:cNvSpPr>
          <p:nvPr>
            <p:ph type="subTitle" idx="1"/>
          </p:nvPr>
        </p:nvSpPr>
        <p:spPr>
          <a:xfrm>
            <a:off x="5054500" y="3058988"/>
            <a:ext cx="3374400" cy="84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1" name="Google Shape;1101;p66"/>
          <p:cNvSpPr txBox="1">
            <a:spLocks noGrp="1"/>
          </p:cNvSpPr>
          <p:nvPr>
            <p:ph type="title"/>
          </p:nvPr>
        </p:nvSpPr>
        <p:spPr>
          <a:xfrm>
            <a:off x="5054500" y="1387013"/>
            <a:ext cx="3374400" cy="1636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2" name="Google Shape;1102;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03"/>
        <p:cNvGrpSpPr/>
        <p:nvPr/>
      </p:nvGrpSpPr>
      <p:grpSpPr>
        <a:xfrm>
          <a:off x="0" y="0"/>
          <a:ext cx="0" cy="0"/>
          <a:chOff x="0" y="0"/>
          <a:chExt cx="0" cy="0"/>
        </a:xfrm>
      </p:grpSpPr>
      <p:sp>
        <p:nvSpPr>
          <p:cNvPr id="1104" name="Google Shape;1104;p67"/>
          <p:cNvSpPr txBox="1">
            <a:spLocks noGrp="1"/>
          </p:cNvSpPr>
          <p:nvPr>
            <p:ph type="title"/>
          </p:nvPr>
        </p:nvSpPr>
        <p:spPr>
          <a:xfrm>
            <a:off x="2049600" y="3383300"/>
            <a:ext cx="5044800" cy="122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05" name="Google Shape;1105;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1106"/>
        <p:cNvGrpSpPr/>
        <p:nvPr/>
      </p:nvGrpSpPr>
      <p:grpSpPr>
        <a:xfrm>
          <a:off x="0" y="0"/>
          <a:ext cx="0" cy="0"/>
          <a:chOff x="0" y="0"/>
          <a:chExt cx="0" cy="0"/>
        </a:xfrm>
      </p:grpSpPr>
      <p:sp>
        <p:nvSpPr>
          <p:cNvPr id="1107" name="Google Shape;1107;p68"/>
          <p:cNvSpPr txBox="1">
            <a:spLocks noGrp="1"/>
          </p:cNvSpPr>
          <p:nvPr>
            <p:ph type="title" hasCustomPrompt="1"/>
          </p:nvPr>
        </p:nvSpPr>
        <p:spPr>
          <a:xfrm>
            <a:off x="715100" y="1558475"/>
            <a:ext cx="4023300" cy="1511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9600">
                <a:solidFill>
                  <a:schemeClr val="dk1"/>
                </a:solidFill>
              </a:defRPr>
            </a:lvl1pPr>
            <a:lvl2pPr lvl="1" algn="ctr" rtl="0">
              <a:spcBef>
                <a:spcPts val="0"/>
              </a:spcBef>
              <a:spcAft>
                <a:spcPts val="0"/>
              </a:spcAft>
              <a:buClr>
                <a:schemeClr val="dk1"/>
              </a:buClr>
              <a:buSzPts val="9600"/>
              <a:buNone/>
              <a:defRPr sz="9600">
                <a:solidFill>
                  <a:schemeClr val="dk1"/>
                </a:solidFill>
              </a:defRPr>
            </a:lvl2pPr>
            <a:lvl3pPr lvl="2" algn="ctr" rtl="0">
              <a:spcBef>
                <a:spcPts val="0"/>
              </a:spcBef>
              <a:spcAft>
                <a:spcPts val="0"/>
              </a:spcAft>
              <a:buClr>
                <a:schemeClr val="dk1"/>
              </a:buClr>
              <a:buSzPts val="9600"/>
              <a:buNone/>
              <a:defRPr sz="9600">
                <a:solidFill>
                  <a:schemeClr val="dk1"/>
                </a:solidFill>
              </a:defRPr>
            </a:lvl3pPr>
            <a:lvl4pPr lvl="3" algn="ctr" rtl="0">
              <a:spcBef>
                <a:spcPts val="0"/>
              </a:spcBef>
              <a:spcAft>
                <a:spcPts val="0"/>
              </a:spcAft>
              <a:buClr>
                <a:schemeClr val="dk1"/>
              </a:buClr>
              <a:buSzPts val="9600"/>
              <a:buNone/>
              <a:defRPr sz="9600">
                <a:solidFill>
                  <a:schemeClr val="dk1"/>
                </a:solidFill>
              </a:defRPr>
            </a:lvl4pPr>
            <a:lvl5pPr lvl="4" algn="ctr" rtl="0">
              <a:spcBef>
                <a:spcPts val="0"/>
              </a:spcBef>
              <a:spcAft>
                <a:spcPts val="0"/>
              </a:spcAft>
              <a:buClr>
                <a:schemeClr val="dk1"/>
              </a:buClr>
              <a:buSzPts val="9600"/>
              <a:buNone/>
              <a:defRPr sz="9600">
                <a:solidFill>
                  <a:schemeClr val="dk1"/>
                </a:solidFill>
              </a:defRPr>
            </a:lvl5pPr>
            <a:lvl6pPr lvl="5" algn="ctr" rtl="0">
              <a:spcBef>
                <a:spcPts val="0"/>
              </a:spcBef>
              <a:spcAft>
                <a:spcPts val="0"/>
              </a:spcAft>
              <a:buClr>
                <a:schemeClr val="dk1"/>
              </a:buClr>
              <a:buSzPts val="9600"/>
              <a:buNone/>
              <a:defRPr sz="9600">
                <a:solidFill>
                  <a:schemeClr val="dk1"/>
                </a:solidFill>
              </a:defRPr>
            </a:lvl6pPr>
            <a:lvl7pPr lvl="6" algn="ctr" rtl="0">
              <a:spcBef>
                <a:spcPts val="0"/>
              </a:spcBef>
              <a:spcAft>
                <a:spcPts val="0"/>
              </a:spcAft>
              <a:buClr>
                <a:schemeClr val="dk1"/>
              </a:buClr>
              <a:buSzPts val="9600"/>
              <a:buNone/>
              <a:defRPr sz="9600">
                <a:solidFill>
                  <a:schemeClr val="dk1"/>
                </a:solidFill>
              </a:defRPr>
            </a:lvl7pPr>
            <a:lvl8pPr lvl="7" algn="ctr" rtl="0">
              <a:spcBef>
                <a:spcPts val="0"/>
              </a:spcBef>
              <a:spcAft>
                <a:spcPts val="0"/>
              </a:spcAft>
              <a:buClr>
                <a:schemeClr val="dk1"/>
              </a:buClr>
              <a:buSzPts val="9600"/>
              <a:buNone/>
              <a:defRPr sz="9600">
                <a:solidFill>
                  <a:schemeClr val="dk1"/>
                </a:solidFill>
              </a:defRPr>
            </a:lvl8pPr>
            <a:lvl9pPr lvl="8" algn="ctr" rtl="0">
              <a:spcBef>
                <a:spcPts val="0"/>
              </a:spcBef>
              <a:spcAft>
                <a:spcPts val="0"/>
              </a:spcAft>
              <a:buClr>
                <a:schemeClr val="dk1"/>
              </a:buClr>
              <a:buSzPts val="9600"/>
              <a:buNone/>
              <a:defRPr sz="9600">
                <a:solidFill>
                  <a:schemeClr val="dk1"/>
                </a:solidFill>
              </a:defRPr>
            </a:lvl9pPr>
          </a:lstStyle>
          <a:p>
            <a:r>
              <a:t>xx%</a:t>
            </a:r>
          </a:p>
        </p:txBody>
      </p:sp>
      <p:sp>
        <p:nvSpPr>
          <p:cNvPr id="1108" name="Google Shape;1108;p68"/>
          <p:cNvSpPr txBox="1">
            <a:spLocks noGrp="1"/>
          </p:cNvSpPr>
          <p:nvPr>
            <p:ph type="subTitle" idx="1"/>
          </p:nvPr>
        </p:nvSpPr>
        <p:spPr>
          <a:xfrm>
            <a:off x="715100" y="3069625"/>
            <a:ext cx="40233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8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1109" name="Google Shape;1109;p68"/>
          <p:cNvSpPr>
            <a:spLocks noGrp="1"/>
          </p:cNvSpPr>
          <p:nvPr>
            <p:ph type="pic" idx="2"/>
          </p:nvPr>
        </p:nvSpPr>
        <p:spPr>
          <a:xfrm rot="-2699670">
            <a:off x="5548010" y="479075"/>
            <a:ext cx="2208931" cy="4185365"/>
          </a:xfrm>
          <a:prstGeom prst="ellipse">
            <a:avLst/>
          </a:prstGeom>
          <a:noFill/>
          <a:ln>
            <a:noFill/>
          </a:ln>
        </p:spPr>
      </p:sp>
      <p:sp>
        <p:nvSpPr>
          <p:cNvPr id="1110" name="Google Shape;1110;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111"/>
        <p:cNvGrpSpPr/>
        <p:nvPr/>
      </p:nvGrpSpPr>
      <p:grpSpPr>
        <a:xfrm>
          <a:off x="0" y="0"/>
          <a:ext cx="0" cy="0"/>
          <a:chOff x="0" y="0"/>
          <a:chExt cx="0" cy="0"/>
        </a:xfrm>
      </p:grpSpPr>
      <p:sp>
        <p:nvSpPr>
          <p:cNvPr id="1112" name="Google Shape;1112;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13"/>
        <p:cNvGrpSpPr/>
        <p:nvPr/>
      </p:nvGrpSpPr>
      <p:grpSpPr>
        <a:xfrm>
          <a:off x="0" y="0"/>
          <a:ext cx="0" cy="0"/>
          <a:chOff x="0" y="0"/>
          <a:chExt cx="0" cy="0"/>
        </a:xfrm>
      </p:grpSpPr>
      <p:sp>
        <p:nvSpPr>
          <p:cNvPr id="1114" name="Google Shape;1114;p70"/>
          <p:cNvSpPr txBox="1">
            <a:spLocks noGrp="1"/>
          </p:cNvSpPr>
          <p:nvPr>
            <p:ph type="subTitle" idx="1"/>
          </p:nvPr>
        </p:nvSpPr>
        <p:spPr>
          <a:xfrm>
            <a:off x="1771000" y="1959150"/>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5" name="Google Shape;1115;p70"/>
          <p:cNvSpPr txBox="1">
            <a:spLocks noGrp="1"/>
          </p:cNvSpPr>
          <p:nvPr>
            <p:ph type="subTitle" idx="2"/>
          </p:nvPr>
        </p:nvSpPr>
        <p:spPr>
          <a:xfrm>
            <a:off x="5576925" y="1959150"/>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6" name="Google Shape;1116;p70"/>
          <p:cNvSpPr txBox="1">
            <a:spLocks noGrp="1"/>
          </p:cNvSpPr>
          <p:nvPr>
            <p:ph type="subTitle" idx="3"/>
          </p:nvPr>
        </p:nvSpPr>
        <p:spPr>
          <a:xfrm>
            <a:off x="1771000" y="3754519"/>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7" name="Google Shape;1117;p70"/>
          <p:cNvSpPr txBox="1">
            <a:spLocks noGrp="1"/>
          </p:cNvSpPr>
          <p:nvPr>
            <p:ph type="subTitle" idx="4"/>
          </p:nvPr>
        </p:nvSpPr>
        <p:spPr>
          <a:xfrm>
            <a:off x="5576925" y="3754520"/>
            <a:ext cx="24471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18" name="Google Shape;1118;p7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9" name="Google Shape;1119;p70"/>
          <p:cNvSpPr txBox="1">
            <a:spLocks noGrp="1"/>
          </p:cNvSpPr>
          <p:nvPr>
            <p:ph type="subTitle" idx="5"/>
          </p:nvPr>
        </p:nvSpPr>
        <p:spPr>
          <a:xfrm>
            <a:off x="1764750" y="1629450"/>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20" name="Google Shape;1120;p70"/>
          <p:cNvSpPr txBox="1">
            <a:spLocks noGrp="1"/>
          </p:cNvSpPr>
          <p:nvPr>
            <p:ph type="subTitle" idx="6"/>
          </p:nvPr>
        </p:nvSpPr>
        <p:spPr>
          <a:xfrm>
            <a:off x="5576925" y="1629450"/>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21" name="Google Shape;1121;p70"/>
          <p:cNvSpPr txBox="1">
            <a:spLocks noGrp="1"/>
          </p:cNvSpPr>
          <p:nvPr>
            <p:ph type="subTitle" idx="7"/>
          </p:nvPr>
        </p:nvSpPr>
        <p:spPr>
          <a:xfrm>
            <a:off x="1764750" y="3401325"/>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22" name="Google Shape;1122;p70"/>
          <p:cNvSpPr txBox="1">
            <a:spLocks noGrp="1"/>
          </p:cNvSpPr>
          <p:nvPr>
            <p:ph type="subTitle" idx="8"/>
          </p:nvPr>
        </p:nvSpPr>
        <p:spPr>
          <a:xfrm>
            <a:off x="5576925" y="3401325"/>
            <a:ext cx="24471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23" name="Google Shape;1123;p70"/>
          <p:cNvSpPr txBox="1">
            <a:spLocks noGrp="1"/>
          </p:cNvSpPr>
          <p:nvPr>
            <p:ph type="title" idx="9" hasCustomPrompt="1"/>
          </p:nvPr>
        </p:nvSpPr>
        <p:spPr>
          <a:xfrm>
            <a:off x="538625" y="1445800"/>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124" name="Google Shape;1124;p70"/>
          <p:cNvSpPr txBox="1">
            <a:spLocks noGrp="1"/>
          </p:cNvSpPr>
          <p:nvPr>
            <p:ph type="title" idx="13" hasCustomPrompt="1"/>
          </p:nvPr>
        </p:nvSpPr>
        <p:spPr>
          <a:xfrm>
            <a:off x="538625" y="3146925"/>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125" name="Google Shape;1125;p70"/>
          <p:cNvSpPr txBox="1">
            <a:spLocks noGrp="1"/>
          </p:cNvSpPr>
          <p:nvPr>
            <p:ph type="title" idx="14" hasCustomPrompt="1"/>
          </p:nvPr>
        </p:nvSpPr>
        <p:spPr>
          <a:xfrm>
            <a:off x="4234513" y="1445800"/>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126" name="Google Shape;1126;p70"/>
          <p:cNvSpPr txBox="1">
            <a:spLocks noGrp="1"/>
          </p:cNvSpPr>
          <p:nvPr>
            <p:ph type="title" idx="15" hasCustomPrompt="1"/>
          </p:nvPr>
        </p:nvSpPr>
        <p:spPr>
          <a:xfrm>
            <a:off x="4234513" y="3146925"/>
            <a:ext cx="1326000" cy="99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6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127" name="Google Shape;1127;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1"/>
        </a:solidFill>
        <a:effectLst/>
      </p:bgPr>
    </p:bg>
    <p:spTree>
      <p:nvGrpSpPr>
        <p:cNvPr id="1" name="Shape 1128"/>
        <p:cNvGrpSpPr/>
        <p:nvPr/>
      </p:nvGrpSpPr>
      <p:grpSpPr>
        <a:xfrm>
          <a:off x="0" y="0"/>
          <a:ext cx="0" cy="0"/>
          <a:chOff x="0" y="0"/>
          <a:chExt cx="0" cy="0"/>
        </a:xfrm>
      </p:grpSpPr>
      <p:sp>
        <p:nvSpPr>
          <p:cNvPr id="1129" name="Google Shape;1129;p71"/>
          <p:cNvSpPr txBox="1">
            <a:spLocks noGrp="1"/>
          </p:cNvSpPr>
          <p:nvPr>
            <p:ph type="title"/>
          </p:nvPr>
        </p:nvSpPr>
        <p:spPr>
          <a:xfrm>
            <a:off x="772325" y="2859300"/>
            <a:ext cx="3209100" cy="890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000"/>
              <a:buNone/>
              <a:defRPr sz="50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endParaRPr/>
          </a:p>
        </p:txBody>
      </p:sp>
      <p:sp>
        <p:nvSpPr>
          <p:cNvPr id="1130" name="Google Shape;1130;p71"/>
          <p:cNvSpPr txBox="1">
            <a:spLocks noGrp="1"/>
          </p:cNvSpPr>
          <p:nvPr>
            <p:ph type="subTitle" idx="1"/>
          </p:nvPr>
        </p:nvSpPr>
        <p:spPr>
          <a:xfrm>
            <a:off x="772325" y="1264300"/>
            <a:ext cx="6227700" cy="151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500"/>
              <a:buNone/>
              <a:defRPr sz="3000">
                <a:solidFill>
                  <a:schemeClr val="dk1"/>
                </a:solidFill>
              </a:defRPr>
            </a:lvl1pPr>
            <a:lvl2pPr lvl="1" algn="ctr" rtl="0">
              <a:lnSpc>
                <a:spcPct val="100000"/>
              </a:lnSpc>
              <a:spcBef>
                <a:spcPts val="0"/>
              </a:spcBef>
              <a:spcAft>
                <a:spcPts val="0"/>
              </a:spcAft>
              <a:buClr>
                <a:schemeClr val="dk1"/>
              </a:buClr>
              <a:buSzPts val="2500"/>
              <a:buNone/>
              <a:defRPr sz="2500">
                <a:solidFill>
                  <a:schemeClr val="dk1"/>
                </a:solidFill>
              </a:defRPr>
            </a:lvl2pPr>
            <a:lvl3pPr lvl="2" algn="ctr" rtl="0">
              <a:lnSpc>
                <a:spcPct val="100000"/>
              </a:lnSpc>
              <a:spcBef>
                <a:spcPts val="0"/>
              </a:spcBef>
              <a:spcAft>
                <a:spcPts val="0"/>
              </a:spcAft>
              <a:buClr>
                <a:schemeClr val="dk1"/>
              </a:buClr>
              <a:buSzPts val="2500"/>
              <a:buNone/>
              <a:defRPr sz="2500">
                <a:solidFill>
                  <a:schemeClr val="dk1"/>
                </a:solidFill>
              </a:defRPr>
            </a:lvl3pPr>
            <a:lvl4pPr lvl="3" algn="ctr" rtl="0">
              <a:lnSpc>
                <a:spcPct val="100000"/>
              </a:lnSpc>
              <a:spcBef>
                <a:spcPts val="0"/>
              </a:spcBef>
              <a:spcAft>
                <a:spcPts val="0"/>
              </a:spcAft>
              <a:buClr>
                <a:schemeClr val="dk1"/>
              </a:buClr>
              <a:buSzPts val="2500"/>
              <a:buNone/>
              <a:defRPr sz="2500">
                <a:solidFill>
                  <a:schemeClr val="dk1"/>
                </a:solidFill>
              </a:defRPr>
            </a:lvl4pPr>
            <a:lvl5pPr lvl="4" algn="ctr" rtl="0">
              <a:lnSpc>
                <a:spcPct val="100000"/>
              </a:lnSpc>
              <a:spcBef>
                <a:spcPts val="0"/>
              </a:spcBef>
              <a:spcAft>
                <a:spcPts val="0"/>
              </a:spcAft>
              <a:buClr>
                <a:schemeClr val="dk1"/>
              </a:buClr>
              <a:buSzPts val="2500"/>
              <a:buNone/>
              <a:defRPr sz="2500">
                <a:solidFill>
                  <a:schemeClr val="dk1"/>
                </a:solidFill>
              </a:defRPr>
            </a:lvl5pPr>
            <a:lvl6pPr lvl="5" algn="ctr" rtl="0">
              <a:lnSpc>
                <a:spcPct val="100000"/>
              </a:lnSpc>
              <a:spcBef>
                <a:spcPts val="0"/>
              </a:spcBef>
              <a:spcAft>
                <a:spcPts val="0"/>
              </a:spcAft>
              <a:buClr>
                <a:schemeClr val="dk1"/>
              </a:buClr>
              <a:buSzPts val="2500"/>
              <a:buNone/>
              <a:defRPr sz="2500">
                <a:solidFill>
                  <a:schemeClr val="dk1"/>
                </a:solidFill>
              </a:defRPr>
            </a:lvl6pPr>
            <a:lvl7pPr lvl="6" algn="ctr" rtl="0">
              <a:lnSpc>
                <a:spcPct val="100000"/>
              </a:lnSpc>
              <a:spcBef>
                <a:spcPts val="0"/>
              </a:spcBef>
              <a:spcAft>
                <a:spcPts val="0"/>
              </a:spcAft>
              <a:buClr>
                <a:schemeClr val="dk1"/>
              </a:buClr>
              <a:buSzPts val="2500"/>
              <a:buNone/>
              <a:defRPr sz="2500">
                <a:solidFill>
                  <a:schemeClr val="dk1"/>
                </a:solidFill>
              </a:defRPr>
            </a:lvl7pPr>
            <a:lvl8pPr lvl="7" algn="ctr" rtl="0">
              <a:lnSpc>
                <a:spcPct val="100000"/>
              </a:lnSpc>
              <a:spcBef>
                <a:spcPts val="0"/>
              </a:spcBef>
              <a:spcAft>
                <a:spcPts val="0"/>
              </a:spcAft>
              <a:buClr>
                <a:schemeClr val="dk1"/>
              </a:buClr>
              <a:buSzPts val="2500"/>
              <a:buNone/>
              <a:defRPr sz="2500">
                <a:solidFill>
                  <a:schemeClr val="dk1"/>
                </a:solidFill>
              </a:defRPr>
            </a:lvl8pPr>
            <a:lvl9pPr lvl="8" algn="ctr" rtl="0">
              <a:lnSpc>
                <a:spcPct val="100000"/>
              </a:lnSpc>
              <a:spcBef>
                <a:spcPts val="0"/>
              </a:spcBef>
              <a:spcAft>
                <a:spcPts val="0"/>
              </a:spcAft>
              <a:buClr>
                <a:schemeClr val="dk1"/>
              </a:buClr>
              <a:buSzPts val="2500"/>
              <a:buNone/>
              <a:defRPr sz="2500">
                <a:solidFill>
                  <a:schemeClr val="dk1"/>
                </a:solidFill>
              </a:defRPr>
            </a:lvl9pPr>
          </a:lstStyle>
          <a:p>
            <a:endParaRPr/>
          </a:p>
        </p:txBody>
      </p:sp>
      <p:sp>
        <p:nvSpPr>
          <p:cNvPr id="1131" name="Google Shape;1131;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132"/>
        <p:cNvGrpSpPr/>
        <p:nvPr/>
      </p:nvGrpSpPr>
      <p:grpSpPr>
        <a:xfrm>
          <a:off x="0" y="0"/>
          <a:ext cx="0" cy="0"/>
          <a:chOff x="0" y="0"/>
          <a:chExt cx="0" cy="0"/>
        </a:xfrm>
      </p:grpSpPr>
      <p:sp>
        <p:nvSpPr>
          <p:cNvPr id="1133" name="Google Shape;1133;p72"/>
          <p:cNvSpPr txBox="1">
            <a:spLocks noGrp="1"/>
          </p:cNvSpPr>
          <p:nvPr>
            <p:ph type="subTitle" idx="1"/>
          </p:nvPr>
        </p:nvSpPr>
        <p:spPr>
          <a:xfrm>
            <a:off x="815928" y="1195125"/>
            <a:ext cx="3242700" cy="54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34" name="Google Shape;1134;p72"/>
          <p:cNvSpPr txBox="1">
            <a:spLocks noGrp="1"/>
          </p:cNvSpPr>
          <p:nvPr>
            <p:ph type="subTitle" idx="2"/>
          </p:nvPr>
        </p:nvSpPr>
        <p:spPr>
          <a:xfrm>
            <a:off x="815925" y="1590634"/>
            <a:ext cx="3242700" cy="66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5" name="Google Shape;1135;p72"/>
          <p:cNvSpPr txBox="1">
            <a:spLocks noGrp="1"/>
          </p:cNvSpPr>
          <p:nvPr>
            <p:ph type="subTitle" idx="3"/>
          </p:nvPr>
        </p:nvSpPr>
        <p:spPr>
          <a:xfrm>
            <a:off x="815925" y="2780306"/>
            <a:ext cx="3242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6" name="Google Shape;1136;p72"/>
          <p:cNvSpPr txBox="1">
            <a:spLocks noGrp="1"/>
          </p:cNvSpPr>
          <p:nvPr>
            <p:ph type="subTitle" idx="4"/>
          </p:nvPr>
        </p:nvSpPr>
        <p:spPr>
          <a:xfrm>
            <a:off x="815900" y="3969959"/>
            <a:ext cx="3242700" cy="66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7" name="Google Shape;1137;p72"/>
          <p:cNvSpPr txBox="1">
            <a:spLocks noGrp="1"/>
          </p:cNvSpPr>
          <p:nvPr>
            <p:ph type="subTitle" idx="5"/>
          </p:nvPr>
        </p:nvSpPr>
        <p:spPr>
          <a:xfrm>
            <a:off x="815916" y="2384787"/>
            <a:ext cx="3242700" cy="54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38" name="Google Shape;1138;p72"/>
          <p:cNvSpPr txBox="1">
            <a:spLocks noGrp="1"/>
          </p:cNvSpPr>
          <p:nvPr>
            <p:ph type="subTitle" idx="6"/>
          </p:nvPr>
        </p:nvSpPr>
        <p:spPr>
          <a:xfrm>
            <a:off x="815904" y="3574448"/>
            <a:ext cx="3242700" cy="54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39" name="Google Shape;1139;p7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0" name="Google Shape;1140;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12"/>
        <p:cNvGrpSpPr/>
        <p:nvPr/>
      </p:nvGrpSpPr>
      <p:grpSpPr>
        <a:xfrm>
          <a:off x="0" y="0"/>
          <a:ext cx="0" cy="0"/>
          <a:chOff x="0" y="0"/>
          <a:chExt cx="0" cy="0"/>
        </a:xfrm>
      </p:grpSpPr>
      <p:sp>
        <p:nvSpPr>
          <p:cNvPr id="213" name="Google Shape;213;p8"/>
          <p:cNvSpPr txBox="1">
            <a:spLocks noGrp="1"/>
          </p:cNvSpPr>
          <p:nvPr>
            <p:ph type="title"/>
          </p:nvPr>
        </p:nvSpPr>
        <p:spPr>
          <a:xfrm>
            <a:off x="720000" y="445025"/>
            <a:ext cx="7704000" cy="1095600"/>
          </a:xfrm>
          <a:prstGeom prst="rect">
            <a:avLst/>
          </a:prstGeom>
          <a:ln>
            <a:noFill/>
          </a:ln>
        </p:spPr>
        <p:txBody>
          <a:bodyPr spcFirstLastPara="1" wrap="square" lIns="91425" tIns="91425" rIns="91425" bIns="91425" anchor="t" anchorCtr="0">
            <a:noAutofit/>
          </a:bodyPr>
          <a:lstStyle>
            <a:lvl1pPr lvl="0" rtl="0">
              <a:lnSpc>
                <a:spcPct val="115000"/>
              </a:lnSpc>
              <a:spcBef>
                <a:spcPts val="0"/>
              </a:spcBef>
              <a:spcAft>
                <a:spcPts val="0"/>
              </a:spcAft>
              <a:buSzPts val="35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4" name="Google Shape;214;p8"/>
          <p:cNvSpPr txBox="1">
            <a:spLocks noGrp="1"/>
          </p:cNvSpPr>
          <p:nvPr>
            <p:ph type="body" idx="1"/>
          </p:nvPr>
        </p:nvSpPr>
        <p:spPr>
          <a:xfrm>
            <a:off x="726450" y="2147900"/>
            <a:ext cx="4015200" cy="2456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15" name="Google Shape;215;p8"/>
          <p:cNvSpPr>
            <a:spLocks noGrp="1"/>
          </p:cNvSpPr>
          <p:nvPr>
            <p:ph type="pic" idx="2"/>
          </p:nvPr>
        </p:nvSpPr>
        <p:spPr>
          <a:xfrm flipH="1">
            <a:off x="5146475" y="1843700"/>
            <a:ext cx="3063300" cy="2760300"/>
          </a:xfrm>
          <a:prstGeom prst="rect">
            <a:avLst/>
          </a:prstGeom>
          <a:noFill/>
          <a:ln>
            <a:noFill/>
          </a:ln>
        </p:spPr>
      </p:sp>
      <p:sp>
        <p:nvSpPr>
          <p:cNvPr id="216" name="Google Shape;216;p8"/>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8"/>
          <p:cNvGrpSpPr/>
          <p:nvPr/>
        </p:nvGrpSpPr>
        <p:grpSpPr>
          <a:xfrm>
            <a:off x="6520500" y="39841"/>
            <a:ext cx="2623500" cy="477000"/>
            <a:chOff x="6520500" y="4484750"/>
            <a:chExt cx="2623500" cy="477000"/>
          </a:xfrm>
        </p:grpSpPr>
        <p:sp>
          <p:nvSpPr>
            <p:cNvPr id="218" name="Google Shape;218;p8"/>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8"/>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8"/>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8"/>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8"/>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8"/>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8"/>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8"/>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8"/>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8"/>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8"/>
          <p:cNvGrpSpPr/>
          <p:nvPr/>
        </p:nvGrpSpPr>
        <p:grpSpPr>
          <a:xfrm rot="10800000" flipH="1">
            <a:off x="108525" y="4246250"/>
            <a:ext cx="715500" cy="715500"/>
            <a:chOff x="355475" y="442350"/>
            <a:chExt cx="715500" cy="715500"/>
          </a:xfrm>
        </p:grpSpPr>
        <p:sp>
          <p:nvSpPr>
            <p:cNvPr id="238" name="Google Shape;238;p8"/>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8"/>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8"/>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8"/>
            <p:cNvSpPr/>
            <p:nvPr/>
          </p:nvSpPr>
          <p:spPr>
            <a:xfrm rot="-5400000">
              <a:off x="355475" y="919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rot="-5400000">
              <a:off x="3554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rot="-5400000">
              <a:off x="355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rot="-5400000">
              <a:off x="593975" y="6808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p:nvPr/>
          </p:nvSpPr>
          <p:spPr>
            <a:xfrm rot="-5400000">
              <a:off x="5939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rot="-5400000">
              <a:off x="832475" y="442350"/>
              <a:ext cx="238500" cy="238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141"/>
        <p:cNvGrpSpPr/>
        <p:nvPr/>
      </p:nvGrpSpPr>
      <p:grpSpPr>
        <a:xfrm>
          <a:off x="0" y="0"/>
          <a:ext cx="0" cy="0"/>
          <a:chOff x="0" y="0"/>
          <a:chExt cx="0" cy="0"/>
        </a:xfrm>
      </p:grpSpPr>
      <p:sp>
        <p:nvSpPr>
          <p:cNvPr id="1142" name="Google Shape;1142;p73"/>
          <p:cNvSpPr txBox="1">
            <a:spLocks noGrp="1"/>
          </p:cNvSpPr>
          <p:nvPr>
            <p:ph type="subTitle" idx="1"/>
          </p:nvPr>
        </p:nvSpPr>
        <p:spPr>
          <a:xfrm>
            <a:off x="720000" y="3416467"/>
            <a:ext cx="2336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43" name="Google Shape;1143;p73"/>
          <p:cNvSpPr txBox="1">
            <a:spLocks noGrp="1"/>
          </p:cNvSpPr>
          <p:nvPr>
            <p:ph type="subTitle" idx="2"/>
          </p:nvPr>
        </p:nvSpPr>
        <p:spPr>
          <a:xfrm>
            <a:off x="720000" y="3923558"/>
            <a:ext cx="2336400" cy="57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4" name="Google Shape;1144;p73"/>
          <p:cNvSpPr txBox="1">
            <a:spLocks noGrp="1"/>
          </p:cNvSpPr>
          <p:nvPr>
            <p:ph type="subTitle" idx="3"/>
          </p:nvPr>
        </p:nvSpPr>
        <p:spPr>
          <a:xfrm>
            <a:off x="3403800" y="3921502"/>
            <a:ext cx="2336400" cy="57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5" name="Google Shape;1145;p73"/>
          <p:cNvSpPr txBox="1">
            <a:spLocks noGrp="1"/>
          </p:cNvSpPr>
          <p:nvPr>
            <p:ph type="subTitle" idx="4"/>
          </p:nvPr>
        </p:nvSpPr>
        <p:spPr>
          <a:xfrm>
            <a:off x="6087600" y="3923558"/>
            <a:ext cx="2336400" cy="57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6" name="Google Shape;1146;p73"/>
          <p:cNvSpPr txBox="1">
            <a:spLocks noGrp="1"/>
          </p:cNvSpPr>
          <p:nvPr>
            <p:ph type="subTitle" idx="5"/>
          </p:nvPr>
        </p:nvSpPr>
        <p:spPr>
          <a:xfrm>
            <a:off x="3403800" y="3413717"/>
            <a:ext cx="2336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47" name="Google Shape;1147;p73"/>
          <p:cNvSpPr txBox="1">
            <a:spLocks noGrp="1"/>
          </p:cNvSpPr>
          <p:nvPr>
            <p:ph type="subTitle" idx="6"/>
          </p:nvPr>
        </p:nvSpPr>
        <p:spPr>
          <a:xfrm>
            <a:off x="6087600" y="3416467"/>
            <a:ext cx="2336400" cy="5727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48" name="Google Shape;1148;p7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150"/>
        <p:cNvGrpSpPr/>
        <p:nvPr/>
      </p:nvGrpSpPr>
      <p:grpSpPr>
        <a:xfrm>
          <a:off x="0" y="0"/>
          <a:ext cx="0" cy="0"/>
          <a:chOff x="0" y="0"/>
          <a:chExt cx="0" cy="0"/>
        </a:xfrm>
      </p:grpSpPr>
      <p:sp>
        <p:nvSpPr>
          <p:cNvPr id="1151" name="Google Shape;1151;p74"/>
          <p:cNvSpPr txBox="1">
            <a:spLocks noGrp="1"/>
          </p:cNvSpPr>
          <p:nvPr>
            <p:ph type="subTitle" idx="1"/>
          </p:nvPr>
        </p:nvSpPr>
        <p:spPr>
          <a:xfrm>
            <a:off x="1809200" y="1696675"/>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52" name="Google Shape;1152;p74"/>
          <p:cNvSpPr txBox="1">
            <a:spLocks noGrp="1"/>
          </p:cNvSpPr>
          <p:nvPr>
            <p:ph type="subTitle" idx="2"/>
          </p:nvPr>
        </p:nvSpPr>
        <p:spPr>
          <a:xfrm>
            <a:off x="1809185" y="2269375"/>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74"/>
          <p:cNvSpPr txBox="1">
            <a:spLocks noGrp="1"/>
          </p:cNvSpPr>
          <p:nvPr>
            <p:ph type="subTitle" idx="3"/>
          </p:nvPr>
        </p:nvSpPr>
        <p:spPr>
          <a:xfrm>
            <a:off x="4988509" y="2269375"/>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4" name="Google Shape;1154;p74"/>
          <p:cNvSpPr txBox="1">
            <a:spLocks noGrp="1"/>
          </p:cNvSpPr>
          <p:nvPr>
            <p:ph type="subTitle" idx="4"/>
          </p:nvPr>
        </p:nvSpPr>
        <p:spPr>
          <a:xfrm>
            <a:off x="1809185" y="3659300"/>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74"/>
          <p:cNvSpPr txBox="1">
            <a:spLocks noGrp="1"/>
          </p:cNvSpPr>
          <p:nvPr>
            <p:ph type="subTitle" idx="5"/>
          </p:nvPr>
        </p:nvSpPr>
        <p:spPr>
          <a:xfrm>
            <a:off x="4988509" y="3659300"/>
            <a:ext cx="2346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6" name="Google Shape;1156;p74"/>
          <p:cNvSpPr txBox="1">
            <a:spLocks noGrp="1"/>
          </p:cNvSpPr>
          <p:nvPr>
            <p:ph type="subTitle" idx="6"/>
          </p:nvPr>
        </p:nvSpPr>
        <p:spPr>
          <a:xfrm>
            <a:off x="1809200" y="3086600"/>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57" name="Google Shape;1157;p74"/>
          <p:cNvSpPr txBox="1">
            <a:spLocks noGrp="1"/>
          </p:cNvSpPr>
          <p:nvPr>
            <p:ph type="subTitle" idx="7"/>
          </p:nvPr>
        </p:nvSpPr>
        <p:spPr>
          <a:xfrm>
            <a:off x="4988523" y="1696675"/>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58" name="Google Shape;1158;p74"/>
          <p:cNvSpPr txBox="1">
            <a:spLocks noGrp="1"/>
          </p:cNvSpPr>
          <p:nvPr>
            <p:ph type="subTitle" idx="8"/>
          </p:nvPr>
        </p:nvSpPr>
        <p:spPr>
          <a:xfrm>
            <a:off x="4988523" y="3086600"/>
            <a:ext cx="2346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59" name="Google Shape;1159;p7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0" name="Google Shape;1160;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161"/>
        <p:cNvGrpSpPr/>
        <p:nvPr/>
      </p:nvGrpSpPr>
      <p:grpSpPr>
        <a:xfrm>
          <a:off x="0" y="0"/>
          <a:ext cx="0" cy="0"/>
          <a:chOff x="0" y="0"/>
          <a:chExt cx="0" cy="0"/>
        </a:xfrm>
      </p:grpSpPr>
      <p:sp>
        <p:nvSpPr>
          <p:cNvPr id="1162" name="Google Shape;1162;p75"/>
          <p:cNvSpPr txBox="1">
            <a:spLocks noGrp="1"/>
          </p:cNvSpPr>
          <p:nvPr>
            <p:ph type="subTitle" idx="1"/>
          </p:nvPr>
        </p:nvSpPr>
        <p:spPr>
          <a:xfrm>
            <a:off x="1183341" y="2196485"/>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3" name="Google Shape;1163;p75"/>
          <p:cNvSpPr txBox="1">
            <a:spLocks noGrp="1"/>
          </p:cNvSpPr>
          <p:nvPr>
            <p:ph type="subTitle" idx="2"/>
          </p:nvPr>
        </p:nvSpPr>
        <p:spPr>
          <a:xfrm>
            <a:off x="3544354" y="2196485"/>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4" name="Google Shape;1164;p75"/>
          <p:cNvSpPr txBox="1">
            <a:spLocks noGrp="1"/>
          </p:cNvSpPr>
          <p:nvPr>
            <p:ph type="subTitle" idx="3"/>
          </p:nvPr>
        </p:nvSpPr>
        <p:spPr>
          <a:xfrm>
            <a:off x="5905366" y="2196485"/>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5" name="Google Shape;1165;p75"/>
          <p:cNvSpPr txBox="1">
            <a:spLocks noGrp="1"/>
          </p:cNvSpPr>
          <p:nvPr>
            <p:ph type="subTitle" idx="4"/>
          </p:nvPr>
        </p:nvSpPr>
        <p:spPr>
          <a:xfrm>
            <a:off x="1183341" y="3546300"/>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6" name="Google Shape;1166;p75"/>
          <p:cNvSpPr txBox="1">
            <a:spLocks noGrp="1"/>
          </p:cNvSpPr>
          <p:nvPr>
            <p:ph type="subTitle" idx="5"/>
          </p:nvPr>
        </p:nvSpPr>
        <p:spPr>
          <a:xfrm>
            <a:off x="3544354" y="3546300"/>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7" name="Google Shape;1167;p75"/>
          <p:cNvSpPr txBox="1">
            <a:spLocks noGrp="1"/>
          </p:cNvSpPr>
          <p:nvPr>
            <p:ph type="subTitle" idx="6"/>
          </p:nvPr>
        </p:nvSpPr>
        <p:spPr>
          <a:xfrm>
            <a:off x="5905366" y="3546300"/>
            <a:ext cx="2055300" cy="4848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68" name="Google Shape;1168;p75"/>
          <p:cNvSpPr txBox="1">
            <a:spLocks noGrp="1"/>
          </p:cNvSpPr>
          <p:nvPr>
            <p:ph type="subTitle" idx="7"/>
          </p:nvPr>
        </p:nvSpPr>
        <p:spPr>
          <a:xfrm>
            <a:off x="1179031" y="1626225"/>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69" name="Google Shape;1169;p75"/>
          <p:cNvSpPr txBox="1">
            <a:spLocks noGrp="1"/>
          </p:cNvSpPr>
          <p:nvPr>
            <p:ph type="subTitle" idx="8"/>
          </p:nvPr>
        </p:nvSpPr>
        <p:spPr>
          <a:xfrm>
            <a:off x="3544350" y="1626225"/>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0" name="Google Shape;1170;p75"/>
          <p:cNvSpPr txBox="1">
            <a:spLocks noGrp="1"/>
          </p:cNvSpPr>
          <p:nvPr>
            <p:ph type="subTitle" idx="9"/>
          </p:nvPr>
        </p:nvSpPr>
        <p:spPr>
          <a:xfrm>
            <a:off x="5909669" y="1626225"/>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1" name="Google Shape;1171;p75"/>
          <p:cNvSpPr txBox="1">
            <a:spLocks noGrp="1"/>
          </p:cNvSpPr>
          <p:nvPr>
            <p:ph type="subTitle" idx="13"/>
          </p:nvPr>
        </p:nvSpPr>
        <p:spPr>
          <a:xfrm>
            <a:off x="1179031" y="2971499"/>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2" name="Google Shape;1172;p75"/>
          <p:cNvSpPr txBox="1">
            <a:spLocks noGrp="1"/>
          </p:cNvSpPr>
          <p:nvPr>
            <p:ph type="subTitle" idx="14"/>
          </p:nvPr>
        </p:nvSpPr>
        <p:spPr>
          <a:xfrm>
            <a:off x="3544350" y="2971499"/>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3" name="Google Shape;1173;p75"/>
          <p:cNvSpPr txBox="1">
            <a:spLocks noGrp="1"/>
          </p:cNvSpPr>
          <p:nvPr>
            <p:ph type="subTitle" idx="15"/>
          </p:nvPr>
        </p:nvSpPr>
        <p:spPr>
          <a:xfrm>
            <a:off x="5909669" y="2971499"/>
            <a:ext cx="2055300" cy="5727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500">
                <a:latin typeface="Rakkas"/>
                <a:ea typeface="Rakkas"/>
                <a:cs typeface="Rakkas"/>
                <a:sym typeface="Rakka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4" name="Google Shape;1174;p7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5" name="Google Shape;1175;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176"/>
        <p:cNvGrpSpPr/>
        <p:nvPr/>
      </p:nvGrpSpPr>
      <p:grpSpPr>
        <a:xfrm>
          <a:off x="0" y="0"/>
          <a:ext cx="0" cy="0"/>
          <a:chOff x="0" y="0"/>
          <a:chExt cx="0" cy="0"/>
        </a:xfrm>
      </p:grpSpPr>
      <p:sp>
        <p:nvSpPr>
          <p:cNvPr id="1177" name="Google Shape;1177;p76"/>
          <p:cNvSpPr txBox="1">
            <a:spLocks noGrp="1"/>
          </p:cNvSpPr>
          <p:nvPr>
            <p:ph type="title" hasCustomPrompt="1"/>
          </p:nvPr>
        </p:nvSpPr>
        <p:spPr>
          <a:xfrm>
            <a:off x="4617275" y="540000"/>
            <a:ext cx="3694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178" name="Google Shape;1178;p76"/>
          <p:cNvSpPr txBox="1">
            <a:spLocks noGrp="1"/>
          </p:cNvSpPr>
          <p:nvPr>
            <p:ph type="subTitle" idx="1"/>
          </p:nvPr>
        </p:nvSpPr>
        <p:spPr>
          <a:xfrm>
            <a:off x="4617275" y="1246027"/>
            <a:ext cx="3694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9" name="Google Shape;1179;p76"/>
          <p:cNvSpPr txBox="1">
            <a:spLocks noGrp="1"/>
          </p:cNvSpPr>
          <p:nvPr>
            <p:ph type="title" idx="2" hasCustomPrompt="1"/>
          </p:nvPr>
        </p:nvSpPr>
        <p:spPr>
          <a:xfrm>
            <a:off x="4617275" y="1996143"/>
            <a:ext cx="3694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180" name="Google Shape;1180;p76"/>
          <p:cNvSpPr txBox="1">
            <a:spLocks noGrp="1"/>
          </p:cNvSpPr>
          <p:nvPr>
            <p:ph type="subTitle" idx="3"/>
          </p:nvPr>
        </p:nvSpPr>
        <p:spPr>
          <a:xfrm>
            <a:off x="4617275" y="2702170"/>
            <a:ext cx="3694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1" name="Google Shape;1181;p76"/>
          <p:cNvSpPr txBox="1">
            <a:spLocks noGrp="1"/>
          </p:cNvSpPr>
          <p:nvPr>
            <p:ph type="title" idx="4" hasCustomPrompt="1"/>
          </p:nvPr>
        </p:nvSpPr>
        <p:spPr>
          <a:xfrm>
            <a:off x="4617275" y="3452298"/>
            <a:ext cx="3694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4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182" name="Google Shape;1182;p76"/>
          <p:cNvSpPr txBox="1">
            <a:spLocks noGrp="1"/>
          </p:cNvSpPr>
          <p:nvPr>
            <p:ph type="subTitle" idx="5"/>
          </p:nvPr>
        </p:nvSpPr>
        <p:spPr>
          <a:xfrm>
            <a:off x="4617275" y="4158325"/>
            <a:ext cx="36945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3" name="Google Shape;1183;p76"/>
          <p:cNvSpPr>
            <a:spLocks noGrp="1"/>
          </p:cNvSpPr>
          <p:nvPr>
            <p:ph type="pic" idx="6"/>
          </p:nvPr>
        </p:nvSpPr>
        <p:spPr>
          <a:xfrm rot="-2699694">
            <a:off x="1500376" y="310652"/>
            <a:ext cx="2386698" cy="4522231"/>
          </a:xfrm>
          <a:prstGeom prst="ellipse">
            <a:avLst/>
          </a:prstGeom>
          <a:noFill/>
          <a:ln>
            <a:noFill/>
          </a:ln>
        </p:spPr>
      </p:sp>
      <p:sp>
        <p:nvSpPr>
          <p:cNvPr id="1184" name="Google Shape;1184;p7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1185"/>
        <p:cNvGrpSpPr/>
        <p:nvPr/>
      </p:nvGrpSpPr>
      <p:grpSpPr>
        <a:xfrm>
          <a:off x="0" y="0"/>
          <a:ext cx="0" cy="0"/>
          <a:chOff x="0" y="0"/>
          <a:chExt cx="0" cy="0"/>
        </a:xfrm>
      </p:grpSpPr>
      <p:sp>
        <p:nvSpPr>
          <p:cNvPr id="1186" name="Google Shape;1186;p77"/>
          <p:cNvSpPr txBox="1">
            <a:spLocks noGrp="1"/>
          </p:cNvSpPr>
          <p:nvPr>
            <p:ph type="ctrTitle"/>
          </p:nvPr>
        </p:nvSpPr>
        <p:spPr>
          <a:xfrm>
            <a:off x="715100" y="517425"/>
            <a:ext cx="2804100" cy="91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None/>
              <a:defRPr sz="5200">
                <a:solidFill>
                  <a:schemeClr val="dk1"/>
                </a:solidFill>
              </a:defRPr>
            </a:lvl1pPr>
            <a:lvl2pPr lvl="1" algn="ctr" rtl="0">
              <a:spcBef>
                <a:spcPts val="0"/>
              </a:spcBef>
              <a:spcAft>
                <a:spcPts val="0"/>
              </a:spcAft>
              <a:buClr>
                <a:schemeClr val="dk1"/>
              </a:buClr>
              <a:buSzPts val="5200"/>
              <a:buNone/>
              <a:defRPr sz="5200">
                <a:solidFill>
                  <a:schemeClr val="dk1"/>
                </a:solidFill>
              </a:defRPr>
            </a:lvl2pPr>
            <a:lvl3pPr lvl="2" algn="ctr" rtl="0">
              <a:spcBef>
                <a:spcPts val="0"/>
              </a:spcBef>
              <a:spcAft>
                <a:spcPts val="0"/>
              </a:spcAft>
              <a:buClr>
                <a:schemeClr val="dk1"/>
              </a:buClr>
              <a:buSzPts val="5200"/>
              <a:buNone/>
              <a:defRPr sz="5200">
                <a:solidFill>
                  <a:schemeClr val="dk1"/>
                </a:solidFill>
              </a:defRPr>
            </a:lvl3pPr>
            <a:lvl4pPr lvl="3" algn="ctr" rtl="0">
              <a:spcBef>
                <a:spcPts val="0"/>
              </a:spcBef>
              <a:spcAft>
                <a:spcPts val="0"/>
              </a:spcAft>
              <a:buClr>
                <a:schemeClr val="dk1"/>
              </a:buClr>
              <a:buSzPts val="5200"/>
              <a:buNone/>
              <a:defRPr sz="5200">
                <a:solidFill>
                  <a:schemeClr val="dk1"/>
                </a:solidFill>
              </a:defRPr>
            </a:lvl4pPr>
            <a:lvl5pPr lvl="4" algn="ctr" rtl="0">
              <a:spcBef>
                <a:spcPts val="0"/>
              </a:spcBef>
              <a:spcAft>
                <a:spcPts val="0"/>
              </a:spcAft>
              <a:buClr>
                <a:schemeClr val="dk1"/>
              </a:buClr>
              <a:buSzPts val="5200"/>
              <a:buNone/>
              <a:defRPr sz="5200">
                <a:solidFill>
                  <a:schemeClr val="dk1"/>
                </a:solidFill>
              </a:defRPr>
            </a:lvl5pPr>
            <a:lvl6pPr lvl="5" algn="ctr" rtl="0">
              <a:spcBef>
                <a:spcPts val="0"/>
              </a:spcBef>
              <a:spcAft>
                <a:spcPts val="0"/>
              </a:spcAft>
              <a:buClr>
                <a:schemeClr val="dk1"/>
              </a:buClr>
              <a:buSzPts val="5200"/>
              <a:buNone/>
              <a:defRPr sz="5200">
                <a:solidFill>
                  <a:schemeClr val="dk1"/>
                </a:solidFill>
              </a:defRPr>
            </a:lvl6pPr>
            <a:lvl7pPr lvl="6" algn="ctr" rtl="0">
              <a:spcBef>
                <a:spcPts val="0"/>
              </a:spcBef>
              <a:spcAft>
                <a:spcPts val="0"/>
              </a:spcAft>
              <a:buClr>
                <a:schemeClr val="dk1"/>
              </a:buClr>
              <a:buSzPts val="5200"/>
              <a:buNone/>
              <a:defRPr sz="5200">
                <a:solidFill>
                  <a:schemeClr val="dk1"/>
                </a:solidFill>
              </a:defRPr>
            </a:lvl7pPr>
            <a:lvl8pPr lvl="7" algn="ctr" rtl="0">
              <a:spcBef>
                <a:spcPts val="0"/>
              </a:spcBef>
              <a:spcAft>
                <a:spcPts val="0"/>
              </a:spcAft>
              <a:buClr>
                <a:schemeClr val="dk1"/>
              </a:buClr>
              <a:buSzPts val="5200"/>
              <a:buNone/>
              <a:defRPr sz="5200">
                <a:solidFill>
                  <a:schemeClr val="dk1"/>
                </a:solidFill>
              </a:defRPr>
            </a:lvl8pPr>
            <a:lvl9pPr lvl="8" algn="ctr" rtl="0">
              <a:spcBef>
                <a:spcPts val="0"/>
              </a:spcBef>
              <a:spcAft>
                <a:spcPts val="0"/>
              </a:spcAft>
              <a:buClr>
                <a:schemeClr val="dk1"/>
              </a:buClr>
              <a:buSzPts val="5200"/>
              <a:buNone/>
              <a:defRPr sz="5200">
                <a:solidFill>
                  <a:schemeClr val="dk1"/>
                </a:solidFill>
              </a:defRPr>
            </a:lvl9pPr>
          </a:lstStyle>
          <a:p>
            <a:endParaRPr/>
          </a:p>
        </p:txBody>
      </p:sp>
      <p:sp>
        <p:nvSpPr>
          <p:cNvPr id="1187" name="Google Shape;1187;p77"/>
          <p:cNvSpPr txBox="1">
            <a:spLocks noGrp="1"/>
          </p:cNvSpPr>
          <p:nvPr>
            <p:ph type="subTitle" idx="1"/>
          </p:nvPr>
        </p:nvSpPr>
        <p:spPr>
          <a:xfrm>
            <a:off x="715100" y="1552150"/>
            <a:ext cx="2804100" cy="143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88" name="Google Shape;1188;p77"/>
          <p:cNvSpPr txBox="1"/>
          <p:nvPr/>
        </p:nvSpPr>
        <p:spPr>
          <a:xfrm>
            <a:off x="715100" y="3451400"/>
            <a:ext cx="4099500" cy="615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lang="en" sz="1200" b="1">
                <a:solidFill>
                  <a:schemeClr val="dk1"/>
                </a:solidFill>
                <a:uFill>
                  <a:noFill/>
                </a:uFill>
                <a:latin typeface="Dosis"/>
                <a:ea typeface="Dosis"/>
                <a:cs typeface="Dosis"/>
                <a:sym typeface="Dosis"/>
                <a:hlinkClick r:id="rId2">
                  <a:extLst>
                    <a:ext uri="{A12FA001-AC4F-418D-AE19-62706E023703}">
                      <ahyp:hlinkClr xmlns:ahyp="http://schemas.microsoft.com/office/drawing/2018/hyperlinkcolor" val="tx"/>
                    </a:ext>
                  </a:extLst>
                </a:hlinkClick>
              </a:rPr>
              <a:t>Slidesgo</a:t>
            </a:r>
            <a:r>
              <a:rPr lang="en" sz="1200">
                <a:solidFill>
                  <a:schemeClr val="dk1"/>
                </a:solidFill>
                <a:latin typeface="Dosis"/>
                <a:ea typeface="Dosis"/>
                <a:cs typeface="Dosis"/>
                <a:sym typeface="Dosis"/>
              </a:rPr>
              <a:t>, including icons by </a:t>
            </a:r>
            <a:r>
              <a:rPr lang="en" sz="1200" b="1">
                <a:solidFill>
                  <a:schemeClr val="dk1"/>
                </a:solidFill>
                <a:uFill>
                  <a:noFill/>
                </a:uFill>
                <a:latin typeface="Dosis"/>
                <a:ea typeface="Dosis"/>
                <a:cs typeface="Dosis"/>
                <a:sym typeface="Dosis"/>
                <a:hlinkClick r:id="rId3">
                  <a:extLst>
                    <a:ext uri="{A12FA001-AC4F-418D-AE19-62706E023703}">
                      <ahyp:hlinkClr xmlns:ahyp="http://schemas.microsoft.com/office/drawing/2018/hyperlinkcolor" val="tx"/>
                    </a:ext>
                  </a:extLst>
                </a:hlinkClick>
              </a:rPr>
              <a:t>Flaticon</a:t>
            </a:r>
            <a:r>
              <a:rPr lang="en" sz="1200" b="1">
                <a:solidFill>
                  <a:schemeClr val="dk1"/>
                </a:solidFill>
                <a:latin typeface="Dosis"/>
                <a:ea typeface="Dosis"/>
                <a:cs typeface="Dosis"/>
                <a:sym typeface="Dosis"/>
              </a:rPr>
              <a:t> </a:t>
            </a:r>
            <a:r>
              <a:rPr lang="en" sz="1200">
                <a:solidFill>
                  <a:schemeClr val="dk1"/>
                </a:solidFill>
                <a:latin typeface="Dosis"/>
                <a:ea typeface="Dosis"/>
                <a:cs typeface="Dosis"/>
                <a:sym typeface="Dosis"/>
              </a:rPr>
              <a:t>and infographics &amp; images by </a:t>
            </a:r>
            <a:r>
              <a:rPr lang="en" sz="1200" b="1">
                <a:solidFill>
                  <a:schemeClr val="dk1"/>
                </a:solidFill>
                <a:uFill>
                  <a:noFill/>
                </a:uFill>
                <a:latin typeface="Dosis"/>
                <a:ea typeface="Dosis"/>
                <a:cs typeface="Dosis"/>
                <a:sym typeface="Dosis"/>
                <a:hlinkClick r:id="rId4">
                  <a:extLst>
                    <a:ext uri="{A12FA001-AC4F-418D-AE19-62706E023703}">
                      <ahyp:hlinkClr xmlns:ahyp="http://schemas.microsoft.com/office/drawing/2018/hyperlinkcolor" val="tx"/>
                    </a:ext>
                  </a:extLst>
                </a:hlinkClick>
              </a:rPr>
              <a:t>Freepik</a:t>
            </a:r>
            <a:endParaRPr sz="1200" b="1">
              <a:solidFill>
                <a:schemeClr val="dk1"/>
              </a:solidFill>
              <a:latin typeface="Dosis"/>
              <a:ea typeface="Dosis"/>
              <a:cs typeface="Dosis"/>
              <a:sym typeface="Dosis"/>
            </a:endParaRPr>
          </a:p>
        </p:txBody>
      </p:sp>
      <p:sp>
        <p:nvSpPr>
          <p:cNvPr id="1189" name="Google Shape;1189;p77"/>
          <p:cNvSpPr>
            <a:spLocks noGrp="1"/>
          </p:cNvSpPr>
          <p:nvPr>
            <p:ph type="pic" idx="2"/>
          </p:nvPr>
        </p:nvSpPr>
        <p:spPr>
          <a:xfrm rot="2699719" flipH="1">
            <a:off x="5384830" y="115261"/>
            <a:ext cx="2592890" cy="4912978"/>
          </a:xfrm>
          <a:prstGeom prst="ellipse">
            <a:avLst/>
          </a:prstGeom>
          <a:noFill/>
          <a:ln>
            <a:noFill/>
          </a:ln>
        </p:spPr>
      </p:sp>
      <p:sp>
        <p:nvSpPr>
          <p:cNvPr id="1190" name="Google Shape;1190;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91"/>
        <p:cNvGrpSpPr/>
        <p:nvPr/>
      </p:nvGrpSpPr>
      <p:grpSpPr>
        <a:xfrm>
          <a:off x="0" y="0"/>
          <a:ext cx="0" cy="0"/>
          <a:chOff x="0" y="0"/>
          <a:chExt cx="0" cy="0"/>
        </a:xfrm>
      </p:grpSpPr>
      <p:grpSp>
        <p:nvGrpSpPr>
          <p:cNvPr id="1192" name="Google Shape;1192;p78"/>
          <p:cNvGrpSpPr/>
          <p:nvPr/>
        </p:nvGrpSpPr>
        <p:grpSpPr>
          <a:xfrm rot="5400000">
            <a:off x="6137399" y="343680"/>
            <a:ext cx="4188168" cy="637362"/>
            <a:chOff x="747350" y="3491756"/>
            <a:chExt cx="3746125" cy="637362"/>
          </a:xfrm>
        </p:grpSpPr>
        <p:cxnSp>
          <p:nvCxnSpPr>
            <p:cNvPr id="1193" name="Google Shape;1193;p78"/>
            <p:cNvCxnSpPr/>
            <p:nvPr/>
          </p:nvCxnSpPr>
          <p:spPr>
            <a:xfrm>
              <a:off x="747350" y="3807525"/>
              <a:ext cx="3723600" cy="0"/>
            </a:xfrm>
            <a:prstGeom prst="straightConnector1">
              <a:avLst/>
            </a:prstGeom>
            <a:noFill/>
            <a:ln w="19050" cap="flat" cmpd="sng">
              <a:solidFill>
                <a:schemeClr val="dk2"/>
              </a:solidFill>
              <a:prstDash val="solid"/>
              <a:round/>
              <a:headEnd type="none" w="med" len="med"/>
              <a:tailEnd type="none" w="med" len="med"/>
            </a:ln>
          </p:spPr>
        </p:cxnSp>
        <p:cxnSp>
          <p:nvCxnSpPr>
            <p:cNvPr id="1194" name="Google Shape;1194;p78"/>
            <p:cNvCxnSpPr/>
            <p:nvPr/>
          </p:nvCxnSpPr>
          <p:spPr>
            <a:xfrm rot="10800000">
              <a:off x="4066575" y="3491756"/>
              <a:ext cx="426900" cy="321600"/>
            </a:xfrm>
            <a:prstGeom prst="straightConnector1">
              <a:avLst/>
            </a:prstGeom>
            <a:noFill/>
            <a:ln w="19050" cap="flat" cmpd="sng">
              <a:solidFill>
                <a:schemeClr val="dk2"/>
              </a:solidFill>
              <a:prstDash val="solid"/>
              <a:round/>
              <a:headEnd type="none" w="med" len="med"/>
              <a:tailEnd type="none" w="med" len="med"/>
            </a:ln>
          </p:spPr>
        </p:cxnSp>
        <p:cxnSp>
          <p:nvCxnSpPr>
            <p:cNvPr id="1195" name="Google Shape;1195;p78"/>
            <p:cNvCxnSpPr/>
            <p:nvPr/>
          </p:nvCxnSpPr>
          <p:spPr>
            <a:xfrm flipH="1">
              <a:off x="4066575" y="3807519"/>
              <a:ext cx="426900" cy="321600"/>
            </a:xfrm>
            <a:prstGeom prst="straightConnector1">
              <a:avLst/>
            </a:prstGeom>
            <a:noFill/>
            <a:ln w="19050" cap="flat" cmpd="sng">
              <a:solidFill>
                <a:schemeClr val="dk2"/>
              </a:solidFill>
              <a:prstDash val="solid"/>
              <a:round/>
              <a:headEnd type="none" w="med" len="med"/>
              <a:tailEnd type="none" w="med" len="med"/>
            </a:ln>
          </p:spPr>
        </p:cxnSp>
      </p:grpSp>
      <p:sp>
        <p:nvSpPr>
          <p:cNvPr id="1196" name="Google Shape;1196;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1"/>
        </a:solidFill>
        <a:effectLst/>
      </p:bgPr>
    </p:bg>
    <p:spTree>
      <p:nvGrpSpPr>
        <p:cNvPr id="1" name="Shape 1197"/>
        <p:cNvGrpSpPr/>
        <p:nvPr/>
      </p:nvGrpSpPr>
      <p:grpSpPr>
        <a:xfrm>
          <a:off x="0" y="0"/>
          <a:ext cx="0" cy="0"/>
          <a:chOff x="0" y="0"/>
          <a:chExt cx="0" cy="0"/>
        </a:xfrm>
      </p:grpSpPr>
      <p:grpSp>
        <p:nvGrpSpPr>
          <p:cNvPr id="1198" name="Google Shape;1198;p79"/>
          <p:cNvGrpSpPr/>
          <p:nvPr/>
        </p:nvGrpSpPr>
        <p:grpSpPr>
          <a:xfrm>
            <a:off x="-168276" y="4145105"/>
            <a:ext cx="4188168" cy="637362"/>
            <a:chOff x="747350" y="3491756"/>
            <a:chExt cx="3746125" cy="637362"/>
          </a:xfrm>
        </p:grpSpPr>
        <p:cxnSp>
          <p:nvCxnSpPr>
            <p:cNvPr id="1199" name="Google Shape;1199;p79"/>
            <p:cNvCxnSpPr/>
            <p:nvPr/>
          </p:nvCxnSpPr>
          <p:spPr>
            <a:xfrm>
              <a:off x="747350" y="3807525"/>
              <a:ext cx="3723600" cy="0"/>
            </a:xfrm>
            <a:prstGeom prst="straightConnector1">
              <a:avLst/>
            </a:prstGeom>
            <a:noFill/>
            <a:ln w="19050" cap="flat" cmpd="sng">
              <a:solidFill>
                <a:schemeClr val="dk2"/>
              </a:solidFill>
              <a:prstDash val="solid"/>
              <a:round/>
              <a:headEnd type="none" w="med" len="med"/>
              <a:tailEnd type="none" w="med" len="med"/>
            </a:ln>
          </p:spPr>
        </p:cxnSp>
        <p:cxnSp>
          <p:nvCxnSpPr>
            <p:cNvPr id="1200" name="Google Shape;1200;p79"/>
            <p:cNvCxnSpPr/>
            <p:nvPr/>
          </p:nvCxnSpPr>
          <p:spPr>
            <a:xfrm rot="10800000">
              <a:off x="4066575" y="3491756"/>
              <a:ext cx="426900" cy="321600"/>
            </a:xfrm>
            <a:prstGeom prst="straightConnector1">
              <a:avLst/>
            </a:prstGeom>
            <a:noFill/>
            <a:ln w="19050" cap="flat" cmpd="sng">
              <a:solidFill>
                <a:schemeClr val="dk2"/>
              </a:solidFill>
              <a:prstDash val="solid"/>
              <a:round/>
              <a:headEnd type="none" w="med" len="med"/>
              <a:tailEnd type="none" w="med" len="med"/>
            </a:ln>
          </p:spPr>
        </p:cxnSp>
        <p:cxnSp>
          <p:nvCxnSpPr>
            <p:cNvPr id="1201" name="Google Shape;1201;p79"/>
            <p:cNvCxnSpPr/>
            <p:nvPr/>
          </p:nvCxnSpPr>
          <p:spPr>
            <a:xfrm flipH="1">
              <a:off x="4066575" y="3807519"/>
              <a:ext cx="426900" cy="321600"/>
            </a:xfrm>
            <a:prstGeom prst="straightConnector1">
              <a:avLst/>
            </a:prstGeom>
            <a:noFill/>
            <a:ln w="19050" cap="flat" cmpd="sng">
              <a:solidFill>
                <a:schemeClr val="dk2"/>
              </a:solidFill>
              <a:prstDash val="solid"/>
              <a:round/>
              <a:headEnd type="none" w="med" len="med"/>
              <a:tailEnd type="none" w="med" len="med"/>
            </a:ln>
          </p:spPr>
        </p:cxnSp>
      </p:grpSp>
      <p:sp>
        <p:nvSpPr>
          <p:cNvPr id="1202" name="Google Shape;1202;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3"/>
        <p:cNvGrpSpPr/>
        <p:nvPr/>
      </p:nvGrpSpPr>
      <p:grpSpPr>
        <a:xfrm>
          <a:off x="0" y="0"/>
          <a:ext cx="0" cy="0"/>
          <a:chOff x="0" y="0"/>
          <a:chExt cx="0" cy="0"/>
        </a:xfrm>
      </p:grpSpPr>
      <p:sp>
        <p:nvSpPr>
          <p:cNvPr id="1204" name="Google Shape;1204;p8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5" name="Google Shape;1205;p8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06" name="Google Shape;1206;p8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07" name="Google Shape;1207;p8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1208" name="Google Shape;1208;p8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1"/>
        <p:cNvGrpSpPr/>
        <p:nvPr/>
      </p:nvGrpSpPr>
      <p:grpSpPr>
        <a:xfrm>
          <a:off x="0" y="0"/>
          <a:ext cx="0" cy="0"/>
          <a:chOff x="0" y="0"/>
          <a:chExt cx="0" cy="0"/>
        </a:xfrm>
      </p:grpSpPr>
      <p:sp>
        <p:nvSpPr>
          <p:cNvPr id="252" name="Google Shape;252;p9"/>
          <p:cNvSpPr txBox="1">
            <a:spLocks noGrp="1"/>
          </p:cNvSpPr>
          <p:nvPr>
            <p:ph type="title"/>
          </p:nvPr>
        </p:nvSpPr>
        <p:spPr>
          <a:xfrm>
            <a:off x="1388100" y="1307100"/>
            <a:ext cx="6367800" cy="2529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53" name="Google Shape;253;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4"/>
        <p:cNvGrpSpPr/>
        <p:nvPr/>
      </p:nvGrpSpPr>
      <p:grpSpPr>
        <a:xfrm>
          <a:off x="0" y="0"/>
          <a:ext cx="0" cy="0"/>
          <a:chOff x="0" y="0"/>
          <a:chExt cx="0" cy="0"/>
        </a:xfrm>
      </p:grpSpPr>
      <p:sp>
        <p:nvSpPr>
          <p:cNvPr id="255" name="Google Shape;255;p10"/>
          <p:cNvSpPr txBox="1">
            <a:spLocks noGrp="1"/>
          </p:cNvSpPr>
          <p:nvPr>
            <p:ph type="subTitle" idx="1"/>
          </p:nvPr>
        </p:nvSpPr>
        <p:spPr>
          <a:xfrm>
            <a:off x="1031028" y="2311650"/>
            <a:ext cx="7081800" cy="164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6" name="Google Shape;256;p10"/>
          <p:cNvSpPr txBox="1">
            <a:spLocks noGrp="1"/>
          </p:cNvSpPr>
          <p:nvPr>
            <p:ph type="title"/>
          </p:nvPr>
        </p:nvSpPr>
        <p:spPr>
          <a:xfrm>
            <a:off x="1030975" y="1189050"/>
            <a:ext cx="7081800" cy="981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
        <p:nvSpPr>
          <p:cNvPr id="257" name="Google Shape;257;p10"/>
          <p:cNvSpPr/>
          <p:nvPr/>
        </p:nvSpPr>
        <p:spPr>
          <a:xfrm>
            <a:off x="8430775" y="-29250"/>
            <a:ext cx="713100" cy="52020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rot="10800000" flipH="1">
            <a:off x="-50" y="175"/>
            <a:ext cx="1019700" cy="10197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0"/>
          <p:cNvGrpSpPr/>
          <p:nvPr/>
        </p:nvGrpSpPr>
        <p:grpSpPr>
          <a:xfrm>
            <a:off x="-50" y="182150"/>
            <a:ext cx="2385000" cy="238500"/>
            <a:chOff x="-50" y="182150"/>
            <a:chExt cx="2385000" cy="238500"/>
          </a:xfrm>
        </p:grpSpPr>
        <p:grpSp>
          <p:nvGrpSpPr>
            <p:cNvPr id="260" name="Google Shape;260;p10"/>
            <p:cNvGrpSpPr/>
            <p:nvPr/>
          </p:nvGrpSpPr>
          <p:grpSpPr>
            <a:xfrm flipH="1">
              <a:off x="-50" y="182150"/>
              <a:ext cx="1192500" cy="238500"/>
              <a:chOff x="7951500" y="4723250"/>
              <a:chExt cx="1192500" cy="238500"/>
            </a:xfrm>
          </p:grpSpPr>
          <p:sp>
            <p:nvSpPr>
              <p:cNvPr id="261" name="Google Shape;261;p10"/>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0"/>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10"/>
            <p:cNvSpPr/>
            <p:nvPr/>
          </p:nvSpPr>
          <p:spPr>
            <a:xfrm flipH="1">
              <a:off x="1192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0"/>
            <p:cNvSpPr/>
            <p:nvPr/>
          </p:nvSpPr>
          <p:spPr>
            <a:xfrm flipH="1">
              <a:off x="1430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flipH="1">
              <a:off x="1669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flipH="1">
              <a:off x="19079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flipH="1">
              <a:off x="2146450" y="1821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0"/>
          <p:cNvGrpSpPr/>
          <p:nvPr/>
        </p:nvGrpSpPr>
        <p:grpSpPr>
          <a:xfrm rot="5400000" flipH="1">
            <a:off x="8191075" y="477000"/>
            <a:ext cx="1192500" cy="238500"/>
            <a:chOff x="7951500" y="4723250"/>
            <a:chExt cx="1192500" cy="238500"/>
          </a:xfrm>
        </p:grpSpPr>
        <p:sp>
          <p:nvSpPr>
            <p:cNvPr id="272" name="Google Shape;272;p10"/>
            <p:cNvSpPr/>
            <p:nvPr/>
          </p:nvSpPr>
          <p:spPr>
            <a:xfrm>
              <a:off x="7951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0"/>
            <p:cNvSpPr/>
            <p:nvPr/>
          </p:nvSpPr>
          <p:spPr>
            <a:xfrm>
              <a:off x="8190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8428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8667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0"/>
            <p:cNvSpPr/>
            <p:nvPr/>
          </p:nvSpPr>
          <p:spPr>
            <a:xfrm>
              <a:off x="8905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2pPr>
            <a:lvl3pPr lvl="2"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3pPr>
            <a:lvl4pPr lvl="3"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4pPr>
            <a:lvl5pPr lvl="4"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5pPr>
            <a:lvl6pPr lvl="5"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6pPr>
            <a:lvl7pPr lvl="6"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7pPr>
            <a:lvl8pPr lvl="7"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8pPr>
            <a:lvl9pPr lvl="8" rtl="0">
              <a:spcBef>
                <a:spcPts val="0"/>
              </a:spcBef>
              <a:spcAft>
                <a:spcPts val="0"/>
              </a:spcAft>
              <a:buClr>
                <a:schemeClr val="dk1"/>
              </a:buClr>
              <a:buSzPts val="3500"/>
              <a:buFont typeface="Montserrat ExtraBold"/>
              <a:buNone/>
              <a:defRPr sz="3500">
                <a:solidFill>
                  <a:schemeClr val="dk1"/>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Lato"/>
                <a:ea typeface="Lato"/>
                <a:cs typeface="Lato"/>
                <a:sym typeface="Lato"/>
              </a:defRPr>
            </a:lvl1pPr>
            <a:lvl2pPr lvl="1" algn="r">
              <a:buNone/>
              <a:defRPr sz="1300">
                <a:solidFill>
                  <a:schemeClr val="dk1"/>
                </a:solidFill>
                <a:latin typeface="Lato"/>
                <a:ea typeface="Lato"/>
                <a:cs typeface="Lato"/>
                <a:sym typeface="Lato"/>
              </a:defRPr>
            </a:lvl2pPr>
            <a:lvl3pPr lvl="2" algn="r">
              <a:buNone/>
              <a:defRPr sz="1300">
                <a:solidFill>
                  <a:schemeClr val="dk1"/>
                </a:solidFill>
                <a:latin typeface="Lato"/>
                <a:ea typeface="Lato"/>
                <a:cs typeface="Lato"/>
                <a:sym typeface="Lato"/>
              </a:defRPr>
            </a:lvl3pPr>
            <a:lvl4pPr lvl="3" algn="r">
              <a:buNone/>
              <a:defRPr sz="1300">
                <a:solidFill>
                  <a:schemeClr val="dk1"/>
                </a:solidFill>
                <a:latin typeface="Lato"/>
                <a:ea typeface="Lato"/>
                <a:cs typeface="Lato"/>
                <a:sym typeface="Lato"/>
              </a:defRPr>
            </a:lvl4pPr>
            <a:lvl5pPr lvl="4" algn="r">
              <a:buNone/>
              <a:defRPr sz="1300">
                <a:solidFill>
                  <a:schemeClr val="dk1"/>
                </a:solidFill>
                <a:latin typeface="Lato"/>
                <a:ea typeface="Lato"/>
                <a:cs typeface="Lato"/>
                <a:sym typeface="Lato"/>
              </a:defRPr>
            </a:lvl5pPr>
            <a:lvl6pPr lvl="5" algn="r">
              <a:buNone/>
              <a:defRPr sz="1300">
                <a:solidFill>
                  <a:schemeClr val="dk1"/>
                </a:solidFill>
                <a:latin typeface="Lato"/>
                <a:ea typeface="Lato"/>
                <a:cs typeface="Lato"/>
                <a:sym typeface="Lato"/>
              </a:defRPr>
            </a:lvl6pPr>
            <a:lvl7pPr lvl="6" algn="r">
              <a:buNone/>
              <a:defRPr sz="1300">
                <a:solidFill>
                  <a:schemeClr val="dk1"/>
                </a:solidFill>
                <a:latin typeface="Lato"/>
                <a:ea typeface="Lato"/>
                <a:cs typeface="Lato"/>
                <a:sym typeface="Lato"/>
              </a:defRPr>
            </a:lvl7pPr>
            <a:lvl8pPr lvl="7" algn="r">
              <a:buNone/>
              <a:defRPr sz="1300">
                <a:solidFill>
                  <a:schemeClr val="dk1"/>
                </a:solidFill>
                <a:latin typeface="Lato"/>
                <a:ea typeface="Lato"/>
                <a:cs typeface="Lato"/>
                <a:sym typeface="Lato"/>
              </a:defRPr>
            </a:lvl8pPr>
            <a:lvl9pPr lvl="8" algn="r">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911"/>
        <p:cNvGrpSpPr/>
        <p:nvPr/>
      </p:nvGrpSpPr>
      <p:grpSpPr>
        <a:xfrm>
          <a:off x="0" y="0"/>
          <a:ext cx="0" cy="0"/>
          <a:chOff x="0" y="0"/>
          <a:chExt cx="0" cy="0"/>
        </a:xfrm>
      </p:grpSpPr>
      <p:sp>
        <p:nvSpPr>
          <p:cNvPr id="912" name="Google Shape;912;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Rakkas"/>
              <a:buNone/>
              <a:defRPr sz="3500">
                <a:solidFill>
                  <a:schemeClr val="lt1"/>
                </a:solidFill>
                <a:latin typeface="Rakkas"/>
                <a:ea typeface="Rakkas"/>
                <a:cs typeface="Rakkas"/>
                <a:sym typeface="Rakkas"/>
              </a:defRPr>
            </a:lvl1pPr>
            <a:lvl2pPr lvl="1"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2pPr>
            <a:lvl3pPr lvl="2"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3pPr>
            <a:lvl4pPr lvl="3"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4pPr>
            <a:lvl5pPr lvl="4"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5pPr>
            <a:lvl6pPr lvl="5"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6pPr>
            <a:lvl7pPr lvl="6"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7pPr>
            <a:lvl8pPr lvl="7"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8pPr>
            <a:lvl9pPr lvl="8"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9pPr>
          </a:lstStyle>
          <a:p>
            <a:endParaRPr/>
          </a:p>
        </p:txBody>
      </p:sp>
      <p:sp>
        <p:nvSpPr>
          <p:cNvPr id="913" name="Google Shape;913;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Font typeface="Dosis"/>
              <a:buChar char="●"/>
              <a:defRPr>
                <a:solidFill>
                  <a:schemeClr val="lt1"/>
                </a:solidFill>
                <a:latin typeface="Dosis"/>
                <a:ea typeface="Dosis"/>
                <a:cs typeface="Dosis"/>
                <a:sym typeface="Dosis"/>
              </a:defRPr>
            </a:lvl1pPr>
            <a:lvl2pPr marL="914400" lvl="1"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2pPr>
            <a:lvl3pPr marL="1371600" lvl="2"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3pPr>
            <a:lvl4pPr marL="1828800" lvl="3"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4pPr>
            <a:lvl5pPr marL="2286000" lvl="4"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5pPr>
            <a:lvl6pPr marL="2743200" lvl="5"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6pPr>
            <a:lvl7pPr marL="3200400" lvl="6"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7pPr>
            <a:lvl8pPr marL="3657600" lvl="7"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8pPr>
            <a:lvl9pPr marL="4114800" lvl="8" indent="-317500" rtl="0">
              <a:lnSpc>
                <a:spcPct val="100000"/>
              </a:lnSpc>
              <a:spcBef>
                <a:spcPts val="1600"/>
              </a:spcBef>
              <a:spcAft>
                <a:spcPts val="1600"/>
              </a:spcAft>
              <a:buClr>
                <a:schemeClr val="lt1"/>
              </a:buClr>
              <a:buSzPts val="1400"/>
              <a:buFont typeface="Dosis"/>
              <a:buChar char="■"/>
              <a:defRPr>
                <a:solidFill>
                  <a:schemeClr val="lt1"/>
                </a:solidFill>
                <a:latin typeface="Dosis"/>
                <a:ea typeface="Dosis"/>
                <a:cs typeface="Dosis"/>
                <a:sym typeface="Dosis"/>
              </a:defRPr>
            </a:lvl9pPr>
          </a:lstStyle>
          <a:p>
            <a:endParaRPr/>
          </a:p>
        </p:txBody>
      </p:sp>
      <p:sp>
        <p:nvSpPr>
          <p:cNvPr id="914" name="Google Shape;914;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lt1"/>
                </a:solidFill>
                <a:latin typeface="Dosis"/>
                <a:ea typeface="Dosis"/>
                <a:cs typeface="Dosis"/>
                <a:sym typeface="Dosis"/>
              </a:defRPr>
            </a:lvl1pPr>
            <a:lvl2pPr lvl="1" algn="r" rtl="0">
              <a:buNone/>
              <a:defRPr sz="1300">
                <a:solidFill>
                  <a:schemeClr val="lt1"/>
                </a:solidFill>
                <a:latin typeface="Dosis"/>
                <a:ea typeface="Dosis"/>
                <a:cs typeface="Dosis"/>
                <a:sym typeface="Dosis"/>
              </a:defRPr>
            </a:lvl2pPr>
            <a:lvl3pPr lvl="2" algn="r" rtl="0">
              <a:buNone/>
              <a:defRPr sz="1300">
                <a:solidFill>
                  <a:schemeClr val="lt1"/>
                </a:solidFill>
                <a:latin typeface="Dosis"/>
                <a:ea typeface="Dosis"/>
                <a:cs typeface="Dosis"/>
                <a:sym typeface="Dosis"/>
              </a:defRPr>
            </a:lvl3pPr>
            <a:lvl4pPr lvl="3" algn="r" rtl="0">
              <a:buNone/>
              <a:defRPr sz="1300">
                <a:solidFill>
                  <a:schemeClr val="lt1"/>
                </a:solidFill>
                <a:latin typeface="Dosis"/>
                <a:ea typeface="Dosis"/>
                <a:cs typeface="Dosis"/>
                <a:sym typeface="Dosis"/>
              </a:defRPr>
            </a:lvl4pPr>
            <a:lvl5pPr lvl="4" algn="r" rtl="0">
              <a:buNone/>
              <a:defRPr sz="1300">
                <a:solidFill>
                  <a:schemeClr val="lt1"/>
                </a:solidFill>
                <a:latin typeface="Dosis"/>
                <a:ea typeface="Dosis"/>
                <a:cs typeface="Dosis"/>
                <a:sym typeface="Dosis"/>
              </a:defRPr>
            </a:lvl5pPr>
            <a:lvl6pPr lvl="5" algn="r" rtl="0">
              <a:buNone/>
              <a:defRPr sz="1300">
                <a:solidFill>
                  <a:schemeClr val="lt1"/>
                </a:solidFill>
                <a:latin typeface="Dosis"/>
                <a:ea typeface="Dosis"/>
                <a:cs typeface="Dosis"/>
                <a:sym typeface="Dosis"/>
              </a:defRPr>
            </a:lvl6pPr>
            <a:lvl7pPr lvl="6" algn="r" rtl="0">
              <a:buNone/>
              <a:defRPr sz="1300">
                <a:solidFill>
                  <a:schemeClr val="lt1"/>
                </a:solidFill>
                <a:latin typeface="Dosis"/>
                <a:ea typeface="Dosis"/>
                <a:cs typeface="Dosis"/>
                <a:sym typeface="Dosis"/>
              </a:defRPr>
            </a:lvl7pPr>
            <a:lvl8pPr lvl="7" algn="r" rtl="0">
              <a:buNone/>
              <a:defRPr sz="1300">
                <a:solidFill>
                  <a:schemeClr val="lt1"/>
                </a:solidFill>
                <a:latin typeface="Dosis"/>
                <a:ea typeface="Dosis"/>
                <a:cs typeface="Dosis"/>
                <a:sym typeface="Dosis"/>
              </a:defRPr>
            </a:lvl8pPr>
            <a:lvl9pPr lvl="8" algn="r" rtl="0">
              <a:buNone/>
              <a:defRPr sz="1300">
                <a:solidFill>
                  <a:schemeClr val="lt1"/>
                </a:solidFill>
                <a:latin typeface="Dosis"/>
                <a:ea typeface="Dosis"/>
                <a:cs typeface="Dosis"/>
                <a:sym typeface="Dosi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1060"/>
        <p:cNvGrpSpPr/>
        <p:nvPr/>
      </p:nvGrpSpPr>
      <p:grpSpPr>
        <a:xfrm>
          <a:off x="0" y="0"/>
          <a:ext cx="0" cy="0"/>
          <a:chOff x="0" y="0"/>
          <a:chExt cx="0" cy="0"/>
        </a:xfrm>
      </p:grpSpPr>
      <p:sp>
        <p:nvSpPr>
          <p:cNvPr id="1061" name="Google Shape;1061;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Rakkas"/>
              <a:buNone/>
              <a:defRPr sz="3500">
                <a:solidFill>
                  <a:schemeClr val="lt1"/>
                </a:solidFill>
                <a:latin typeface="Rakkas"/>
                <a:ea typeface="Rakkas"/>
                <a:cs typeface="Rakkas"/>
                <a:sym typeface="Rakkas"/>
              </a:defRPr>
            </a:lvl1pPr>
            <a:lvl2pPr lvl="1"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2pPr>
            <a:lvl3pPr lvl="2"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3pPr>
            <a:lvl4pPr lvl="3"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4pPr>
            <a:lvl5pPr lvl="4"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5pPr>
            <a:lvl6pPr lvl="5"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6pPr>
            <a:lvl7pPr lvl="6"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7pPr>
            <a:lvl8pPr lvl="7"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8pPr>
            <a:lvl9pPr lvl="8"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9pPr>
          </a:lstStyle>
          <a:p>
            <a:endParaRPr/>
          </a:p>
        </p:txBody>
      </p:sp>
      <p:sp>
        <p:nvSpPr>
          <p:cNvPr id="1062" name="Google Shape;1062;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Font typeface="Dosis"/>
              <a:buChar char="●"/>
              <a:defRPr>
                <a:solidFill>
                  <a:schemeClr val="lt1"/>
                </a:solidFill>
                <a:latin typeface="Dosis"/>
                <a:ea typeface="Dosis"/>
                <a:cs typeface="Dosis"/>
                <a:sym typeface="Dosis"/>
              </a:defRPr>
            </a:lvl1pPr>
            <a:lvl2pPr marL="914400" lvl="1"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2pPr>
            <a:lvl3pPr marL="1371600" lvl="2"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3pPr>
            <a:lvl4pPr marL="1828800" lvl="3"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4pPr>
            <a:lvl5pPr marL="2286000" lvl="4"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5pPr>
            <a:lvl6pPr marL="2743200" lvl="5"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6pPr>
            <a:lvl7pPr marL="3200400" lvl="6"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7pPr>
            <a:lvl8pPr marL="3657600" lvl="7" indent="-317500" rtl="0">
              <a:lnSpc>
                <a:spcPct val="100000"/>
              </a:lnSpc>
              <a:spcBef>
                <a:spcPts val="1600"/>
              </a:spcBef>
              <a:spcAft>
                <a:spcPts val="0"/>
              </a:spcAft>
              <a:buClr>
                <a:schemeClr val="lt1"/>
              </a:buClr>
              <a:buSzPts val="1400"/>
              <a:buFont typeface="Dosis"/>
              <a:buChar char="○"/>
              <a:defRPr>
                <a:solidFill>
                  <a:schemeClr val="lt1"/>
                </a:solidFill>
                <a:latin typeface="Dosis"/>
                <a:ea typeface="Dosis"/>
                <a:cs typeface="Dosis"/>
                <a:sym typeface="Dosis"/>
              </a:defRPr>
            </a:lvl8pPr>
            <a:lvl9pPr marL="4114800" lvl="8" indent="-317500" rtl="0">
              <a:lnSpc>
                <a:spcPct val="100000"/>
              </a:lnSpc>
              <a:spcBef>
                <a:spcPts val="1600"/>
              </a:spcBef>
              <a:spcAft>
                <a:spcPts val="1600"/>
              </a:spcAft>
              <a:buClr>
                <a:schemeClr val="lt1"/>
              </a:buClr>
              <a:buSzPts val="1400"/>
              <a:buFont typeface="Dosis"/>
              <a:buChar char="■"/>
              <a:defRPr>
                <a:solidFill>
                  <a:schemeClr val="lt1"/>
                </a:solidFill>
                <a:latin typeface="Dosis"/>
                <a:ea typeface="Dosis"/>
                <a:cs typeface="Dosis"/>
                <a:sym typeface="Dosis"/>
              </a:defRPr>
            </a:lvl9pPr>
          </a:lstStyle>
          <a:p>
            <a:endParaRPr/>
          </a:p>
        </p:txBody>
      </p:sp>
      <p:sp>
        <p:nvSpPr>
          <p:cNvPr id="1063" name="Google Shape;1063;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lt1"/>
                </a:solidFill>
                <a:latin typeface="Dosis"/>
                <a:ea typeface="Dosis"/>
                <a:cs typeface="Dosis"/>
                <a:sym typeface="Dosis"/>
              </a:defRPr>
            </a:lvl1pPr>
            <a:lvl2pPr lvl="1" algn="r" rtl="0">
              <a:buNone/>
              <a:defRPr sz="1300">
                <a:solidFill>
                  <a:schemeClr val="lt1"/>
                </a:solidFill>
                <a:latin typeface="Dosis"/>
                <a:ea typeface="Dosis"/>
                <a:cs typeface="Dosis"/>
                <a:sym typeface="Dosis"/>
              </a:defRPr>
            </a:lvl2pPr>
            <a:lvl3pPr lvl="2" algn="r" rtl="0">
              <a:buNone/>
              <a:defRPr sz="1300">
                <a:solidFill>
                  <a:schemeClr val="lt1"/>
                </a:solidFill>
                <a:latin typeface="Dosis"/>
                <a:ea typeface="Dosis"/>
                <a:cs typeface="Dosis"/>
                <a:sym typeface="Dosis"/>
              </a:defRPr>
            </a:lvl3pPr>
            <a:lvl4pPr lvl="3" algn="r" rtl="0">
              <a:buNone/>
              <a:defRPr sz="1300">
                <a:solidFill>
                  <a:schemeClr val="lt1"/>
                </a:solidFill>
                <a:latin typeface="Dosis"/>
                <a:ea typeface="Dosis"/>
                <a:cs typeface="Dosis"/>
                <a:sym typeface="Dosis"/>
              </a:defRPr>
            </a:lvl4pPr>
            <a:lvl5pPr lvl="4" algn="r" rtl="0">
              <a:buNone/>
              <a:defRPr sz="1300">
                <a:solidFill>
                  <a:schemeClr val="lt1"/>
                </a:solidFill>
                <a:latin typeface="Dosis"/>
                <a:ea typeface="Dosis"/>
                <a:cs typeface="Dosis"/>
                <a:sym typeface="Dosis"/>
              </a:defRPr>
            </a:lvl5pPr>
            <a:lvl6pPr lvl="5" algn="r" rtl="0">
              <a:buNone/>
              <a:defRPr sz="1300">
                <a:solidFill>
                  <a:schemeClr val="lt1"/>
                </a:solidFill>
                <a:latin typeface="Dosis"/>
                <a:ea typeface="Dosis"/>
                <a:cs typeface="Dosis"/>
                <a:sym typeface="Dosis"/>
              </a:defRPr>
            </a:lvl6pPr>
            <a:lvl7pPr lvl="6" algn="r" rtl="0">
              <a:buNone/>
              <a:defRPr sz="1300">
                <a:solidFill>
                  <a:schemeClr val="lt1"/>
                </a:solidFill>
                <a:latin typeface="Dosis"/>
                <a:ea typeface="Dosis"/>
                <a:cs typeface="Dosis"/>
                <a:sym typeface="Dosis"/>
              </a:defRPr>
            </a:lvl7pPr>
            <a:lvl8pPr lvl="7" algn="r" rtl="0">
              <a:buNone/>
              <a:defRPr sz="1300">
                <a:solidFill>
                  <a:schemeClr val="lt1"/>
                </a:solidFill>
                <a:latin typeface="Dosis"/>
                <a:ea typeface="Dosis"/>
                <a:cs typeface="Dosis"/>
                <a:sym typeface="Dosis"/>
              </a:defRPr>
            </a:lvl8pPr>
            <a:lvl9pPr lvl="8" algn="r" rtl="0">
              <a:buNone/>
              <a:defRPr sz="1300">
                <a:solidFill>
                  <a:schemeClr val="lt1"/>
                </a:solidFill>
                <a:latin typeface="Dosis"/>
                <a:ea typeface="Dosis"/>
                <a:cs typeface="Dosis"/>
                <a:sym typeface="Dosi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presentation/d/1Jq-_QOhnzVxbik1bXz8PFmQJ-lmYk7Kt5s_o5-uAVbM/edit?usp=sharing"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10.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sites.google.com/nfsg-sofia.org/taralova/%D0%B8%D0%BD%D0%BE%D0%B2%D0%B0%D1%86%D0%B8%D0%B8-%D0%B8-%D0%BF%D0%BE%D1%81%D1%82%D0%B8%D0%B6%D0%B5%D0%BD%D0%B8%D1%8F/%D0%B8%D0%BD%D0%BE%D0%B2%D0%B0%D1%82%D0%B8%D0%B2%D0%BD%D0%B8-%D1%83%D1%80%D0%BE%D1%86%D0%B8-%D0%B8-%D0%B4%D0%BE%D0%B1%D1%80%D0%B8-%D0%BF%D1%80%D0%B0%D0%BA%D1%82%D0%B8%D0%BA%D0%B8"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hyperlink" Target="https://docs.google.com/document/d/1mXSNMcZ6VqvTi9uskL7B-r51tlXVvSMbTauLyEybEck/edit?usp=shar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docs.google.com/document/d/1mXSNMcZ6VqvTi9uskL7B-r51tlXVvSMbTauLyEybEck/edit"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school-education.ec.europa.eu/en/etwinning/projects/live-present/twinspace"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hyperlink" Target="https://www.canva.com/design/DAFzmVz6XXU/K4NCoQ26e4Jp3jBY70Aqbg/edit?utm_content=DAFzmVz6XXU&amp;utm_campaign=designshare&amp;utm_medium=link2&amp;utm_source=sharebutton"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hyperlink" Target="http://etwinning.hrdc.bg/etwinning-poslanitsi/"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3" Type="http://schemas.openxmlformats.org/officeDocument/2006/relationships/hyperlink" Target="https://erasmus-plus.ec.europa.eu/sites/default/files/2023-11/2024-Erasmus+Programme-Guide_BG.pdf" TargetMode="External"/><Relationship Id="rId2" Type="http://schemas.openxmlformats.org/officeDocument/2006/relationships/notesSlide" Target="../notesSlides/notesSlide33.xml"/><Relationship Id="rId1" Type="http://schemas.openxmlformats.org/officeDocument/2006/relationships/slideLayout" Target="../slideLayouts/slideLayout6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hyperlink" Target="https://sites.google.com/nfsg-sofia.org/erasmusvet?usp=sharing" TargetMode="External"/><Relationship Id="rId2" Type="http://schemas.openxmlformats.org/officeDocument/2006/relationships/notesSlide" Target="../notesSlides/notesSlide34.xml"/><Relationship Id="rId1" Type="http://schemas.openxmlformats.org/officeDocument/2006/relationships/slideLayout" Target="../slideLayouts/slideLayout60.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12"/>
        <p:cNvGrpSpPr/>
        <p:nvPr/>
      </p:nvGrpSpPr>
      <p:grpSpPr>
        <a:xfrm>
          <a:off x="0" y="0"/>
          <a:ext cx="0" cy="0"/>
          <a:chOff x="0" y="0"/>
          <a:chExt cx="0" cy="0"/>
        </a:xfrm>
      </p:grpSpPr>
      <p:sp>
        <p:nvSpPr>
          <p:cNvPr id="1213" name="Google Shape;1213;p81"/>
          <p:cNvSpPr txBox="1">
            <a:spLocks noGrp="1"/>
          </p:cNvSpPr>
          <p:nvPr>
            <p:ph type="ctrTitle"/>
          </p:nvPr>
        </p:nvSpPr>
        <p:spPr>
          <a:xfrm>
            <a:off x="621975" y="859850"/>
            <a:ext cx="7121100" cy="184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1C4587"/>
                </a:solidFill>
              </a:rPr>
              <a:t>Приложение на метода </a:t>
            </a:r>
            <a:br>
              <a:rPr lang="en" sz="3000" dirty="0">
                <a:solidFill>
                  <a:srgbClr val="1C4587"/>
                </a:solidFill>
              </a:rPr>
            </a:br>
            <a:r>
              <a:rPr lang="bg-BG" sz="3000" dirty="0">
                <a:solidFill>
                  <a:srgbClr val="1C4587"/>
                </a:solidFill>
              </a:rPr>
              <a:t>„</a:t>
            </a:r>
            <a:r>
              <a:rPr lang="en" sz="3000" dirty="0">
                <a:solidFill>
                  <a:srgbClr val="1C4587"/>
                </a:solidFill>
              </a:rPr>
              <a:t>Проектно-базиран</a:t>
            </a:r>
            <a:r>
              <a:rPr lang="bg-BG" sz="3000" dirty="0">
                <a:solidFill>
                  <a:srgbClr val="1C4587"/>
                </a:solidFill>
              </a:rPr>
              <a:t>о</a:t>
            </a:r>
            <a:r>
              <a:rPr lang="en" sz="3000" dirty="0">
                <a:solidFill>
                  <a:srgbClr val="1C4587"/>
                </a:solidFill>
              </a:rPr>
              <a:t> обучение</a:t>
            </a:r>
            <a:r>
              <a:rPr lang="bg-BG" sz="3000" dirty="0">
                <a:solidFill>
                  <a:srgbClr val="1C4587"/>
                </a:solidFill>
              </a:rPr>
              <a:t>“</a:t>
            </a:r>
            <a:r>
              <a:rPr lang="en" sz="3000" dirty="0">
                <a:solidFill>
                  <a:srgbClr val="1C4587"/>
                </a:solidFill>
              </a:rPr>
              <a:t> в учебния процес</a:t>
            </a:r>
            <a:endParaRPr dirty="0">
              <a:solidFill>
                <a:srgbClr val="1C4587"/>
              </a:solidFill>
            </a:endParaRPr>
          </a:p>
        </p:txBody>
      </p:sp>
      <p:pic>
        <p:nvPicPr>
          <p:cNvPr id="1214" name="Google Shape;1214;p81"/>
          <p:cNvPicPr preferRelativeResize="0"/>
          <p:nvPr/>
        </p:nvPicPr>
        <p:blipFill rotWithShape="1">
          <a:blip r:embed="rId3">
            <a:alphaModFix/>
          </a:blip>
          <a:srcRect/>
          <a:stretch/>
        </p:blipFill>
        <p:spPr>
          <a:xfrm>
            <a:off x="7743076" y="2026224"/>
            <a:ext cx="1297025" cy="2157025"/>
          </a:xfrm>
          <a:prstGeom prst="rect">
            <a:avLst/>
          </a:prstGeom>
          <a:noFill/>
          <a:ln>
            <a:noFill/>
          </a:ln>
        </p:spPr>
      </p:pic>
      <p:sp>
        <p:nvSpPr>
          <p:cNvPr id="1215" name="Google Shape;1215;p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1216" name="Google Shape;1216;p81"/>
          <p:cNvSpPr txBox="1"/>
          <p:nvPr/>
        </p:nvSpPr>
        <p:spPr>
          <a:xfrm>
            <a:off x="706150" y="3597575"/>
            <a:ext cx="5668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solidFill>
                  <a:srgbClr val="1C4587"/>
                </a:solidFill>
                <a:latin typeface="Golos Text"/>
                <a:ea typeface="Golos Text"/>
                <a:cs typeface="Golos Text"/>
                <a:sym typeface="Golos Text"/>
              </a:rPr>
              <a:t>Онлайн обучение на издателство </a:t>
            </a:r>
            <a:r>
              <a:rPr lang="bg-BG" sz="1800" b="1" dirty="0">
                <a:solidFill>
                  <a:srgbClr val="1C4587"/>
                </a:solidFill>
                <a:latin typeface="Golos Text"/>
                <a:ea typeface="Golos Text"/>
                <a:cs typeface="Golos Text"/>
                <a:sym typeface="Golos Text"/>
              </a:rPr>
              <a:t>„</a:t>
            </a:r>
            <a:r>
              <a:rPr lang="en" sz="1800" b="1" dirty="0">
                <a:solidFill>
                  <a:srgbClr val="1C4587"/>
                </a:solidFill>
                <a:latin typeface="Golos Text"/>
                <a:ea typeface="Golos Text"/>
                <a:cs typeface="Golos Text"/>
                <a:sym typeface="Golos Text"/>
              </a:rPr>
              <a:t>Просвета</a:t>
            </a:r>
            <a:r>
              <a:rPr lang="bg-BG" sz="1800" b="1" dirty="0">
                <a:solidFill>
                  <a:srgbClr val="1C4587"/>
                </a:solidFill>
                <a:latin typeface="Golos Text"/>
                <a:ea typeface="Golos Text"/>
                <a:cs typeface="Golos Text"/>
                <a:sym typeface="Golos Text"/>
              </a:rPr>
              <a:t>“</a:t>
            </a:r>
            <a:r>
              <a:rPr lang="en" sz="1800" b="1" dirty="0">
                <a:solidFill>
                  <a:srgbClr val="1C4587"/>
                </a:solidFill>
                <a:latin typeface="Golos Text"/>
                <a:ea typeface="Golos Text"/>
                <a:cs typeface="Golos Text"/>
                <a:sym typeface="Golos Text"/>
              </a:rPr>
              <a:t> </a:t>
            </a:r>
            <a:endParaRPr sz="1800" b="1" dirty="0">
              <a:solidFill>
                <a:srgbClr val="1C4587"/>
              </a:solidFill>
              <a:latin typeface="Golos Text"/>
              <a:ea typeface="Golos Text"/>
              <a:cs typeface="Golos Text"/>
              <a:sym typeface="Golos Text"/>
            </a:endParaRPr>
          </a:p>
          <a:p>
            <a:pPr marL="0" lvl="0" indent="0" algn="l" rtl="0">
              <a:spcBef>
                <a:spcPts val="0"/>
              </a:spcBef>
              <a:spcAft>
                <a:spcPts val="0"/>
              </a:spcAft>
              <a:buNone/>
            </a:pPr>
            <a:r>
              <a:rPr lang="en" sz="1800" b="1" dirty="0">
                <a:solidFill>
                  <a:srgbClr val="1C4587"/>
                </a:solidFill>
                <a:latin typeface="Golos Text"/>
                <a:ea typeface="Golos Text"/>
                <a:cs typeface="Golos Text"/>
                <a:sym typeface="Golos Text"/>
              </a:rPr>
              <a:t>13 април 2024 г. </a:t>
            </a:r>
            <a:endParaRPr dirty="0">
              <a:solidFill>
                <a:srgbClr val="1C458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37"/>
        <p:cNvGrpSpPr/>
        <p:nvPr/>
      </p:nvGrpSpPr>
      <p:grpSpPr>
        <a:xfrm>
          <a:off x="0" y="0"/>
          <a:ext cx="0" cy="0"/>
          <a:chOff x="0" y="0"/>
          <a:chExt cx="0" cy="0"/>
        </a:xfrm>
      </p:grpSpPr>
      <p:sp>
        <p:nvSpPr>
          <p:cNvPr id="1338" name="Google Shape;1338;p90"/>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lvl="0" algn="ctr"/>
            <a:r>
              <a:rPr lang="en" dirty="0"/>
              <a:t>ПБО </a:t>
            </a:r>
            <a:r>
              <a:rPr lang="bg-BG" dirty="0"/>
              <a:t>„</a:t>
            </a:r>
            <a:r>
              <a:rPr lang="en" dirty="0"/>
              <a:t>Нашата зоологическа градина</a:t>
            </a:r>
            <a:r>
              <a:rPr lang="bg-BG" dirty="0"/>
              <a:t>“</a:t>
            </a:r>
            <a:br>
              <a:rPr lang="bg-BG" dirty="0"/>
            </a:br>
            <a:endParaRPr dirty="0"/>
          </a:p>
        </p:txBody>
      </p:sp>
      <p:sp>
        <p:nvSpPr>
          <p:cNvPr id="1339" name="Google Shape;1339;p90"/>
          <p:cNvSpPr txBox="1"/>
          <p:nvPr/>
        </p:nvSpPr>
        <p:spPr>
          <a:xfrm>
            <a:off x="923400" y="911004"/>
            <a:ext cx="7297200" cy="2414477"/>
          </a:xfrm>
          <a:prstGeom prst="rect">
            <a:avLst/>
          </a:prstGeom>
          <a:noFill/>
          <a:ln>
            <a:noFill/>
          </a:ln>
        </p:spPr>
        <p:txBody>
          <a:bodyPr spcFirstLastPara="1" wrap="square" lIns="91425" tIns="91425" rIns="91425" bIns="91425" anchor="t" anchorCtr="0">
            <a:spAutoFit/>
          </a:bodyPr>
          <a:lstStyle/>
          <a:p>
            <a:pPr marL="342900" lvl="0" indent="-342900">
              <a:lnSpc>
                <a:spcPct val="115000"/>
              </a:lnSpc>
              <a:buAutoNum type="arabicPeriod"/>
            </a:pPr>
            <a:r>
              <a:rPr lang="en" sz="1800" dirty="0">
                <a:solidFill>
                  <a:schemeClr val="tx1"/>
                </a:solidFill>
              </a:rPr>
              <a:t>Подходяща идея и тема на проекта</a:t>
            </a:r>
            <a:endParaRPr lang="bg-BG" sz="1800" dirty="0">
              <a:solidFill>
                <a:schemeClr val="tx1"/>
              </a:solidFill>
            </a:endParaRPr>
          </a:p>
          <a:p>
            <a:pPr marL="342900" lvl="0" indent="-342900">
              <a:lnSpc>
                <a:spcPct val="115000"/>
              </a:lnSpc>
              <a:buAutoNum type="arabicPeriod"/>
            </a:pPr>
            <a:endParaRPr sz="1800" b="1" dirty="0"/>
          </a:p>
          <a:p>
            <a:pPr marL="0" lvl="0" indent="0" algn="l" rtl="0">
              <a:lnSpc>
                <a:spcPct val="115000"/>
              </a:lnSpc>
              <a:spcBef>
                <a:spcPts val="0"/>
              </a:spcBef>
              <a:spcAft>
                <a:spcPts val="0"/>
              </a:spcAft>
              <a:buNone/>
            </a:pPr>
            <a:r>
              <a:rPr lang="en" sz="1800" b="1" dirty="0"/>
              <a:t>Цел на проекта:</a:t>
            </a:r>
            <a:r>
              <a:rPr lang="en" sz="1800" dirty="0"/>
              <a:t> Затвър</a:t>
            </a:r>
            <a:r>
              <a:rPr lang="bg-BG" sz="1800" dirty="0" err="1"/>
              <a:t>дя</a:t>
            </a:r>
            <a:r>
              <a:rPr lang="en" sz="1800" dirty="0"/>
              <a:t>ване на лексика на тема </a:t>
            </a:r>
            <a:r>
              <a:rPr lang="bg-BG" sz="1800" dirty="0"/>
              <a:t>„</a:t>
            </a:r>
            <a:r>
              <a:rPr lang="en" sz="1800" dirty="0"/>
              <a:t>Животни</a:t>
            </a:r>
            <a:r>
              <a:rPr lang="bg-BG" sz="1800" dirty="0"/>
              <a:t>“</a:t>
            </a:r>
            <a:r>
              <a:rPr lang="en" sz="1800" dirty="0"/>
              <a:t>, работа с информация в интернет, развитие на уменията за работа в екип и презентационните умения</a:t>
            </a:r>
            <a:endParaRPr sz="1800" dirty="0"/>
          </a:p>
          <a:p>
            <a:pPr marL="0" lvl="0" indent="0" algn="l" rtl="0">
              <a:lnSpc>
                <a:spcPct val="115000"/>
              </a:lnSpc>
              <a:spcBef>
                <a:spcPts val="0"/>
              </a:spcBef>
              <a:spcAft>
                <a:spcPts val="0"/>
              </a:spcAft>
              <a:buNone/>
            </a:pPr>
            <a:r>
              <a:rPr lang="en" sz="1800" b="1" dirty="0"/>
              <a:t>Инструкции:</a:t>
            </a:r>
            <a:endParaRPr sz="1800" b="1" dirty="0"/>
          </a:p>
          <a:p>
            <a:pPr marL="0" lvl="0" indent="0" algn="l" rtl="0">
              <a:lnSpc>
                <a:spcPct val="115000"/>
              </a:lnSpc>
              <a:spcBef>
                <a:spcPts val="0"/>
              </a:spcBef>
              <a:spcAft>
                <a:spcPts val="0"/>
              </a:spcAft>
              <a:buNone/>
            </a:pPr>
            <a:r>
              <a:rPr lang="en" sz="1800" dirty="0"/>
              <a:t>Създайте зоологическа градина</a:t>
            </a:r>
            <a:r>
              <a:rPr lang="bg-BG" sz="1800" dirty="0"/>
              <a:t>.</a:t>
            </a:r>
            <a:endParaRPr sz="2000" dirty="0">
              <a:solidFill>
                <a:schemeClr val="dk1"/>
              </a:solidFill>
              <a:latin typeface="Lato"/>
              <a:ea typeface="Lato"/>
              <a:cs typeface="Lato"/>
              <a:sym typeface="Lato"/>
            </a:endParaRPr>
          </a:p>
        </p:txBody>
      </p:sp>
      <p:pic>
        <p:nvPicPr>
          <p:cNvPr id="1340" name="Google Shape;1340;p90"/>
          <p:cNvPicPr preferRelativeResize="0"/>
          <p:nvPr/>
        </p:nvPicPr>
        <p:blipFill>
          <a:blip r:embed="rId3">
            <a:alphaModFix/>
          </a:blip>
          <a:stretch>
            <a:fillRect/>
          </a:stretch>
        </p:blipFill>
        <p:spPr>
          <a:xfrm>
            <a:off x="4733250" y="2643447"/>
            <a:ext cx="3089026" cy="2315229"/>
          </a:xfrm>
          <a:prstGeom prst="rect">
            <a:avLst/>
          </a:prstGeom>
          <a:noFill/>
          <a:ln>
            <a:noFill/>
          </a:ln>
        </p:spPr>
      </p:pic>
      <p:sp>
        <p:nvSpPr>
          <p:cNvPr id="1341" name="Google Shape;1341;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45"/>
        <p:cNvGrpSpPr/>
        <p:nvPr/>
      </p:nvGrpSpPr>
      <p:grpSpPr>
        <a:xfrm>
          <a:off x="0" y="0"/>
          <a:ext cx="0" cy="0"/>
          <a:chOff x="0" y="0"/>
          <a:chExt cx="0" cy="0"/>
        </a:xfrm>
      </p:grpSpPr>
      <p:sp>
        <p:nvSpPr>
          <p:cNvPr id="1346" name="Google Shape;1346;p91"/>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lvl="0" algn="ctr"/>
            <a:r>
              <a:rPr lang="en" dirty="0"/>
              <a:t>ПБО </a:t>
            </a:r>
            <a:r>
              <a:rPr lang="bg-BG" dirty="0"/>
              <a:t>„</a:t>
            </a:r>
            <a:r>
              <a:rPr lang="en" dirty="0"/>
              <a:t>Нашата зоологическа градина</a:t>
            </a:r>
            <a:r>
              <a:rPr lang="bg-BG" dirty="0"/>
              <a:t>“</a:t>
            </a:r>
            <a:br>
              <a:rPr lang="bg-BG" dirty="0"/>
            </a:br>
            <a:endParaRPr sz="1800" dirty="0"/>
          </a:p>
          <a:p>
            <a:pPr marL="457200" lvl="0" indent="0" algn="l" rtl="0">
              <a:spcBef>
                <a:spcPts val="0"/>
              </a:spcBef>
              <a:spcAft>
                <a:spcPts val="0"/>
              </a:spcAft>
              <a:buNone/>
            </a:pPr>
            <a:r>
              <a:rPr lang="en" sz="1800" dirty="0"/>
              <a:t>2. Критерии за оцен</a:t>
            </a:r>
            <a:r>
              <a:rPr lang="bg-BG" sz="1800" dirty="0"/>
              <a:t>яване</a:t>
            </a:r>
            <a:r>
              <a:rPr lang="en" sz="1800" dirty="0"/>
              <a:t> (A1 </a:t>
            </a:r>
            <a:r>
              <a:rPr lang="en" sz="1800" dirty="0">
                <a:solidFill>
                  <a:srgbClr val="040404"/>
                </a:solidFill>
                <a:latin typeface="Montserrat"/>
                <a:ea typeface="Montserrat"/>
                <a:cs typeface="Montserrat"/>
                <a:sym typeface="Montserrat"/>
              </a:rPr>
              <a:t>–</a:t>
            </a:r>
            <a:r>
              <a:rPr lang="en" sz="1800" dirty="0"/>
              <a:t> Unit 5 Smart Skills)</a:t>
            </a:r>
            <a:endParaRPr sz="1800" dirty="0"/>
          </a:p>
          <a:p>
            <a:pPr marL="0" lvl="0" indent="0" algn="l" rtl="0">
              <a:spcBef>
                <a:spcPts val="0"/>
              </a:spcBef>
              <a:spcAft>
                <a:spcPts val="0"/>
              </a:spcAft>
              <a:buNone/>
            </a:pPr>
            <a:endParaRPr sz="1200" dirty="0">
              <a:solidFill>
                <a:srgbClr val="FF0000"/>
              </a:solidFill>
              <a:latin typeface="Arial"/>
              <a:ea typeface="Arial"/>
              <a:cs typeface="Arial"/>
              <a:sym typeface="Arial"/>
            </a:endParaRPr>
          </a:p>
          <a:p>
            <a:pPr marL="457200" lvl="0" indent="0" algn="l" rtl="0">
              <a:spcBef>
                <a:spcPts val="0"/>
              </a:spcBef>
              <a:spcAft>
                <a:spcPts val="0"/>
              </a:spcAft>
              <a:buNone/>
            </a:pPr>
            <a:endParaRPr sz="1800" dirty="0"/>
          </a:p>
          <a:p>
            <a:pPr marL="0" lvl="0" indent="0" algn="l" rtl="0">
              <a:spcBef>
                <a:spcPts val="0"/>
              </a:spcBef>
              <a:spcAft>
                <a:spcPts val="0"/>
              </a:spcAft>
              <a:buNone/>
            </a:pPr>
            <a:endParaRPr dirty="0"/>
          </a:p>
        </p:txBody>
      </p:sp>
      <p:pic>
        <p:nvPicPr>
          <p:cNvPr id="1347" name="Google Shape;1347;p91"/>
          <p:cNvPicPr preferRelativeResize="0"/>
          <p:nvPr/>
        </p:nvPicPr>
        <p:blipFill>
          <a:blip r:embed="rId3">
            <a:alphaModFix/>
          </a:blip>
          <a:stretch>
            <a:fillRect/>
          </a:stretch>
        </p:blipFill>
        <p:spPr>
          <a:xfrm>
            <a:off x="1557275" y="1592675"/>
            <a:ext cx="6299049" cy="3312575"/>
          </a:xfrm>
          <a:prstGeom prst="rect">
            <a:avLst/>
          </a:prstGeom>
          <a:noFill/>
          <a:ln>
            <a:noFill/>
          </a:ln>
        </p:spPr>
      </p:pic>
      <p:sp>
        <p:nvSpPr>
          <p:cNvPr id="1348" name="Google Shape;1348;p9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52"/>
        <p:cNvGrpSpPr/>
        <p:nvPr/>
      </p:nvGrpSpPr>
      <p:grpSpPr>
        <a:xfrm>
          <a:off x="0" y="0"/>
          <a:ext cx="0" cy="0"/>
          <a:chOff x="0" y="0"/>
          <a:chExt cx="0" cy="0"/>
        </a:xfrm>
      </p:grpSpPr>
      <p:sp>
        <p:nvSpPr>
          <p:cNvPr id="1353" name="Google Shape;1353;p92"/>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lvl="0" algn="ctr"/>
            <a:r>
              <a:rPr lang="en" dirty="0"/>
              <a:t>П</a:t>
            </a:r>
            <a:r>
              <a:rPr lang="bg-BG" dirty="0"/>
              <a:t>БО „Нашата зоологическа градина“</a:t>
            </a:r>
            <a:endParaRPr sz="1800" dirty="0"/>
          </a:p>
          <a:p>
            <a:pPr marL="457200" lvl="0" indent="0" algn="l" rtl="0">
              <a:spcBef>
                <a:spcPts val="0"/>
              </a:spcBef>
              <a:spcAft>
                <a:spcPts val="0"/>
              </a:spcAft>
              <a:buNone/>
            </a:pPr>
            <a:br>
              <a:rPr lang="bg-BG" sz="1800" b="1" dirty="0">
                <a:latin typeface="Arial"/>
                <a:ea typeface="Arial"/>
                <a:cs typeface="Arial"/>
                <a:sym typeface="Arial"/>
              </a:rPr>
            </a:br>
            <a:r>
              <a:rPr lang="en" sz="1800" dirty="0">
                <a:latin typeface="Arial"/>
                <a:ea typeface="Arial"/>
                <a:cs typeface="Arial"/>
                <a:sym typeface="Arial"/>
              </a:rPr>
              <a:t>2. Критерии за оцен</a:t>
            </a:r>
            <a:r>
              <a:rPr lang="bg-BG" sz="1800" dirty="0">
                <a:latin typeface="Arial"/>
                <a:ea typeface="Arial"/>
                <a:cs typeface="Arial"/>
                <a:sym typeface="Arial"/>
              </a:rPr>
              <a:t>яване</a:t>
            </a:r>
            <a:endParaRPr sz="1800" dirty="0">
              <a:latin typeface="Arial"/>
              <a:ea typeface="Arial"/>
              <a:cs typeface="Arial"/>
              <a:sym typeface="Arial"/>
            </a:endParaRPr>
          </a:p>
          <a:p>
            <a:pPr marL="0" lvl="0" indent="0" algn="l" rtl="0">
              <a:spcBef>
                <a:spcPts val="0"/>
              </a:spcBef>
              <a:spcAft>
                <a:spcPts val="0"/>
              </a:spcAft>
              <a:buNone/>
            </a:pPr>
            <a:endParaRPr sz="1200" dirty="0">
              <a:solidFill>
                <a:srgbClr val="FF0000"/>
              </a:solidFill>
              <a:latin typeface="Lato"/>
              <a:ea typeface="Lato"/>
              <a:cs typeface="Lato"/>
              <a:sym typeface="Lato"/>
            </a:endParaRPr>
          </a:p>
          <a:p>
            <a:pPr marL="457200" lvl="0" indent="-342900" algn="l" rtl="0">
              <a:spcBef>
                <a:spcPts val="0"/>
              </a:spcBef>
              <a:spcAft>
                <a:spcPts val="0"/>
              </a:spcAft>
              <a:buClr>
                <a:srgbClr val="000000"/>
              </a:buClr>
              <a:buSzPts val="1800"/>
              <a:buFont typeface="Arial"/>
              <a:buChar char="●"/>
            </a:pPr>
            <a:r>
              <a:rPr lang="bg-BG" sz="1800" dirty="0">
                <a:solidFill>
                  <a:srgbClr val="000000"/>
                </a:solidFill>
                <a:latin typeface="Arial"/>
                <a:ea typeface="Arial"/>
                <a:cs typeface="Arial"/>
                <a:sym typeface="Arial"/>
              </a:rPr>
              <a:t>Проектът е предаден </a:t>
            </a:r>
            <a:r>
              <a:rPr lang="en" sz="1800" dirty="0">
                <a:solidFill>
                  <a:srgbClr val="000000"/>
                </a:solidFill>
                <a:latin typeface="Arial"/>
                <a:ea typeface="Arial"/>
                <a:cs typeface="Arial"/>
                <a:sym typeface="Arial"/>
              </a:rPr>
              <a:t>навреме </a:t>
            </a:r>
            <a:r>
              <a:rPr lang="en" sz="1800" dirty="0">
                <a:solidFill>
                  <a:srgbClr val="040404"/>
                </a:solidFill>
                <a:latin typeface="Arial"/>
                <a:ea typeface="Arial"/>
                <a:cs typeface="Arial"/>
                <a:sym typeface="Arial"/>
              </a:rPr>
              <a:t>–</a:t>
            </a:r>
            <a:r>
              <a:rPr lang="en" sz="1800" dirty="0">
                <a:solidFill>
                  <a:srgbClr val="000000"/>
                </a:solidFill>
                <a:latin typeface="Arial"/>
                <a:ea typeface="Arial"/>
                <a:cs typeface="Arial"/>
                <a:sym typeface="Arial"/>
              </a:rPr>
              <a:t> 1 точка</a:t>
            </a:r>
            <a:endParaRPr sz="1800" dirty="0">
              <a:solidFill>
                <a:srgbClr val="000000"/>
              </a:solidFill>
              <a:latin typeface="Arial"/>
              <a:ea typeface="Arial"/>
              <a:cs typeface="Arial"/>
              <a:sym typeface="Arial"/>
            </a:endParaRPr>
          </a:p>
          <a:p>
            <a:pPr marL="457200" lvl="0" indent="-342900" algn="l" rtl="0">
              <a:spcBef>
                <a:spcPts val="0"/>
              </a:spcBef>
              <a:spcAft>
                <a:spcPts val="0"/>
              </a:spcAft>
              <a:buClr>
                <a:srgbClr val="000000"/>
              </a:buClr>
              <a:buSzPts val="1800"/>
              <a:buFont typeface="Lato"/>
              <a:buChar char="●"/>
            </a:pPr>
            <a:r>
              <a:rPr lang="en" sz="1800" dirty="0">
                <a:solidFill>
                  <a:srgbClr val="000000"/>
                </a:solidFill>
                <a:latin typeface="Arial"/>
                <a:ea typeface="Arial"/>
                <a:cs typeface="Arial"/>
                <a:sym typeface="Arial"/>
              </a:rPr>
              <a:t>Оформление на слайдовете – 2 точки</a:t>
            </a:r>
            <a:endParaRPr sz="1800" dirty="0">
              <a:solidFill>
                <a:srgbClr val="000000"/>
              </a:solidFill>
              <a:latin typeface="Lato"/>
              <a:ea typeface="Lato"/>
              <a:cs typeface="Lato"/>
              <a:sym typeface="Lato"/>
            </a:endParaRPr>
          </a:p>
          <a:p>
            <a:pPr marL="457200" lvl="0" indent="-342900">
              <a:buClr>
                <a:srgbClr val="000000"/>
              </a:buClr>
              <a:buSzPts val="1800"/>
              <a:buFont typeface="Lato"/>
              <a:buChar char="●"/>
            </a:pPr>
            <a:r>
              <a:rPr lang="en" sz="1800" dirty="0">
                <a:solidFill>
                  <a:srgbClr val="000000"/>
                </a:solidFill>
                <a:latin typeface="Arial"/>
                <a:ea typeface="Arial"/>
                <a:cs typeface="Arial"/>
                <a:sym typeface="Arial"/>
              </a:rPr>
              <a:t>Всеки член на екипа участва в представянето и говори ясно и достатъчно силно – 1 точка </a:t>
            </a:r>
            <a:endParaRPr sz="1800" dirty="0">
              <a:solidFill>
                <a:srgbClr val="000000"/>
              </a:solidFill>
              <a:latin typeface="Arial"/>
              <a:ea typeface="Arial"/>
              <a:cs typeface="Arial"/>
              <a:sym typeface="Arial"/>
            </a:endParaRPr>
          </a:p>
          <a:p>
            <a:pPr marL="457200" lvl="0" indent="0" algn="l" rtl="0">
              <a:spcBef>
                <a:spcPts val="0"/>
              </a:spcBef>
              <a:spcAft>
                <a:spcPts val="0"/>
              </a:spcAft>
              <a:buNone/>
            </a:pPr>
            <a:endParaRPr sz="1800" dirty="0"/>
          </a:p>
          <a:p>
            <a:pPr marL="0" lvl="0" indent="0" algn="l" rtl="0">
              <a:spcBef>
                <a:spcPts val="0"/>
              </a:spcBef>
              <a:spcAft>
                <a:spcPts val="0"/>
              </a:spcAft>
              <a:buNone/>
            </a:pPr>
            <a:endParaRPr dirty="0"/>
          </a:p>
        </p:txBody>
      </p:sp>
      <p:pic>
        <p:nvPicPr>
          <p:cNvPr id="1354" name="Google Shape;1354;p92"/>
          <p:cNvPicPr preferRelativeResize="0"/>
          <p:nvPr/>
        </p:nvPicPr>
        <p:blipFill>
          <a:blip r:embed="rId3">
            <a:alphaModFix/>
          </a:blip>
          <a:stretch>
            <a:fillRect/>
          </a:stretch>
        </p:blipFill>
        <p:spPr>
          <a:xfrm>
            <a:off x="2369127" y="2818014"/>
            <a:ext cx="4239491" cy="2160236"/>
          </a:xfrm>
          <a:prstGeom prst="rect">
            <a:avLst/>
          </a:prstGeom>
          <a:noFill/>
          <a:ln>
            <a:noFill/>
          </a:ln>
        </p:spPr>
      </p:pic>
      <p:sp>
        <p:nvSpPr>
          <p:cNvPr id="1355" name="Google Shape;1355;p9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59"/>
        <p:cNvGrpSpPr/>
        <p:nvPr/>
      </p:nvGrpSpPr>
      <p:grpSpPr>
        <a:xfrm>
          <a:off x="0" y="0"/>
          <a:ext cx="0" cy="0"/>
          <a:chOff x="0" y="0"/>
          <a:chExt cx="0" cy="0"/>
        </a:xfrm>
      </p:grpSpPr>
      <p:sp>
        <p:nvSpPr>
          <p:cNvPr id="1360" name="Google Shape;1360;p93"/>
          <p:cNvSpPr txBox="1">
            <a:spLocks noGrp="1"/>
          </p:cNvSpPr>
          <p:nvPr>
            <p:ph type="title"/>
          </p:nvPr>
        </p:nvSpPr>
        <p:spPr>
          <a:xfrm>
            <a:off x="720000" y="218300"/>
            <a:ext cx="4938900" cy="572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dirty="0"/>
              <a:t>ПБО</a:t>
            </a:r>
            <a:endParaRPr dirty="0"/>
          </a:p>
          <a:p>
            <a:pPr marL="0" lvl="0" indent="0" algn="ctr" rtl="0">
              <a:spcBef>
                <a:spcPts val="0"/>
              </a:spcBef>
              <a:spcAft>
                <a:spcPts val="0"/>
              </a:spcAft>
              <a:buNone/>
            </a:pPr>
            <a:endParaRPr sz="1800" dirty="0"/>
          </a:p>
          <a:p>
            <a:pPr marL="457200" lvl="0" indent="0" algn="l" rtl="0">
              <a:spcBef>
                <a:spcPts val="0"/>
              </a:spcBef>
              <a:spcAft>
                <a:spcPts val="0"/>
              </a:spcAft>
              <a:buNone/>
            </a:pPr>
            <a:r>
              <a:rPr lang="en" sz="1800" dirty="0">
                <a:latin typeface="Montserrat"/>
                <a:ea typeface="Montserrat"/>
                <a:cs typeface="Montserrat"/>
                <a:sym typeface="Montserrat"/>
              </a:rPr>
              <a:t>2. Рубрики при съставянето на критериите със Slidesgo</a:t>
            </a:r>
            <a:endParaRPr sz="1800" dirty="0">
              <a:latin typeface="Montserrat"/>
              <a:ea typeface="Montserrat"/>
              <a:cs typeface="Montserrat"/>
              <a:sym typeface="Montserrat"/>
            </a:endParaRPr>
          </a:p>
          <a:p>
            <a:pPr marL="457200" lvl="0" indent="0" algn="l" rtl="0">
              <a:spcBef>
                <a:spcPts val="0"/>
              </a:spcBef>
              <a:spcAft>
                <a:spcPts val="0"/>
              </a:spcAft>
              <a:buNone/>
            </a:pPr>
            <a:r>
              <a:rPr lang="en" sz="1800" u="sng" dirty="0">
                <a:solidFill>
                  <a:schemeClr val="hlink"/>
                </a:solidFill>
                <a:latin typeface="Montserrat"/>
                <a:ea typeface="Montserrat"/>
                <a:cs typeface="Montserrat"/>
                <a:sym typeface="Montserrat"/>
                <a:hlinkClick r:id="rId3"/>
              </a:rPr>
              <a:t>LINK</a:t>
            </a:r>
            <a:endParaRPr sz="1800" dirty="0">
              <a:latin typeface="Montserrat"/>
              <a:ea typeface="Montserrat"/>
              <a:cs typeface="Montserrat"/>
              <a:sym typeface="Montserrat"/>
            </a:endParaRPr>
          </a:p>
          <a:p>
            <a:pPr marL="0" lvl="0" indent="0" algn="l" rtl="0">
              <a:spcBef>
                <a:spcPts val="0"/>
              </a:spcBef>
              <a:spcAft>
                <a:spcPts val="0"/>
              </a:spcAft>
              <a:buNone/>
            </a:pPr>
            <a:endParaRPr sz="1200" dirty="0">
              <a:solidFill>
                <a:srgbClr val="FF0000"/>
              </a:solidFill>
              <a:latin typeface="Arial"/>
              <a:ea typeface="Arial"/>
              <a:cs typeface="Arial"/>
              <a:sym typeface="Arial"/>
            </a:endParaRPr>
          </a:p>
          <a:p>
            <a:pPr marL="457200" lvl="0" indent="0" algn="l" rtl="0">
              <a:spcBef>
                <a:spcPts val="0"/>
              </a:spcBef>
              <a:spcAft>
                <a:spcPts val="0"/>
              </a:spcAft>
              <a:buNone/>
            </a:pPr>
            <a:endParaRPr sz="1800" dirty="0"/>
          </a:p>
          <a:p>
            <a:pPr marL="0" lvl="0" indent="0" algn="l" rtl="0">
              <a:spcBef>
                <a:spcPts val="0"/>
              </a:spcBef>
              <a:spcAft>
                <a:spcPts val="0"/>
              </a:spcAft>
              <a:buNone/>
            </a:pPr>
            <a:endParaRPr dirty="0"/>
          </a:p>
        </p:txBody>
      </p:sp>
      <p:pic>
        <p:nvPicPr>
          <p:cNvPr id="1361" name="Google Shape;1361;p93"/>
          <p:cNvPicPr preferRelativeResize="0"/>
          <p:nvPr/>
        </p:nvPicPr>
        <p:blipFill>
          <a:blip r:embed="rId4">
            <a:alphaModFix/>
          </a:blip>
          <a:stretch>
            <a:fillRect/>
          </a:stretch>
        </p:blipFill>
        <p:spPr>
          <a:xfrm>
            <a:off x="5777650" y="291600"/>
            <a:ext cx="2023850" cy="4047700"/>
          </a:xfrm>
          <a:prstGeom prst="rect">
            <a:avLst/>
          </a:prstGeom>
          <a:noFill/>
          <a:ln>
            <a:noFill/>
          </a:ln>
        </p:spPr>
      </p:pic>
      <p:pic>
        <p:nvPicPr>
          <p:cNvPr id="1362" name="Google Shape;1362;p93"/>
          <p:cNvPicPr preferRelativeResize="0"/>
          <p:nvPr/>
        </p:nvPicPr>
        <p:blipFill>
          <a:blip r:embed="rId5">
            <a:alphaModFix/>
          </a:blip>
          <a:stretch>
            <a:fillRect/>
          </a:stretch>
        </p:blipFill>
        <p:spPr>
          <a:xfrm>
            <a:off x="1657825" y="1989751"/>
            <a:ext cx="3599027" cy="2349550"/>
          </a:xfrm>
          <a:prstGeom prst="rect">
            <a:avLst/>
          </a:prstGeom>
          <a:noFill/>
          <a:ln>
            <a:noFill/>
          </a:ln>
        </p:spPr>
      </p:pic>
      <p:sp>
        <p:nvSpPr>
          <p:cNvPr id="1363" name="Google Shape;1363;p9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67"/>
        <p:cNvGrpSpPr/>
        <p:nvPr/>
      </p:nvGrpSpPr>
      <p:grpSpPr>
        <a:xfrm>
          <a:off x="0" y="0"/>
          <a:ext cx="0" cy="0"/>
          <a:chOff x="0" y="0"/>
          <a:chExt cx="0" cy="0"/>
        </a:xfrm>
      </p:grpSpPr>
      <p:sp>
        <p:nvSpPr>
          <p:cNvPr id="1368" name="Google Shape;1368;p94"/>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lvl="0" algn="ctr"/>
            <a:r>
              <a:rPr lang="en" dirty="0"/>
              <a:t>ПБО </a:t>
            </a:r>
            <a:r>
              <a:rPr lang="bg-BG" dirty="0"/>
              <a:t>„</a:t>
            </a:r>
            <a:r>
              <a:rPr lang="en" dirty="0"/>
              <a:t>Нашата зоологическа градина</a:t>
            </a:r>
            <a:r>
              <a:rPr lang="bg-BG" dirty="0"/>
              <a:t>“</a:t>
            </a:r>
            <a:br>
              <a:rPr lang="bg-BG" dirty="0"/>
            </a:br>
            <a:endParaRPr sz="1800" dirty="0"/>
          </a:p>
          <a:p>
            <a:pPr marL="457200" lvl="0" indent="0" algn="l" rtl="0">
              <a:spcBef>
                <a:spcPts val="0"/>
              </a:spcBef>
              <a:spcAft>
                <a:spcPts val="0"/>
              </a:spcAft>
              <a:buNone/>
            </a:pPr>
            <a:r>
              <a:rPr lang="en" sz="1800" dirty="0"/>
              <a:t>3. Въпрос за проучване</a:t>
            </a:r>
            <a:endParaRPr sz="1800" dirty="0"/>
          </a:p>
          <a:p>
            <a:pPr marL="0" lvl="0" indent="0" algn="l" rtl="0">
              <a:spcBef>
                <a:spcPts val="0"/>
              </a:spcBef>
              <a:spcAft>
                <a:spcPts val="0"/>
              </a:spcAft>
              <a:buNone/>
            </a:pPr>
            <a:endParaRPr sz="1200" dirty="0">
              <a:solidFill>
                <a:srgbClr val="FF0000"/>
              </a:solidFill>
              <a:latin typeface="Arial"/>
              <a:ea typeface="Arial"/>
              <a:cs typeface="Arial"/>
              <a:sym typeface="Arial"/>
            </a:endParaRPr>
          </a:p>
          <a:p>
            <a:pPr marL="457200" lvl="0" indent="0" algn="l" rtl="0">
              <a:spcBef>
                <a:spcPts val="0"/>
              </a:spcBef>
              <a:spcAft>
                <a:spcPts val="0"/>
              </a:spcAft>
              <a:buNone/>
            </a:pPr>
            <a:endParaRPr sz="1800" dirty="0"/>
          </a:p>
          <a:p>
            <a:pPr marL="0" lvl="0" indent="0" algn="l" rtl="0">
              <a:spcBef>
                <a:spcPts val="0"/>
              </a:spcBef>
              <a:spcAft>
                <a:spcPts val="0"/>
              </a:spcAft>
              <a:buNone/>
            </a:pPr>
            <a:endParaRPr dirty="0"/>
          </a:p>
        </p:txBody>
      </p:sp>
      <p:graphicFrame>
        <p:nvGraphicFramePr>
          <p:cNvPr id="1369" name="Google Shape;1369;p94"/>
          <p:cNvGraphicFramePr/>
          <p:nvPr/>
        </p:nvGraphicFramePr>
        <p:xfrm>
          <a:off x="903375" y="1509225"/>
          <a:ext cx="6858000" cy="3544955"/>
        </p:xfrm>
        <a:graphic>
          <a:graphicData uri="http://schemas.openxmlformats.org/drawingml/2006/table">
            <a:tbl>
              <a:tblPr>
                <a:noFill/>
                <a:tableStyleId>{C07291FD-30B6-40D5-AC16-D66A57367D3D}</a:tableStyleId>
              </a:tblPr>
              <a:tblGrid>
                <a:gridCol w="2032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415675">
                <a:tc>
                  <a:txBody>
                    <a:bodyPr/>
                    <a:lstStyle/>
                    <a:p>
                      <a:pPr marL="0" lvl="0" indent="0" algn="l" rtl="0">
                        <a:spcBef>
                          <a:spcPts val="0"/>
                        </a:spcBef>
                        <a:spcAft>
                          <a:spcPts val="0"/>
                        </a:spcAft>
                        <a:buNone/>
                      </a:pPr>
                      <a:r>
                        <a:rPr lang="en"/>
                        <a:t>Fact file 1</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Name:</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t>Type of animal:</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Description:</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a:t>Country:</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a:t>Animal diet:</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a:t>Size:</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a:t>Weight:</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a:t>Interesting fact/s:</a:t>
                      </a:r>
                      <a:endParaRPr/>
                    </a:p>
                  </a:txBody>
                  <a:tcPr marL="88900" marR="88900" marT="88900" marB="88900"/>
                </a:tc>
                <a:tc>
                  <a:txBody>
                    <a:bodyPr/>
                    <a:lstStyle/>
                    <a:p>
                      <a:pPr marL="0" lvl="0" indent="0" algn="l" rtl="0">
                        <a:lnSpc>
                          <a:spcPct val="115000"/>
                        </a:lnSpc>
                        <a:spcBef>
                          <a:spcPts val="0"/>
                        </a:spcBef>
                        <a:spcAft>
                          <a:spcPts val="0"/>
                        </a:spcAft>
                        <a:buNone/>
                      </a:pPr>
                      <a:endParaRPr sz="1100"/>
                    </a:p>
                  </a:txBody>
                  <a:tcPr marL="88900" marR="88900" marT="88900" marB="88900"/>
                </a:tc>
                <a:extLst>
                  <a:ext uri="{0D108BD9-81ED-4DB2-BD59-A6C34878D82A}">
                    <a16:rowId xmlns:a16="http://schemas.microsoft.com/office/drawing/2014/main" val="10008"/>
                  </a:ext>
                </a:extLst>
              </a:tr>
            </a:tbl>
          </a:graphicData>
        </a:graphic>
      </p:graphicFrame>
      <p:sp>
        <p:nvSpPr>
          <p:cNvPr id="1370" name="Google Shape;1370;p9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74"/>
        <p:cNvGrpSpPr/>
        <p:nvPr/>
      </p:nvGrpSpPr>
      <p:grpSpPr>
        <a:xfrm>
          <a:off x="0" y="0"/>
          <a:ext cx="0" cy="0"/>
          <a:chOff x="0" y="0"/>
          <a:chExt cx="0" cy="0"/>
        </a:xfrm>
      </p:grpSpPr>
      <p:sp>
        <p:nvSpPr>
          <p:cNvPr id="1375" name="Google Shape;1375;p95"/>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ПБО </a:t>
            </a:r>
            <a:r>
              <a:rPr lang="bg-BG" dirty="0"/>
              <a:t>„</a:t>
            </a:r>
            <a:r>
              <a:rPr lang="en" dirty="0"/>
              <a:t>Нашата зоологическа градина</a:t>
            </a:r>
            <a:r>
              <a:rPr lang="bg-BG" dirty="0"/>
              <a:t>“</a:t>
            </a:r>
            <a:endParaRPr dirty="0"/>
          </a:p>
          <a:p>
            <a:pPr marL="0" lvl="0" indent="0" algn="ctr" rtl="0">
              <a:spcBef>
                <a:spcPts val="0"/>
              </a:spcBef>
              <a:spcAft>
                <a:spcPts val="0"/>
              </a:spcAft>
              <a:buNone/>
            </a:pPr>
            <a:endParaRPr sz="1800" dirty="0"/>
          </a:p>
          <a:p>
            <a:pPr marL="457200" lvl="0" indent="0" algn="l" rtl="0">
              <a:spcBef>
                <a:spcPts val="0"/>
              </a:spcBef>
              <a:spcAft>
                <a:spcPts val="0"/>
              </a:spcAft>
              <a:buNone/>
            </a:pPr>
            <a:r>
              <a:rPr lang="en" sz="1800" dirty="0"/>
              <a:t>4. Дейности</a:t>
            </a:r>
            <a:endParaRPr sz="1800" dirty="0"/>
          </a:p>
          <a:p>
            <a:pPr marL="0" lvl="0" indent="0" algn="l" rtl="0">
              <a:spcBef>
                <a:spcPts val="0"/>
              </a:spcBef>
              <a:spcAft>
                <a:spcPts val="0"/>
              </a:spcAft>
              <a:buNone/>
            </a:pPr>
            <a:endParaRPr sz="1200" dirty="0">
              <a:solidFill>
                <a:srgbClr val="FF0000"/>
              </a:solidFill>
              <a:latin typeface="Arial"/>
              <a:ea typeface="Arial"/>
              <a:cs typeface="Arial"/>
              <a:sym typeface="Arial"/>
            </a:endParaRPr>
          </a:p>
          <a:p>
            <a:pPr marL="0" lvl="0" indent="0" algn="l" rtl="0">
              <a:lnSpc>
                <a:spcPct val="115000"/>
              </a:lnSpc>
              <a:spcBef>
                <a:spcPts val="0"/>
              </a:spcBef>
              <a:spcAft>
                <a:spcPts val="0"/>
              </a:spcAft>
              <a:buNone/>
            </a:pPr>
            <a:r>
              <a:rPr lang="en" sz="1600" b="1" dirty="0">
                <a:solidFill>
                  <a:srgbClr val="002060"/>
                </a:solidFill>
                <a:latin typeface="Arial"/>
                <a:ea typeface="Arial"/>
                <a:cs typeface="Arial"/>
                <a:sym typeface="Arial"/>
              </a:rPr>
              <a:t>Инструкции на английски език:</a:t>
            </a:r>
            <a:endParaRPr sz="1600" b="1"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In </a:t>
            </a:r>
            <a:r>
              <a:rPr lang="en" sz="1600" b="1" dirty="0">
                <a:solidFill>
                  <a:srgbClr val="002060"/>
                </a:solidFill>
                <a:latin typeface="Arial"/>
                <a:ea typeface="Arial"/>
                <a:cs typeface="Arial"/>
                <a:sym typeface="Arial"/>
              </a:rPr>
              <a:t>your team</a:t>
            </a:r>
            <a:r>
              <a:rPr lang="en" sz="1600" dirty="0">
                <a:solidFill>
                  <a:srgbClr val="002060"/>
                </a:solidFill>
                <a:latin typeface="Arial"/>
                <a:ea typeface="Arial"/>
                <a:cs typeface="Arial"/>
                <a:sym typeface="Arial"/>
              </a:rPr>
              <a:t> make your own zoo.</a:t>
            </a:r>
            <a:endParaRPr sz="1600" dirty="0">
              <a:solidFill>
                <a:srgbClr val="002060"/>
              </a:solidFill>
              <a:latin typeface="Arial"/>
              <a:ea typeface="Arial"/>
              <a:cs typeface="Arial"/>
              <a:sym typeface="Arial"/>
            </a:endParaRPr>
          </a:p>
          <a:p>
            <a:pPr marL="457200" lvl="0" indent="-330200" algn="l" rtl="0">
              <a:lnSpc>
                <a:spcPct val="100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Give your zoo a name. </a:t>
            </a:r>
            <a:endParaRPr sz="1600" dirty="0">
              <a:solidFill>
                <a:srgbClr val="002060"/>
              </a:solidFill>
              <a:latin typeface="Arial"/>
              <a:ea typeface="Arial"/>
              <a:cs typeface="Arial"/>
              <a:sym typeface="Arial"/>
            </a:endParaRPr>
          </a:p>
          <a:p>
            <a:pPr marL="457200" lvl="0" indent="-330200" algn="l" rtl="0">
              <a:lnSpc>
                <a:spcPct val="100000"/>
              </a:lnSpc>
              <a:spcBef>
                <a:spcPts val="0"/>
              </a:spcBef>
              <a:spcAft>
                <a:spcPts val="0"/>
              </a:spcAft>
              <a:buClr>
                <a:schemeClr val="dk1"/>
              </a:buClr>
              <a:buSzPts val="1600"/>
              <a:buFont typeface="Arial"/>
              <a:buChar char="●"/>
            </a:pPr>
            <a:r>
              <a:rPr lang="en" sz="1600" dirty="0">
                <a:solidFill>
                  <a:srgbClr val="002060"/>
                </a:solidFill>
                <a:latin typeface="Arial"/>
                <a:ea typeface="Arial"/>
                <a:cs typeface="Arial"/>
                <a:sym typeface="Arial"/>
              </a:rPr>
              <a:t>Optional </a:t>
            </a:r>
            <a:r>
              <a:rPr lang="en" sz="1800" dirty="0">
                <a:solidFill>
                  <a:srgbClr val="002060"/>
                </a:solidFill>
                <a:latin typeface="Montserrat"/>
                <a:ea typeface="Montserrat"/>
                <a:cs typeface="Montserrat"/>
                <a:sym typeface="Montserrat"/>
              </a:rPr>
              <a:t>–</a:t>
            </a:r>
            <a:r>
              <a:rPr lang="en" sz="1600" dirty="0">
                <a:solidFill>
                  <a:srgbClr val="002060"/>
                </a:solidFill>
                <a:latin typeface="Arial"/>
                <a:ea typeface="Arial"/>
                <a:cs typeface="Arial"/>
                <a:sym typeface="Arial"/>
              </a:rPr>
              <a:t> You can create a welcome poster with the name of the animals and creators (you).</a:t>
            </a:r>
            <a:endParaRPr sz="1600"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For each animal create a slide with a picture (see the example). </a:t>
            </a:r>
            <a:endParaRPr sz="1600"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Two questions for the other students.</a:t>
            </a:r>
            <a:endParaRPr sz="1600"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Help each other. (Prepare the texts for some students with difficulties.) </a:t>
            </a:r>
            <a:endParaRPr sz="1600"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The leader submits the slides by Monday.</a:t>
            </a:r>
            <a:endParaRPr sz="1600"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rgbClr val="000000"/>
              </a:buClr>
              <a:buSzPts val="1600"/>
              <a:buFont typeface="Arial"/>
              <a:buChar char="●"/>
            </a:pPr>
            <a:r>
              <a:rPr lang="en" sz="1600" dirty="0">
                <a:solidFill>
                  <a:srgbClr val="002060"/>
                </a:solidFill>
                <a:latin typeface="Arial"/>
                <a:ea typeface="Arial"/>
                <a:cs typeface="Arial"/>
                <a:sym typeface="Arial"/>
              </a:rPr>
              <a:t>Practise and present on Tuesday / Wednesday.</a:t>
            </a:r>
            <a:endParaRPr sz="1600" dirty="0">
              <a:solidFill>
                <a:srgbClr val="002060"/>
              </a:solidFill>
              <a:latin typeface="Arial"/>
              <a:ea typeface="Arial"/>
              <a:cs typeface="Arial"/>
              <a:sym typeface="Arial"/>
            </a:endParaRPr>
          </a:p>
          <a:p>
            <a:pPr marL="457200" lvl="0" indent="-330200" algn="l" rtl="0">
              <a:lnSpc>
                <a:spcPct val="115000"/>
              </a:lnSpc>
              <a:spcBef>
                <a:spcPts val="0"/>
              </a:spcBef>
              <a:spcAft>
                <a:spcPts val="0"/>
              </a:spcAft>
              <a:buClr>
                <a:schemeClr val="dk1"/>
              </a:buClr>
              <a:buSzPts val="1600"/>
              <a:buFont typeface="Arial"/>
              <a:buChar char="●"/>
            </a:pPr>
            <a:r>
              <a:rPr lang="en" sz="1600" dirty="0">
                <a:solidFill>
                  <a:srgbClr val="002060"/>
                </a:solidFill>
                <a:latin typeface="Arial"/>
                <a:ea typeface="Arial"/>
                <a:cs typeface="Arial"/>
                <a:sym typeface="Arial"/>
              </a:rPr>
              <a:t>Be creative! Enjoy yourselves! </a:t>
            </a:r>
            <a:endParaRPr sz="1800" dirty="0">
              <a:solidFill>
                <a:srgbClr val="002060"/>
              </a:solidFill>
              <a:latin typeface="Lato"/>
              <a:ea typeface="Lato"/>
              <a:cs typeface="Lato"/>
              <a:sym typeface="Lato"/>
            </a:endParaRPr>
          </a:p>
          <a:p>
            <a:pPr marL="0" lvl="0" indent="0" algn="l" rtl="0">
              <a:spcBef>
                <a:spcPts val="0"/>
              </a:spcBef>
              <a:spcAft>
                <a:spcPts val="0"/>
              </a:spcAft>
              <a:buNone/>
            </a:pPr>
            <a:endParaRPr dirty="0"/>
          </a:p>
        </p:txBody>
      </p:sp>
      <p:sp>
        <p:nvSpPr>
          <p:cNvPr id="1376" name="Google Shape;1376;p9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80"/>
        <p:cNvGrpSpPr/>
        <p:nvPr/>
      </p:nvGrpSpPr>
      <p:grpSpPr>
        <a:xfrm>
          <a:off x="0" y="0"/>
          <a:ext cx="0" cy="0"/>
          <a:chOff x="0" y="0"/>
          <a:chExt cx="0" cy="0"/>
        </a:xfrm>
      </p:grpSpPr>
      <p:sp>
        <p:nvSpPr>
          <p:cNvPr id="1381" name="Google Shape;1381;p96"/>
          <p:cNvSpPr txBox="1">
            <a:spLocks noGrp="1"/>
          </p:cNvSpPr>
          <p:nvPr>
            <p:ph type="title"/>
          </p:nvPr>
        </p:nvSpPr>
        <p:spPr>
          <a:xfrm>
            <a:off x="720000" y="692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ПБО </a:t>
            </a:r>
            <a:r>
              <a:rPr lang="bg-BG" dirty="0"/>
              <a:t>„</a:t>
            </a:r>
            <a:r>
              <a:rPr lang="en" dirty="0"/>
              <a:t>Нашата зоологическа градина</a:t>
            </a:r>
            <a:r>
              <a:rPr lang="bg-BG" dirty="0"/>
              <a:t>“</a:t>
            </a:r>
            <a:endParaRPr dirty="0"/>
          </a:p>
          <a:p>
            <a:pPr marL="0" lvl="0" indent="0" algn="ctr" rtl="0">
              <a:spcBef>
                <a:spcPts val="0"/>
              </a:spcBef>
              <a:spcAft>
                <a:spcPts val="0"/>
              </a:spcAft>
              <a:buNone/>
            </a:pPr>
            <a:endParaRPr sz="600" dirty="0"/>
          </a:p>
          <a:p>
            <a:pPr marL="457200" lvl="0"/>
            <a:r>
              <a:rPr lang="en" sz="1800" dirty="0"/>
              <a:t>5. Краен продукт</a:t>
            </a:r>
            <a:r>
              <a:rPr lang="en" sz="1800" dirty="0">
                <a:latin typeface="Montserrat"/>
                <a:ea typeface="Montserrat"/>
                <a:cs typeface="Montserrat"/>
                <a:sym typeface="Montserrat"/>
              </a:rPr>
              <a:t> </a:t>
            </a:r>
            <a:r>
              <a:rPr lang="en" sz="1800" dirty="0">
                <a:solidFill>
                  <a:srgbClr val="040404"/>
                </a:solidFill>
                <a:latin typeface="Arial"/>
                <a:ea typeface="Arial"/>
                <a:cs typeface="Arial"/>
                <a:sym typeface="Arial"/>
              </a:rPr>
              <a:t>–</a:t>
            </a:r>
            <a:r>
              <a:rPr lang="en" sz="1800" dirty="0">
                <a:latin typeface="Montserrat"/>
                <a:ea typeface="Montserrat"/>
                <a:cs typeface="Montserrat"/>
                <a:sym typeface="Montserrat"/>
              </a:rPr>
              <a:t> презентации (споделен с родители, учители и съученици и запазен в </a:t>
            </a:r>
            <a:r>
              <a:rPr lang="en" sz="1800" u="sng" dirty="0">
                <a:solidFill>
                  <a:schemeClr val="hlink"/>
                </a:solidFill>
                <a:latin typeface="Montserrat"/>
                <a:ea typeface="Montserrat"/>
                <a:cs typeface="Montserrat"/>
                <a:sym typeface="Montserrat"/>
                <a:hlinkClick r:id="rId3"/>
              </a:rPr>
              <a:t>портфолиото</a:t>
            </a:r>
            <a:r>
              <a:rPr lang="en" sz="1800" dirty="0">
                <a:latin typeface="Montserrat"/>
                <a:ea typeface="Montserrat"/>
                <a:cs typeface="Montserrat"/>
                <a:sym typeface="Montserrat"/>
              </a:rPr>
              <a:t> на учителя</a:t>
            </a:r>
            <a:r>
              <a:rPr lang="en" sz="1800" dirty="0">
                <a:solidFill>
                  <a:srgbClr val="073763"/>
                </a:solidFill>
                <a:latin typeface="Montserrat"/>
                <a:ea typeface="Montserrat"/>
                <a:cs typeface="Montserrat"/>
                <a:sym typeface="Montserrat"/>
              </a:rPr>
              <a:t>. При използване на материалите </a:t>
            </a:r>
            <a:r>
              <a:rPr lang="bg-BG" sz="1800" dirty="0">
                <a:solidFill>
                  <a:srgbClr val="073763"/>
                </a:solidFill>
                <a:latin typeface="Montserrat"/>
                <a:ea typeface="Montserrat"/>
                <a:cs typeface="Montserrat"/>
                <a:sym typeface="Montserrat"/>
              </a:rPr>
              <a:t>съблюдавайте </a:t>
            </a:r>
            <a:r>
              <a:rPr lang="en" sz="1800" dirty="0">
                <a:solidFill>
                  <a:srgbClr val="073763"/>
                </a:solidFill>
                <a:latin typeface="Montserrat"/>
                <a:ea typeface="Montserrat"/>
                <a:cs typeface="Montserrat"/>
                <a:sym typeface="Montserrat"/>
              </a:rPr>
              <a:t>авторските права!)</a:t>
            </a:r>
            <a:r>
              <a:rPr lang="en" sz="1800" dirty="0">
                <a:latin typeface="Montserrat"/>
                <a:ea typeface="Montserrat"/>
                <a:cs typeface="Montserrat"/>
                <a:sym typeface="Montserrat"/>
              </a:rPr>
              <a:t> </a:t>
            </a:r>
            <a:r>
              <a:rPr lang="en" sz="1800" u="sng" dirty="0">
                <a:solidFill>
                  <a:schemeClr val="hlink"/>
                </a:solidFill>
                <a:latin typeface="Montserrat"/>
                <a:ea typeface="Montserrat"/>
                <a:cs typeface="Montserrat"/>
                <a:sym typeface="Montserrat"/>
                <a:hlinkClick r:id="rId4"/>
              </a:rPr>
              <a:t>Урок</a:t>
            </a:r>
            <a:endParaRPr sz="1800" dirty="0">
              <a:latin typeface="Montserrat"/>
              <a:ea typeface="Montserrat"/>
              <a:cs typeface="Montserrat"/>
              <a:sym typeface="Montserrat"/>
            </a:endParaRPr>
          </a:p>
          <a:p>
            <a:pPr marL="0" lvl="0" indent="0" algn="l" rtl="0">
              <a:spcBef>
                <a:spcPts val="0"/>
              </a:spcBef>
              <a:spcAft>
                <a:spcPts val="0"/>
              </a:spcAft>
              <a:buNone/>
            </a:pPr>
            <a:endParaRPr sz="500" dirty="0">
              <a:latin typeface="Arial"/>
              <a:ea typeface="Arial"/>
              <a:cs typeface="Arial"/>
              <a:sym typeface="Arial"/>
            </a:endParaRPr>
          </a:p>
          <a:p>
            <a:pPr marL="0" lvl="0" indent="0" algn="l" rtl="0">
              <a:spcBef>
                <a:spcPts val="0"/>
              </a:spcBef>
              <a:spcAft>
                <a:spcPts val="0"/>
              </a:spcAft>
              <a:buNone/>
            </a:pPr>
            <a:endParaRPr dirty="0"/>
          </a:p>
        </p:txBody>
      </p:sp>
      <p:pic>
        <p:nvPicPr>
          <p:cNvPr id="1382" name="Google Shape;1382;p96"/>
          <p:cNvPicPr preferRelativeResize="0"/>
          <p:nvPr/>
        </p:nvPicPr>
        <p:blipFill>
          <a:blip r:embed="rId5">
            <a:alphaModFix/>
          </a:blip>
          <a:stretch>
            <a:fillRect/>
          </a:stretch>
        </p:blipFill>
        <p:spPr>
          <a:xfrm>
            <a:off x="1183786" y="1801151"/>
            <a:ext cx="7312776" cy="2948700"/>
          </a:xfrm>
          <a:prstGeom prst="rect">
            <a:avLst/>
          </a:prstGeom>
          <a:noFill/>
          <a:ln>
            <a:noFill/>
          </a:ln>
        </p:spPr>
      </p:pic>
      <p:sp>
        <p:nvSpPr>
          <p:cNvPr id="1383" name="Google Shape;1383;p9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87"/>
        <p:cNvGrpSpPr/>
        <p:nvPr/>
      </p:nvGrpSpPr>
      <p:grpSpPr>
        <a:xfrm>
          <a:off x="0" y="0"/>
          <a:ext cx="0" cy="0"/>
          <a:chOff x="0" y="0"/>
          <a:chExt cx="0" cy="0"/>
        </a:xfrm>
      </p:grpSpPr>
      <p:sp>
        <p:nvSpPr>
          <p:cNvPr id="1388" name="Google Shape;1388;p97"/>
          <p:cNvSpPr txBox="1">
            <a:spLocks noGrp="1"/>
          </p:cNvSpPr>
          <p:nvPr>
            <p:ph type="title"/>
          </p:nvPr>
        </p:nvSpPr>
        <p:spPr>
          <a:xfrm>
            <a:off x="801675" y="266025"/>
            <a:ext cx="7622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ПБО </a:t>
            </a:r>
            <a:r>
              <a:rPr lang="bg-BG" dirty="0"/>
              <a:t>„</a:t>
            </a:r>
            <a:r>
              <a:rPr lang="en" dirty="0"/>
              <a:t>Нашата зоологическа градина</a:t>
            </a:r>
            <a:r>
              <a:rPr lang="bg-BG" dirty="0"/>
              <a:t>“</a:t>
            </a:r>
            <a:endParaRPr dirty="0"/>
          </a:p>
          <a:p>
            <a:pPr marL="0" lvl="0" indent="0" algn="ctr" rtl="0">
              <a:spcBef>
                <a:spcPts val="0"/>
              </a:spcBef>
              <a:spcAft>
                <a:spcPts val="0"/>
              </a:spcAft>
              <a:buNone/>
            </a:pPr>
            <a:endParaRPr sz="600" dirty="0"/>
          </a:p>
          <a:p>
            <a:pPr marL="0" lvl="0" indent="457200" algn="l" rtl="0">
              <a:spcBef>
                <a:spcPts val="0"/>
              </a:spcBef>
              <a:spcAft>
                <a:spcPts val="0"/>
              </a:spcAft>
              <a:buNone/>
            </a:pPr>
            <a:r>
              <a:rPr lang="en" sz="1800" dirty="0"/>
              <a:t>6. Публика и презентация</a:t>
            </a:r>
            <a:endParaRPr sz="1800" dirty="0"/>
          </a:p>
          <a:p>
            <a:pPr marL="457200" lvl="0" indent="0" algn="l" rtl="0">
              <a:spcBef>
                <a:spcPts val="0"/>
              </a:spcBef>
              <a:spcAft>
                <a:spcPts val="0"/>
              </a:spcAft>
              <a:buNone/>
            </a:pPr>
            <a:endParaRPr sz="1600" b="1"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pic>
        <p:nvPicPr>
          <p:cNvPr id="1389" name="Google Shape;1389;p97"/>
          <p:cNvPicPr preferRelativeResize="0"/>
          <p:nvPr/>
        </p:nvPicPr>
        <p:blipFill>
          <a:blip r:embed="rId3">
            <a:alphaModFix/>
          </a:blip>
          <a:stretch>
            <a:fillRect/>
          </a:stretch>
        </p:blipFill>
        <p:spPr>
          <a:xfrm>
            <a:off x="1242850" y="1421025"/>
            <a:ext cx="6658300" cy="2987700"/>
          </a:xfrm>
          <a:prstGeom prst="rect">
            <a:avLst/>
          </a:prstGeom>
          <a:noFill/>
          <a:ln>
            <a:noFill/>
          </a:ln>
        </p:spPr>
      </p:pic>
      <p:sp>
        <p:nvSpPr>
          <p:cNvPr id="1390" name="Google Shape;1390;p9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94"/>
        <p:cNvGrpSpPr/>
        <p:nvPr/>
      </p:nvGrpSpPr>
      <p:grpSpPr>
        <a:xfrm>
          <a:off x="0" y="0"/>
          <a:ext cx="0" cy="0"/>
          <a:chOff x="0" y="0"/>
          <a:chExt cx="0" cy="0"/>
        </a:xfrm>
      </p:grpSpPr>
      <p:sp>
        <p:nvSpPr>
          <p:cNvPr id="1395" name="Google Shape;1395;p98"/>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ПБО </a:t>
            </a:r>
            <a:r>
              <a:rPr lang="bg-BG" dirty="0"/>
              <a:t>„</a:t>
            </a:r>
            <a:r>
              <a:rPr lang="en" dirty="0"/>
              <a:t>Нашата зоологическа градина</a:t>
            </a:r>
            <a:r>
              <a:rPr lang="bg-BG" dirty="0"/>
              <a:t>“</a:t>
            </a:r>
            <a:endParaRPr dirty="0"/>
          </a:p>
          <a:p>
            <a:pPr marL="0" lvl="0" indent="0" algn="ctr" rtl="0">
              <a:spcBef>
                <a:spcPts val="0"/>
              </a:spcBef>
              <a:spcAft>
                <a:spcPts val="0"/>
              </a:spcAft>
              <a:buNone/>
            </a:pPr>
            <a:endParaRPr sz="600" dirty="0"/>
          </a:p>
          <a:p>
            <a:pPr marL="457200" lvl="0" indent="0" algn="l" rtl="0">
              <a:spcBef>
                <a:spcPts val="0"/>
              </a:spcBef>
              <a:spcAft>
                <a:spcPts val="0"/>
              </a:spcAft>
              <a:buNone/>
            </a:pPr>
            <a:r>
              <a:rPr lang="en" sz="1800" dirty="0"/>
              <a:t>6. Публика. Оценка и самооценка</a:t>
            </a:r>
            <a:endParaRPr sz="1800" dirty="0">
              <a:solidFill>
                <a:srgbClr val="FF0000"/>
              </a:solidFill>
            </a:endParaRPr>
          </a:p>
          <a:p>
            <a:pPr marL="457200" lvl="0" indent="0" algn="l" rtl="0">
              <a:spcBef>
                <a:spcPts val="0"/>
              </a:spcBef>
              <a:spcAft>
                <a:spcPts val="0"/>
              </a:spcAft>
              <a:buNone/>
            </a:pPr>
            <a:endParaRPr sz="1800" dirty="0"/>
          </a:p>
          <a:p>
            <a:pPr marL="457200" lvl="0" indent="0" algn="l" rtl="0">
              <a:spcBef>
                <a:spcPts val="0"/>
              </a:spcBef>
              <a:spcAft>
                <a:spcPts val="0"/>
              </a:spcAft>
              <a:buNone/>
            </a:pPr>
            <a:r>
              <a:rPr lang="en" sz="1600" b="1" u="sng" dirty="0">
                <a:solidFill>
                  <a:schemeClr val="hlink"/>
                </a:solidFill>
                <a:latin typeface="Arial"/>
                <a:ea typeface="Arial"/>
                <a:cs typeface="Arial"/>
                <a:sym typeface="Arial"/>
                <a:hlinkClick r:id="rId3"/>
              </a:rPr>
              <a:t>LINK</a:t>
            </a:r>
            <a:r>
              <a:rPr lang="en" sz="1600" b="1" dirty="0">
                <a:solidFill>
                  <a:srgbClr val="000000"/>
                </a:solidFill>
                <a:latin typeface="Arial"/>
                <a:ea typeface="Arial"/>
                <a:cs typeface="Arial"/>
                <a:sym typeface="Arial"/>
              </a:rPr>
              <a:t> (оценката е на</a:t>
            </a:r>
            <a:r>
              <a:rPr lang="bg-BG" sz="1600" b="1" dirty="0">
                <a:solidFill>
                  <a:srgbClr val="000000"/>
                </a:solidFill>
                <a:latin typeface="Arial"/>
                <a:ea typeface="Arial"/>
                <a:cs typeface="Arial"/>
                <a:sym typeface="Arial"/>
              </a:rPr>
              <a:t> </a:t>
            </a:r>
            <a:r>
              <a:rPr lang="en" sz="1600" b="1" dirty="0">
                <a:solidFill>
                  <a:srgbClr val="000000"/>
                </a:solidFill>
                <a:latin typeface="Arial"/>
                <a:ea typeface="Arial"/>
                <a:cs typeface="Arial"/>
                <a:sym typeface="Arial"/>
              </a:rPr>
              <a:t>края на файла)</a:t>
            </a:r>
            <a:endParaRPr sz="1600" b="1" dirty="0">
              <a:solidFill>
                <a:srgbClr val="000000"/>
              </a:solidFill>
              <a:latin typeface="Arial"/>
              <a:ea typeface="Arial"/>
              <a:cs typeface="Arial"/>
              <a:sym typeface="Arial"/>
            </a:endParaRPr>
          </a:p>
          <a:p>
            <a:pPr marL="0" lvl="0" indent="0" algn="l" rtl="0">
              <a:spcBef>
                <a:spcPts val="0"/>
              </a:spcBef>
              <a:spcAft>
                <a:spcPts val="0"/>
              </a:spcAft>
              <a:buNone/>
            </a:pPr>
            <a:endParaRPr dirty="0"/>
          </a:p>
        </p:txBody>
      </p:sp>
      <p:pic>
        <p:nvPicPr>
          <p:cNvPr id="1396" name="Google Shape;1396;p98"/>
          <p:cNvPicPr preferRelativeResize="0"/>
          <p:nvPr/>
        </p:nvPicPr>
        <p:blipFill>
          <a:blip r:embed="rId4">
            <a:alphaModFix/>
          </a:blip>
          <a:stretch>
            <a:fillRect/>
          </a:stretch>
        </p:blipFill>
        <p:spPr>
          <a:xfrm>
            <a:off x="1571850" y="1855175"/>
            <a:ext cx="6348851" cy="2808150"/>
          </a:xfrm>
          <a:prstGeom prst="rect">
            <a:avLst/>
          </a:prstGeom>
          <a:noFill/>
          <a:ln>
            <a:noFill/>
          </a:ln>
        </p:spPr>
      </p:pic>
      <p:sp>
        <p:nvSpPr>
          <p:cNvPr id="1397" name="Google Shape;1397;p9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01"/>
        <p:cNvGrpSpPr/>
        <p:nvPr/>
      </p:nvGrpSpPr>
      <p:grpSpPr>
        <a:xfrm>
          <a:off x="0" y="0"/>
          <a:ext cx="0" cy="0"/>
          <a:chOff x="0" y="0"/>
          <a:chExt cx="0" cy="0"/>
        </a:xfrm>
      </p:grpSpPr>
      <p:sp>
        <p:nvSpPr>
          <p:cNvPr id="1402" name="Google Shape;1402;p99"/>
          <p:cNvSpPr txBox="1">
            <a:spLocks noGrp="1"/>
          </p:cNvSpPr>
          <p:nvPr>
            <p:ph type="title"/>
          </p:nvPr>
        </p:nvSpPr>
        <p:spPr>
          <a:xfrm>
            <a:off x="1031175" y="218300"/>
            <a:ext cx="7392900" cy="5727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a:t>ПБО в Google classroom</a:t>
            </a:r>
            <a:endParaRPr/>
          </a:p>
          <a:p>
            <a:pPr marL="0" lvl="0" indent="0" algn="ctr" rtl="0">
              <a:spcBef>
                <a:spcPts val="0"/>
              </a:spcBef>
              <a:spcAft>
                <a:spcPts val="0"/>
              </a:spcAft>
              <a:buNone/>
            </a:pPr>
            <a:endParaRPr sz="600"/>
          </a:p>
          <a:p>
            <a:pPr marL="0" lvl="0" indent="0" algn="l" rtl="0">
              <a:spcBef>
                <a:spcPts val="0"/>
              </a:spcBef>
              <a:spcAft>
                <a:spcPts val="0"/>
              </a:spcAft>
              <a:buNone/>
            </a:pPr>
            <a:endParaRPr/>
          </a:p>
        </p:txBody>
      </p:sp>
      <p:sp>
        <p:nvSpPr>
          <p:cNvPr id="1403" name="Google Shape;1403;p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1404" name="Google Shape;1404;p99"/>
          <p:cNvPicPr preferRelativeResize="0"/>
          <p:nvPr/>
        </p:nvPicPr>
        <p:blipFill>
          <a:blip r:embed="rId3">
            <a:alphaModFix/>
          </a:blip>
          <a:stretch>
            <a:fillRect/>
          </a:stretch>
        </p:blipFill>
        <p:spPr>
          <a:xfrm>
            <a:off x="1031175" y="976398"/>
            <a:ext cx="7256726" cy="39528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20"/>
        <p:cNvGrpSpPr/>
        <p:nvPr/>
      </p:nvGrpSpPr>
      <p:grpSpPr>
        <a:xfrm>
          <a:off x="0" y="0"/>
          <a:ext cx="0" cy="0"/>
          <a:chOff x="0" y="0"/>
          <a:chExt cx="0" cy="0"/>
        </a:xfrm>
      </p:grpSpPr>
      <p:sp>
        <p:nvSpPr>
          <p:cNvPr id="1221" name="Google Shape;1221;p82"/>
          <p:cNvSpPr txBox="1">
            <a:spLocks noGrp="1"/>
          </p:cNvSpPr>
          <p:nvPr>
            <p:ph type="ctrTitle"/>
          </p:nvPr>
        </p:nvSpPr>
        <p:spPr>
          <a:xfrm>
            <a:off x="621975" y="714775"/>
            <a:ext cx="7121100" cy="308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rgbClr val="1C4587"/>
                </a:solidFill>
              </a:rPr>
              <a:t>ПБО в практиката с TEEN ZONE</a:t>
            </a:r>
            <a:endParaRPr dirty="0">
              <a:solidFill>
                <a:srgbClr val="1C4587"/>
              </a:solidFill>
            </a:endParaRPr>
          </a:p>
        </p:txBody>
      </p:sp>
      <p:pic>
        <p:nvPicPr>
          <p:cNvPr id="1222" name="Google Shape;1222;p82"/>
          <p:cNvPicPr preferRelativeResize="0"/>
          <p:nvPr/>
        </p:nvPicPr>
        <p:blipFill rotWithShape="1">
          <a:blip r:embed="rId3">
            <a:alphaModFix/>
          </a:blip>
          <a:srcRect/>
          <a:stretch/>
        </p:blipFill>
        <p:spPr>
          <a:xfrm>
            <a:off x="7743076" y="2026224"/>
            <a:ext cx="1297025" cy="2157025"/>
          </a:xfrm>
          <a:prstGeom prst="rect">
            <a:avLst/>
          </a:prstGeom>
          <a:noFill/>
          <a:ln>
            <a:noFill/>
          </a:ln>
        </p:spPr>
      </p:pic>
      <p:sp>
        <p:nvSpPr>
          <p:cNvPr id="1223" name="Google Shape;1223;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08"/>
        <p:cNvGrpSpPr/>
        <p:nvPr/>
      </p:nvGrpSpPr>
      <p:grpSpPr>
        <a:xfrm>
          <a:off x="0" y="0"/>
          <a:ext cx="0" cy="0"/>
          <a:chOff x="0" y="0"/>
          <a:chExt cx="0" cy="0"/>
        </a:xfrm>
      </p:grpSpPr>
      <p:sp>
        <p:nvSpPr>
          <p:cNvPr id="1409" name="Google Shape;1409;p100"/>
          <p:cNvSpPr txBox="1">
            <a:spLocks noGrp="1"/>
          </p:cNvSpPr>
          <p:nvPr>
            <p:ph type="title"/>
          </p:nvPr>
        </p:nvSpPr>
        <p:spPr>
          <a:xfrm>
            <a:off x="3101475" y="275550"/>
            <a:ext cx="5219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4700"/>
              <a:buFont typeface="Arial"/>
              <a:buNone/>
            </a:pPr>
            <a:r>
              <a:rPr lang="en" b="1">
                <a:solidFill>
                  <a:srgbClr val="1552BD"/>
                </a:solidFill>
                <a:latin typeface="Arial"/>
                <a:ea typeface="Arial"/>
                <a:cs typeface="Arial"/>
                <a:sym typeface="Arial"/>
              </a:rPr>
              <a:t>ПБО с</a:t>
            </a:r>
            <a:r>
              <a:rPr lang="en">
                <a:solidFill>
                  <a:srgbClr val="1552BD"/>
                </a:solidFill>
                <a:latin typeface="Arial"/>
                <a:ea typeface="Arial"/>
                <a:cs typeface="Arial"/>
                <a:sym typeface="Arial"/>
              </a:rPr>
              <a:t> </a:t>
            </a:r>
            <a:r>
              <a:rPr lang="en" b="1">
                <a:solidFill>
                  <a:srgbClr val="1552BD"/>
                </a:solidFill>
                <a:latin typeface="Arial"/>
                <a:ea typeface="Arial"/>
                <a:cs typeface="Arial"/>
                <a:sym typeface="Arial"/>
              </a:rPr>
              <a:t>eTwinning</a:t>
            </a:r>
            <a:endParaRPr b="1">
              <a:solidFill>
                <a:srgbClr val="1552BD"/>
              </a:solidFill>
              <a:latin typeface="Arial"/>
              <a:ea typeface="Arial"/>
              <a:cs typeface="Arial"/>
              <a:sym typeface="Arial"/>
            </a:endParaRPr>
          </a:p>
          <a:p>
            <a:pPr marL="0" lvl="0" indent="457200" algn="l" rtl="0">
              <a:spcBef>
                <a:spcPts val="0"/>
              </a:spcBef>
              <a:spcAft>
                <a:spcPts val="0"/>
              </a:spcAft>
              <a:buNone/>
            </a:pPr>
            <a:endParaRPr/>
          </a:p>
          <a:p>
            <a:pPr marL="0" lvl="0" indent="0" algn="ctr" rtl="0">
              <a:spcBef>
                <a:spcPts val="0"/>
              </a:spcBef>
              <a:spcAft>
                <a:spcPts val="0"/>
              </a:spcAft>
              <a:buNone/>
            </a:pPr>
            <a:endParaRPr sz="600"/>
          </a:p>
          <a:p>
            <a:pPr marL="0" lvl="0" indent="0" algn="l" rtl="0">
              <a:spcBef>
                <a:spcPts val="0"/>
              </a:spcBef>
              <a:spcAft>
                <a:spcPts val="0"/>
              </a:spcAft>
              <a:buNone/>
            </a:pPr>
            <a:endParaRPr/>
          </a:p>
        </p:txBody>
      </p:sp>
      <p:sp>
        <p:nvSpPr>
          <p:cNvPr id="1410" name="Google Shape;1410;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1411" name="Google Shape;1411;p100"/>
          <p:cNvPicPr preferRelativeResize="0"/>
          <p:nvPr/>
        </p:nvPicPr>
        <p:blipFill>
          <a:blip r:embed="rId3">
            <a:alphaModFix/>
          </a:blip>
          <a:stretch>
            <a:fillRect/>
          </a:stretch>
        </p:blipFill>
        <p:spPr>
          <a:xfrm>
            <a:off x="199475" y="1299750"/>
            <a:ext cx="3903975" cy="3513625"/>
          </a:xfrm>
          <a:prstGeom prst="rect">
            <a:avLst/>
          </a:prstGeom>
          <a:noFill/>
          <a:ln>
            <a:noFill/>
          </a:ln>
        </p:spPr>
      </p:pic>
      <p:pic>
        <p:nvPicPr>
          <p:cNvPr id="1412" name="Google Shape;1412;p100"/>
          <p:cNvPicPr preferRelativeResize="0"/>
          <p:nvPr/>
        </p:nvPicPr>
        <p:blipFill>
          <a:blip r:embed="rId4">
            <a:alphaModFix/>
          </a:blip>
          <a:stretch>
            <a:fillRect/>
          </a:stretch>
        </p:blipFill>
        <p:spPr>
          <a:xfrm>
            <a:off x="390325" y="128100"/>
            <a:ext cx="1947725" cy="1092175"/>
          </a:xfrm>
          <a:prstGeom prst="rect">
            <a:avLst/>
          </a:prstGeom>
          <a:noFill/>
          <a:ln>
            <a:noFill/>
          </a:ln>
        </p:spPr>
      </p:pic>
      <p:sp>
        <p:nvSpPr>
          <p:cNvPr id="1413" name="Google Shape;1413;p100"/>
          <p:cNvSpPr txBox="1"/>
          <p:nvPr/>
        </p:nvSpPr>
        <p:spPr>
          <a:xfrm>
            <a:off x="4456550" y="962650"/>
            <a:ext cx="4572600" cy="3724066"/>
          </a:xfrm>
          <a:prstGeom prst="rect">
            <a:avLst/>
          </a:prstGeom>
          <a:noFill/>
          <a:ln>
            <a:noFill/>
          </a:ln>
        </p:spPr>
        <p:txBody>
          <a:bodyPr spcFirstLastPara="1" wrap="square" lIns="91425" tIns="91425" rIns="91425" bIns="91425" anchor="t" anchorCtr="0">
            <a:spAutoFit/>
          </a:bodyPr>
          <a:lstStyle/>
          <a:p>
            <a:pPr marL="342900" lvl="0" indent="-323850" algn="l" rtl="0">
              <a:spcBef>
                <a:spcPts val="0"/>
              </a:spcBef>
              <a:spcAft>
                <a:spcPts val="0"/>
              </a:spcAft>
              <a:buSzPts val="2500"/>
              <a:buFont typeface="Calibri"/>
              <a:buChar char="•"/>
            </a:pPr>
            <a:r>
              <a:rPr lang="en" sz="2300" dirty="0">
                <a:latin typeface="Calibri"/>
                <a:ea typeface="Calibri"/>
                <a:cs typeface="Calibri"/>
                <a:sym typeface="Calibri"/>
              </a:rPr>
              <a:t>безплатна платформа на ЕК, част от </a:t>
            </a:r>
            <a:r>
              <a:rPr lang="en" sz="2300" i="1" dirty="0">
                <a:latin typeface="Calibri"/>
                <a:ea typeface="Calibri"/>
                <a:cs typeface="Calibri"/>
                <a:sym typeface="Calibri"/>
              </a:rPr>
              <a:t>Erasmus+</a:t>
            </a:r>
            <a:endParaRPr sz="2300" dirty="0">
              <a:latin typeface="Calibri"/>
              <a:ea typeface="Calibri"/>
              <a:cs typeface="Calibri"/>
              <a:sym typeface="Calibri"/>
            </a:endParaRPr>
          </a:p>
          <a:p>
            <a:pPr marL="342900" lvl="0" indent="-323850" algn="l" rtl="0">
              <a:spcBef>
                <a:spcPts val="0"/>
              </a:spcBef>
              <a:spcAft>
                <a:spcPts val="0"/>
              </a:spcAft>
              <a:buSzPts val="2500"/>
              <a:buFont typeface="Calibri"/>
              <a:buChar char="•"/>
            </a:pPr>
            <a:r>
              <a:rPr lang="en" sz="2300" dirty="0">
                <a:latin typeface="Calibri"/>
                <a:ea typeface="Calibri"/>
                <a:cs typeface="Calibri"/>
                <a:sym typeface="Calibri"/>
              </a:rPr>
              <a:t>иновативни европейски eTwinning училища</a:t>
            </a:r>
            <a:endParaRPr sz="2300" dirty="0">
              <a:latin typeface="Calibri"/>
              <a:ea typeface="Calibri"/>
              <a:cs typeface="Calibri"/>
              <a:sym typeface="Calibri"/>
            </a:endParaRPr>
          </a:p>
          <a:p>
            <a:pPr marL="342900" lvl="0" indent="-323850" algn="l" rtl="0">
              <a:spcBef>
                <a:spcPts val="0"/>
              </a:spcBef>
              <a:spcAft>
                <a:spcPts val="0"/>
              </a:spcAft>
              <a:buSzPts val="2500"/>
              <a:buFont typeface="Calibri"/>
              <a:buChar char="•"/>
            </a:pPr>
            <a:r>
              <a:rPr lang="en" sz="2300" dirty="0">
                <a:latin typeface="Calibri"/>
                <a:ea typeface="Calibri"/>
                <a:cs typeface="Calibri"/>
                <a:sym typeface="Calibri"/>
              </a:rPr>
              <a:t>на 28 езика</a:t>
            </a:r>
            <a:endParaRPr sz="2300" dirty="0">
              <a:latin typeface="Calibri"/>
              <a:ea typeface="Calibri"/>
              <a:cs typeface="Calibri"/>
              <a:sym typeface="Calibri"/>
            </a:endParaRPr>
          </a:p>
          <a:p>
            <a:pPr marL="342900" lvl="0" indent="-323850" algn="l" rtl="0">
              <a:spcBef>
                <a:spcPts val="0"/>
              </a:spcBef>
              <a:spcAft>
                <a:spcPts val="0"/>
              </a:spcAft>
              <a:buSzPts val="2500"/>
              <a:buFont typeface="Calibri"/>
              <a:buChar char="•"/>
            </a:pPr>
            <a:r>
              <a:rPr lang="en" sz="2300" dirty="0">
                <a:latin typeface="Calibri"/>
                <a:ea typeface="Calibri"/>
                <a:cs typeface="Calibri"/>
                <a:sym typeface="Calibri"/>
              </a:rPr>
              <a:t>интегрирани ПБО дейности</a:t>
            </a:r>
            <a:endParaRPr sz="2300" dirty="0">
              <a:latin typeface="Calibri"/>
              <a:ea typeface="Calibri"/>
              <a:cs typeface="Calibri"/>
              <a:sym typeface="Calibri"/>
            </a:endParaRPr>
          </a:p>
          <a:p>
            <a:pPr marL="342900" lvl="0" indent="-323850">
              <a:buSzPts val="2500"/>
              <a:buFont typeface="Calibri"/>
              <a:buChar char="•"/>
            </a:pPr>
            <a:r>
              <a:rPr lang="en" sz="2300" dirty="0">
                <a:latin typeface="Calibri"/>
                <a:ea typeface="Calibri"/>
                <a:cs typeface="Calibri"/>
                <a:sym typeface="Calibri"/>
              </a:rPr>
              <a:t>професионално развитие на учители </a:t>
            </a:r>
            <a:r>
              <a:rPr lang="en" sz="2400" dirty="0">
                <a:solidFill>
                  <a:srgbClr val="040404"/>
                </a:solidFill>
              </a:rPr>
              <a:t>–</a:t>
            </a:r>
            <a:r>
              <a:rPr lang="en" sz="2300" dirty="0">
                <a:latin typeface="Calibri"/>
                <a:ea typeface="Calibri"/>
                <a:cs typeface="Calibri"/>
                <a:sym typeface="Calibri"/>
              </a:rPr>
              <a:t> семинари</a:t>
            </a:r>
            <a:endParaRPr sz="2300" dirty="0">
              <a:latin typeface="Calibri"/>
              <a:ea typeface="Calibri"/>
              <a:cs typeface="Calibri"/>
              <a:sym typeface="Calibri"/>
            </a:endParaRPr>
          </a:p>
          <a:p>
            <a:pPr marL="342900" lvl="0" indent="-323850" algn="l" rtl="0">
              <a:spcBef>
                <a:spcPts val="0"/>
              </a:spcBef>
              <a:spcAft>
                <a:spcPts val="0"/>
              </a:spcAft>
              <a:buSzPts val="2500"/>
              <a:buFont typeface="Calibri"/>
              <a:buChar char="•"/>
            </a:pPr>
            <a:r>
              <a:rPr lang="en" sz="2300" dirty="0">
                <a:latin typeface="Calibri"/>
                <a:ea typeface="Calibri"/>
                <a:cs typeface="Calibri"/>
                <a:sym typeface="Calibri"/>
              </a:rPr>
              <a:t>реално общуване и съвместна работа на чужд език</a:t>
            </a:r>
            <a:endParaRPr sz="1200" dirty="0"/>
          </a:p>
        </p:txBody>
      </p:sp>
      <p:pic>
        <p:nvPicPr>
          <p:cNvPr id="1414" name="Google Shape;1414;p100"/>
          <p:cNvPicPr preferRelativeResize="0"/>
          <p:nvPr/>
        </p:nvPicPr>
        <p:blipFill>
          <a:blip r:embed="rId5">
            <a:alphaModFix/>
          </a:blip>
          <a:stretch>
            <a:fillRect/>
          </a:stretch>
        </p:blipFill>
        <p:spPr>
          <a:xfrm>
            <a:off x="2893751" y="2859977"/>
            <a:ext cx="1467351" cy="21267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18"/>
        <p:cNvGrpSpPr/>
        <p:nvPr/>
      </p:nvGrpSpPr>
      <p:grpSpPr>
        <a:xfrm>
          <a:off x="0" y="0"/>
          <a:ext cx="0" cy="0"/>
          <a:chOff x="0" y="0"/>
          <a:chExt cx="0" cy="0"/>
        </a:xfrm>
      </p:grpSpPr>
      <p:sp>
        <p:nvSpPr>
          <p:cNvPr id="1419" name="Google Shape;1419;p101"/>
          <p:cNvSpPr txBox="1">
            <a:spLocks noGrp="1"/>
          </p:cNvSpPr>
          <p:nvPr>
            <p:ph type="title"/>
          </p:nvPr>
        </p:nvSpPr>
        <p:spPr>
          <a:xfrm>
            <a:off x="975925" y="65600"/>
            <a:ext cx="7392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552BD"/>
                </a:solidFill>
                <a:latin typeface="Arial"/>
                <a:ea typeface="Arial"/>
                <a:cs typeface="Arial"/>
                <a:sym typeface="Arial"/>
              </a:rPr>
              <a:t>Иновативно учене с</a:t>
            </a:r>
            <a:r>
              <a:rPr lang="en">
                <a:solidFill>
                  <a:srgbClr val="1552BD"/>
                </a:solidFill>
                <a:latin typeface="Arial"/>
                <a:ea typeface="Arial"/>
                <a:cs typeface="Arial"/>
                <a:sym typeface="Arial"/>
              </a:rPr>
              <a:t> </a:t>
            </a:r>
            <a:r>
              <a:rPr lang="en" b="1">
                <a:solidFill>
                  <a:srgbClr val="1552BD"/>
                </a:solidFill>
                <a:latin typeface="Arial"/>
                <a:ea typeface="Arial"/>
                <a:cs typeface="Arial"/>
                <a:sym typeface="Arial"/>
              </a:rPr>
              <a:t>eTwinning</a:t>
            </a:r>
            <a:endParaRPr b="1">
              <a:solidFill>
                <a:srgbClr val="1552BD"/>
              </a:solidFill>
              <a:latin typeface="Arial"/>
              <a:ea typeface="Arial"/>
              <a:cs typeface="Arial"/>
              <a:sym typeface="Arial"/>
            </a:endParaRPr>
          </a:p>
          <a:p>
            <a:pPr marL="0" lvl="0" indent="457200" algn="l" rtl="0">
              <a:spcBef>
                <a:spcPts val="0"/>
              </a:spcBef>
              <a:spcAft>
                <a:spcPts val="0"/>
              </a:spcAft>
              <a:buNone/>
            </a:pPr>
            <a:endParaRPr/>
          </a:p>
          <a:p>
            <a:pPr marL="0" lvl="0" indent="0" algn="ctr" rtl="0">
              <a:spcBef>
                <a:spcPts val="0"/>
              </a:spcBef>
              <a:spcAft>
                <a:spcPts val="0"/>
              </a:spcAft>
              <a:buNone/>
            </a:pPr>
            <a:endParaRPr sz="600"/>
          </a:p>
          <a:p>
            <a:pPr marL="0" lvl="0" indent="0" algn="l" rtl="0">
              <a:spcBef>
                <a:spcPts val="0"/>
              </a:spcBef>
              <a:spcAft>
                <a:spcPts val="0"/>
              </a:spcAft>
              <a:buNone/>
            </a:pPr>
            <a:endParaRPr/>
          </a:p>
        </p:txBody>
      </p:sp>
      <p:sp>
        <p:nvSpPr>
          <p:cNvPr id="1420" name="Google Shape;1420;p10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1421" name="Google Shape;1421;p101"/>
          <p:cNvPicPr preferRelativeResize="0"/>
          <p:nvPr/>
        </p:nvPicPr>
        <p:blipFill>
          <a:blip r:embed="rId3">
            <a:alphaModFix/>
          </a:blip>
          <a:stretch>
            <a:fillRect/>
          </a:stretch>
        </p:blipFill>
        <p:spPr>
          <a:xfrm>
            <a:off x="365850" y="1028300"/>
            <a:ext cx="6736300" cy="3514850"/>
          </a:xfrm>
          <a:prstGeom prst="rect">
            <a:avLst/>
          </a:prstGeom>
          <a:noFill/>
          <a:ln>
            <a:noFill/>
          </a:ln>
        </p:spPr>
      </p:pic>
      <p:pic>
        <p:nvPicPr>
          <p:cNvPr id="1422" name="Google Shape;1422;p101"/>
          <p:cNvPicPr preferRelativeResize="0"/>
          <p:nvPr/>
        </p:nvPicPr>
        <p:blipFill rotWithShape="1">
          <a:blip r:embed="rId4">
            <a:alphaModFix/>
          </a:blip>
          <a:srcRect/>
          <a:stretch/>
        </p:blipFill>
        <p:spPr>
          <a:xfrm>
            <a:off x="4986413" y="722839"/>
            <a:ext cx="3606188" cy="2031661"/>
          </a:xfrm>
          <a:prstGeom prst="rect">
            <a:avLst/>
          </a:prstGeom>
          <a:noFill/>
          <a:ln>
            <a:noFill/>
          </a:ln>
        </p:spPr>
      </p:pic>
      <p:pic>
        <p:nvPicPr>
          <p:cNvPr id="1423" name="Google Shape;1423;p101"/>
          <p:cNvPicPr preferRelativeResize="0"/>
          <p:nvPr/>
        </p:nvPicPr>
        <p:blipFill rotWithShape="1">
          <a:blip r:embed="rId5">
            <a:alphaModFix/>
          </a:blip>
          <a:srcRect/>
          <a:stretch/>
        </p:blipFill>
        <p:spPr>
          <a:xfrm>
            <a:off x="5701937" y="2481188"/>
            <a:ext cx="3169671" cy="23787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427"/>
        <p:cNvGrpSpPr/>
        <p:nvPr/>
      </p:nvGrpSpPr>
      <p:grpSpPr>
        <a:xfrm>
          <a:off x="0" y="0"/>
          <a:ext cx="0" cy="0"/>
          <a:chOff x="0" y="0"/>
          <a:chExt cx="0" cy="0"/>
        </a:xfrm>
      </p:grpSpPr>
      <p:sp>
        <p:nvSpPr>
          <p:cNvPr id="1428" name="Google Shape;1428;p102"/>
          <p:cNvSpPr txBox="1">
            <a:spLocks noGrp="1"/>
          </p:cNvSpPr>
          <p:nvPr>
            <p:ph type="title"/>
          </p:nvPr>
        </p:nvSpPr>
        <p:spPr>
          <a:xfrm>
            <a:off x="975925" y="65600"/>
            <a:ext cx="7392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552BD"/>
                </a:solidFill>
                <a:latin typeface="Arial"/>
                <a:ea typeface="Arial"/>
                <a:cs typeface="Arial"/>
                <a:sym typeface="Arial"/>
              </a:rPr>
              <a:t>ПБО с</a:t>
            </a:r>
            <a:r>
              <a:rPr lang="en">
                <a:solidFill>
                  <a:srgbClr val="1552BD"/>
                </a:solidFill>
                <a:latin typeface="Arial"/>
                <a:ea typeface="Arial"/>
                <a:cs typeface="Arial"/>
                <a:sym typeface="Arial"/>
              </a:rPr>
              <a:t> </a:t>
            </a:r>
            <a:r>
              <a:rPr lang="en" b="1">
                <a:solidFill>
                  <a:srgbClr val="1552BD"/>
                </a:solidFill>
                <a:latin typeface="Arial"/>
                <a:ea typeface="Arial"/>
                <a:cs typeface="Arial"/>
                <a:sym typeface="Arial"/>
              </a:rPr>
              <a:t>eTwinning</a:t>
            </a:r>
            <a:endParaRPr b="1">
              <a:solidFill>
                <a:srgbClr val="1552BD"/>
              </a:solidFill>
              <a:latin typeface="Arial"/>
              <a:ea typeface="Arial"/>
              <a:cs typeface="Arial"/>
              <a:sym typeface="Arial"/>
            </a:endParaRPr>
          </a:p>
          <a:p>
            <a:pPr marL="0" lvl="0" indent="0" algn="ctr" rtl="0">
              <a:spcBef>
                <a:spcPts val="0"/>
              </a:spcBef>
              <a:spcAft>
                <a:spcPts val="0"/>
              </a:spcAft>
              <a:buNone/>
            </a:pPr>
            <a:r>
              <a:rPr lang="en" b="1" u="sng">
                <a:solidFill>
                  <a:srgbClr val="040404"/>
                </a:solidFill>
                <a:latin typeface="Arial"/>
                <a:ea typeface="Arial"/>
                <a:cs typeface="Arial"/>
                <a:sym typeface="Arial"/>
                <a:hlinkClick r:id="rId3">
                  <a:extLst>
                    <a:ext uri="{A12FA001-AC4F-418D-AE19-62706E023703}">
                      <ahyp:hlinkClr xmlns:ahyp="http://schemas.microsoft.com/office/drawing/2018/hyperlinkcolor" val="tx"/>
                    </a:ext>
                  </a:extLst>
                </a:hlinkClick>
              </a:rPr>
              <a:t>Линк</a:t>
            </a:r>
            <a:r>
              <a:rPr lang="en" b="1">
                <a:solidFill>
                  <a:srgbClr val="1552BD"/>
                </a:solidFill>
                <a:latin typeface="Arial"/>
                <a:ea typeface="Arial"/>
                <a:cs typeface="Arial"/>
                <a:sym typeface="Arial"/>
              </a:rPr>
              <a:t> към TwinSpace на проекта</a:t>
            </a:r>
            <a:endParaRPr b="1">
              <a:solidFill>
                <a:srgbClr val="1552BD"/>
              </a:solidFill>
              <a:latin typeface="Arial"/>
              <a:ea typeface="Arial"/>
              <a:cs typeface="Arial"/>
              <a:sym typeface="Arial"/>
            </a:endParaRPr>
          </a:p>
          <a:p>
            <a:pPr marL="0" lvl="0" indent="457200" algn="l" rtl="0">
              <a:spcBef>
                <a:spcPts val="0"/>
              </a:spcBef>
              <a:spcAft>
                <a:spcPts val="0"/>
              </a:spcAft>
              <a:buNone/>
            </a:pPr>
            <a:endParaRPr/>
          </a:p>
          <a:p>
            <a:pPr marL="0" lvl="0" indent="0" algn="ctr" rtl="0">
              <a:spcBef>
                <a:spcPts val="0"/>
              </a:spcBef>
              <a:spcAft>
                <a:spcPts val="0"/>
              </a:spcAft>
              <a:buNone/>
            </a:pPr>
            <a:endParaRPr sz="600"/>
          </a:p>
          <a:p>
            <a:pPr marL="0" lvl="0" indent="0" algn="l" rtl="0">
              <a:spcBef>
                <a:spcPts val="0"/>
              </a:spcBef>
              <a:spcAft>
                <a:spcPts val="0"/>
              </a:spcAft>
              <a:buNone/>
            </a:pPr>
            <a:endParaRPr/>
          </a:p>
        </p:txBody>
      </p:sp>
      <p:sp>
        <p:nvSpPr>
          <p:cNvPr id="1429" name="Google Shape;1429;p10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1430" name="Google Shape;1430;p102"/>
          <p:cNvPicPr preferRelativeResize="0"/>
          <p:nvPr/>
        </p:nvPicPr>
        <p:blipFill>
          <a:blip r:embed="rId4">
            <a:alphaModFix/>
          </a:blip>
          <a:stretch>
            <a:fillRect/>
          </a:stretch>
        </p:blipFill>
        <p:spPr>
          <a:xfrm>
            <a:off x="916175" y="1397850"/>
            <a:ext cx="8015626" cy="3201025"/>
          </a:xfrm>
          <a:prstGeom prst="rect">
            <a:avLst/>
          </a:prstGeom>
          <a:noFill/>
          <a:ln>
            <a:noFill/>
          </a:ln>
        </p:spPr>
      </p:pic>
      <p:pic>
        <p:nvPicPr>
          <p:cNvPr id="1431" name="Google Shape;1431;p102"/>
          <p:cNvPicPr preferRelativeResize="0"/>
          <p:nvPr/>
        </p:nvPicPr>
        <p:blipFill>
          <a:blip r:embed="rId5">
            <a:alphaModFix/>
          </a:blip>
          <a:stretch>
            <a:fillRect/>
          </a:stretch>
        </p:blipFill>
        <p:spPr>
          <a:xfrm>
            <a:off x="5043075" y="2170800"/>
            <a:ext cx="2867701" cy="2801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35"/>
        <p:cNvGrpSpPr/>
        <p:nvPr/>
      </p:nvGrpSpPr>
      <p:grpSpPr>
        <a:xfrm>
          <a:off x="0" y="0"/>
          <a:ext cx="0" cy="0"/>
          <a:chOff x="0" y="0"/>
          <a:chExt cx="0" cy="0"/>
        </a:xfrm>
      </p:grpSpPr>
      <p:sp>
        <p:nvSpPr>
          <p:cNvPr id="1436" name="Google Shape;1436;p103"/>
          <p:cNvSpPr txBox="1"/>
          <p:nvPr/>
        </p:nvSpPr>
        <p:spPr>
          <a:xfrm>
            <a:off x="438000" y="1173475"/>
            <a:ext cx="6792300" cy="392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2000" b="1" dirty="0">
                <a:latin typeface="Calibri"/>
                <a:ea typeface="Calibri"/>
                <a:cs typeface="Calibri"/>
                <a:sym typeface="Calibri"/>
              </a:rPr>
              <a:t>Участници от Словакия, Испания, Литва, Полша и България</a:t>
            </a:r>
            <a:endParaRPr sz="2000" b="1" dirty="0">
              <a:latin typeface="Calibri"/>
              <a:ea typeface="Calibri"/>
              <a:cs typeface="Calibri"/>
              <a:sym typeface="Calibri"/>
            </a:endParaRPr>
          </a:p>
          <a:p>
            <a:pPr marL="0" marR="0" lvl="0" indent="0" algn="l" rtl="0">
              <a:lnSpc>
                <a:spcPct val="100000"/>
              </a:lnSpc>
              <a:spcBef>
                <a:spcPts val="0"/>
              </a:spcBef>
              <a:spcAft>
                <a:spcPts val="0"/>
              </a:spcAft>
              <a:buNone/>
            </a:pPr>
            <a:r>
              <a:rPr lang="en" sz="2000" b="1" dirty="0">
                <a:latin typeface="Calibri"/>
                <a:ea typeface="Calibri"/>
                <a:cs typeface="Calibri"/>
                <a:sym typeface="Calibri"/>
              </a:rPr>
              <a:t>Цели: </a:t>
            </a:r>
            <a:endParaRPr sz="2000" b="1" dirty="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 sz="2000" b="1" dirty="0">
                <a:latin typeface="Calibri"/>
                <a:ea typeface="Calibri"/>
                <a:cs typeface="Calibri"/>
                <a:sym typeface="Calibri"/>
              </a:rPr>
              <a:t>по-добра осъзнатост на емоциите</a:t>
            </a:r>
            <a:endParaRPr sz="2000" b="1" dirty="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 sz="2000" b="1" dirty="0">
                <a:latin typeface="Calibri"/>
                <a:ea typeface="Calibri"/>
                <a:cs typeface="Calibri"/>
                <a:sym typeface="Calibri"/>
              </a:rPr>
              <a:t>по-добро поведение</a:t>
            </a:r>
            <a:endParaRPr sz="2000" b="1" dirty="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 sz="2000" b="1" dirty="0">
                <a:latin typeface="Calibri"/>
                <a:ea typeface="Calibri"/>
                <a:cs typeface="Calibri"/>
                <a:sym typeface="Calibri"/>
              </a:rPr>
              <a:t>по-добри взаимоотношения между учениците</a:t>
            </a:r>
            <a:endParaRPr sz="2000" b="1" dirty="0">
              <a:latin typeface="Calibri"/>
              <a:ea typeface="Calibri"/>
              <a:cs typeface="Calibri"/>
              <a:sym typeface="Calibri"/>
            </a:endParaRPr>
          </a:p>
          <a:p>
            <a:pPr marL="457200" marR="0" lvl="0" indent="-355600" algn="l" rtl="0">
              <a:lnSpc>
                <a:spcPct val="100000"/>
              </a:lnSpc>
              <a:spcBef>
                <a:spcPts val="0"/>
              </a:spcBef>
              <a:spcAft>
                <a:spcPts val="0"/>
              </a:spcAft>
              <a:buSzPts val="2000"/>
              <a:buFont typeface="Calibri"/>
              <a:buChar char="●"/>
            </a:pPr>
            <a:r>
              <a:rPr lang="en" sz="2000" b="1" dirty="0">
                <a:latin typeface="Calibri"/>
                <a:ea typeface="Calibri"/>
                <a:cs typeface="Calibri"/>
                <a:sym typeface="Calibri"/>
              </a:rPr>
              <a:t>по-добър успех</a:t>
            </a:r>
            <a:endParaRPr sz="2000" b="1" dirty="0">
              <a:latin typeface="Calibri"/>
              <a:ea typeface="Calibri"/>
              <a:cs typeface="Calibri"/>
              <a:sym typeface="Calibri"/>
            </a:endParaRPr>
          </a:p>
          <a:p>
            <a:pPr marL="0" marR="0" lvl="0" indent="0" algn="l" rtl="0">
              <a:lnSpc>
                <a:spcPct val="100000"/>
              </a:lnSpc>
              <a:spcBef>
                <a:spcPts val="0"/>
              </a:spcBef>
              <a:spcAft>
                <a:spcPts val="0"/>
              </a:spcAft>
              <a:buNone/>
            </a:pPr>
            <a:endParaRPr sz="2000" b="1" dirty="0">
              <a:latin typeface="Calibri"/>
              <a:ea typeface="Calibri"/>
              <a:cs typeface="Calibri"/>
              <a:sym typeface="Calibri"/>
            </a:endParaRPr>
          </a:p>
          <a:p>
            <a:pPr marL="0" marR="0" lvl="0" indent="0" algn="l" rtl="0">
              <a:lnSpc>
                <a:spcPct val="100000"/>
              </a:lnSpc>
              <a:spcBef>
                <a:spcPts val="0"/>
              </a:spcBef>
              <a:spcAft>
                <a:spcPts val="0"/>
              </a:spcAft>
              <a:buNone/>
            </a:pPr>
            <a:r>
              <a:rPr lang="en" sz="2000" b="1" dirty="0">
                <a:latin typeface="Calibri"/>
                <a:ea typeface="Calibri"/>
                <a:cs typeface="Calibri"/>
                <a:sym typeface="Calibri"/>
              </a:rPr>
              <a:t>Развития на умения и компетентности:</a:t>
            </a:r>
            <a:endParaRPr sz="2000" b="1" dirty="0">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 sz="1900" b="1" dirty="0">
                <a:latin typeface="Calibri"/>
                <a:ea typeface="Calibri"/>
                <a:cs typeface="Calibri"/>
                <a:sym typeface="Calibri"/>
              </a:rPr>
              <a:t>комуникационни</a:t>
            </a:r>
            <a:endParaRPr sz="1900" b="1" dirty="0">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 sz="1900" b="1" dirty="0">
                <a:latin typeface="Calibri"/>
                <a:ea typeface="Calibri"/>
                <a:cs typeface="Calibri"/>
                <a:sym typeface="Calibri"/>
              </a:rPr>
              <a:t>социални </a:t>
            </a:r>
            <a:endParaRPr sz="1900" b="1" dirty="0">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 sz="1900" b="1" dirty="0">
                <a:latin typeface="Calibri"/>
                <a:ea typeface="Calibri"/>
                <a:cs typeface="Calibri"/>
                <a:sym typeface="Calibri"/>
              </a:rPr>
              <a:t>дигитални</a:t>
            </a:r>
            <a:endParaRPr sz="1900" b="1" dirty="0">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 sz="1900" b="1" dirty="0">
                <a:latin typeface="Calibri"/>
                <a:ea typeface="Calibri"/>
                <a:cs typeface="Calibri"/>
                <a:sym typeface="Calibri"/>
              </a:rPr>
              <a:t>критично мислене</a:t>
            </a:r>
            <a:endParaRPr sz="1900" b="1" dirty="0">
              <a:latin typeface="Calibri"/>
              <a:ea typeface="Calibri"/>
              <a:cs typeface="Calibri"/>
              <a:sym typeface="Calibri"/>
            </a:endParaRPr>
          </a:p>
          <a:p>
            <a:pPr marL="457200" marR="0" lvl="0" indent="-349250" algn="l" rtl="0">
              <a:lnSpc>
                <a:spcPct val="100000"/>
              </a:lnSpc>
              <a:spcBef>
                <a:spcPts val="0"/>
              </a:spcBef>
              <a:spcAft>
                <a:spcPts val="0"/>
              </a:spcAft>
              <a:buSzPts val="1900"/>
              <a:buFont typeface="Calibri"/>
              <a:buChar char="●"/>
            </a:pPr>
            <a:r>
              <a:rPr lang="en" sz="1900" b="1" dirty="0">
                <a:latin typeface="Calibri"/>
                <a:ea typeface="Calibri"/>
                <a:cs typeface="Calibri"/>
                <a:sym typeface="Calibri"/>
              </a:rPr>
              <a:t>креативност</a:t>
            </a:r>
            <a:endParaRPr sz="200" b="1" dirty="0"/>
          </a:p>
        </p:txBody>
      </p:sp>
      <p:sp>
        <p:nvSpPr>
          <p:cNvPr id="1437" name="Google Shape;1437;p103"/>
          <p:cNvSpPr txBox="1"/>
          <p:nvPr/>
        </p:nvSpPr>
        <p:spPr>
          <a:xfrm>
            <a:off x="438000" y="111463"/>
            <a:ext cx="6366900" cy="1062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300" b="1" i="1" dirty="0">
                <a:solidFill>
                  <a:srgbClr val="1C4587"/>
                </a:solidFill>
                <a:latin typeface="Calibri"/>
                <a:ea typeface="Calibri"/>
                <a:cs typeface="Calibri"/>
                <a:sym typeface="Calibri"/>
              </a:rPr>
              <a:t>Live in the present</a:t>
            </a:r>
            <a:r>
              <a:rPr lang="en" sz="3300" b="1" dirty="0">
                <a:solidFill>
                  <a:srgbClr val="1C4587"/>
                </a:solidFill>
                <a:latin typeface="Calibri"/>
                <a:ea typeface="Calibri"/>
                <a:cs typeface="Calibri"/>
                <a:sym typeface="Calibri"/>
              </a:rPr>
              <a:t> − еТwinning с прилагане на ПБО с 8.в клас</a:t>
            </a:r>
            <a:r>
              <a:rPr lang="en" sz="3600" b="1" dirty="0">
                <a:solidFill>
                  <a:srgbClr val="1C4587"/>
                </a:solidFill>
                <a:latin typeface="Calibri"/>
                <a:ea typeface="Calibri"/>
                <a:cs typeface="Calibri"/>
                <a:sym typeface="Calibri"/>
              </a:rPr>
              <a:t> </a:t>
            </a:r>
            <a:endParaRPr sz="100" dirty="0">
              <a:solidFill>
                <a:srgbClr val="1C4587"/>
              </a:solidFill>
              <a:latin typeface="Calibri"/>
              <a:ea typeface="Calibri"/>
              <a:cs typeface="Calibri"/>
              <a:sym typeface="Calibri"/>
            </a:endParaRPr>
          </a:p>
        </p:txBody>
      </p:sp>
      <p:pic>
        <p:nvPicPr>
          <p:cNvPr id="1438" name="Google Shape;1438;p103"/>
          <p:cNvPicPr preferRelativeResize="0"/>
          <p:nvPr/>
        </p:nvPicPr>
        <p:blipFill>
          <a:blip r:embed="rId3">
            <a:alphaModFix/>
          </a:blip>
          <a:stretch>
            <a:fillRect/>
          </a:stretch>
        </p:blipFill>
        <p:spPr>
          <a:xfrm>
            <a:off x="5859300" y="3289313"/>
            <a:ext cx="2330569" cy="1504200"/>
          </a:xfrm>
          <a:prstGeom prst="rect">
            <a:avLst/>
          </a:prstGeom>
          <a:noFill/>
          <a:ln>
            <a:noFill/>
          </a:ln>
        </p:spPr>
      </p:pic>
      <p:sp>
        <p:nvSpPr>
          <p:cNvPr id="1439" name="Google Shape;1439;p103"/>
          <p:cNvSpPr/>
          <p:nvPr/>
        </p:nvSpPr>
        <p:spPr>
          <a:xfrm>
            <a:off x="6939000" y="1345744"/>
            <a:ext cx="2027722" cy="1707816"/>
          </a:xfrm>
          <a:custGeom>
            <a:avLst/>
            <a:gdLst/>
            <a:ahLst/>
            <a:cxnLst/>
            <a:rect l="l" t="t" r="r" b="b"/>
            <a:pathLst>
              <a:path w="3496073" h="4950192" extrusionOk="0">
                <a:moveTo>
                  <a:pt x="0" y="0"/>
                </a:moveTo>
                <a:lnTo>
                  <a:pt x="3496073" y="0"/>
                </a:lnTo>
                <a:lnTo>
                  <a:pt x="3496073" y="4950193"/>
                </a:lnTo>
                <a:lnTo>
                  <a:pt x="0" y="4950193"/>
                </a:lnTo>
                <a:lnTo>
                  <a:pt x="0" y="0"/>
                </a:lnTo>
                <a:close/>
              </a:path>
            </a:pathLst>
          </a:custGeom>
          <a:blipFill rotWithShape="1">
            <a:blip r:embed="rId4">
              <a:alphaModFix/>
            </a:blip>
            <a:stretch>
              <a:fillRect/>
            </a:stretch>
          </a:blipFill>
          <a:ln>
            <a:noFill/>
          </a:ln>
        </p:spPr>
        <p:txBody>
          <a:bodyPr/>
          <a:lstStyle/>
          <a:p>
            <a:endParaRPr lang="bg-BG"/>
          </a:p>
        </p:txBody>
      </p:sp>
      <p:pic>
        <p:nvPicPr>
          <p:cNvPr id="1440" name="Google Shape;1440;p103"/>
          <p:cNvPicPr preferRelativeResize="0"/>
          <p:nvPr/>
        </p:nvPicPr>
        <p:blipFill>
          <a:blip r:embed="rId5">
            <a:alphaModFix/>
          </a:blip>
          <a:stretch>
            <a:fillRect/>
          </a:stretch>
        </p:blipFill>
        <p:spPr>
          <a:xfrm>
            <a:off x="6973088" y="120989"/>
            <a:ext cx="1520213" cy="104293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44"/>
        <p:cNvGrpSpPr/>
        <p:nvPr/>
      </p:nvGrpSpPr>
      <p:grpSpPr>
        <a:xfrm>
          <a:off x="0" y="0"/>
          <a:ext cx="0" cy="0"/>
          <a:chOff x="0" y="0"/>
          <a:chExt cx="0" cy="0"/>
        </a:xfrm>
      </p:grpSpPr>
      <p:sp>
        <p:nvSpPr>
          <p:cNvPr id="1445" name="Google Shape;1445;p104"/>
          <p:cNvSpPr txBox="1"/>
          <p:nvPr/>
        </p:nvSpPr>
        <p:spPr>
          <a:xfrm>
            <a:off x="437950" y="788588"/>
            <a:ext cx="5609100" cy="1477800"/>
          </a:xfrm>
          <a:prstGeom prst="rect">
            <a:avLst/>
          </a:prstGeom>
          <a:noFill/>
          <a:ln>
            <a:noFill/>
          </a:ln>
        </p:spPr>
        <p:txBody>
          <a:bodyPr spcFirstLastPara="1" wrap="square" lIns="0" tIns="0" rIns="0" bIns="0" anchor="t" anchorCtr="0">
            <a:spAutoFit/>
          </a:bodyPr>
          <a:lstStyle/>
          <a:p>
            <a:pPr marL="457200" marR="0" lvl="0" indent="-381000" algn="l" rtl="0">
              <a:lnSpc>
                <a:spcPct val="100000"/>
              </a:lnSpc>
              <a:spcBef>
                <a:spcPts val="0"/>
              </a:spcBef>
              <a:spcAft>
                <a:spcPts val="0"/>
              </a:spcAft>
              <a:buSzPts val="2400"/>
              <a:buFont typeface="Calibri"/>
              <a:buChar char="●"/>
            </a:pPr>
            <a:r>
              <a:rPr lang="en" sz="2400" b="1" dirty="0">
                <a:latin typeface="Calibri"/>
                <a:ea typeface="Calibri"/>
                <a:cs typeface="Calibri"/>
                <a:sym typeface="Calibri"/>
              </a:rPr>
              <a:t>регистрация на учениците в сайта на ЕК ESEP</a:t>
            </a:r>
            <a:endParaRPr sz="2400" b="1" dirty="0">
              <a:latin typeface="Calibri"/>
              <a:ea typeface="Calibri"/>
              <a:cs typeface="Calibri"/>
              <a:sym typeface="Calibri"/>
            </a:endParaRPr>
          </a:p>
          <a:p>
            <a:pPr marL="457200" marR="0" lvl="0" indent="-381000" algn="l" rtl="0">
              <a:lnSpc>
                <a:spcPct val="100000"/>
              </a:lnSpc>
              <a:spcBef>
                <a:spcPts val="0"/>
              </a:spcBef>
              <a:spcAft>
                <a:spcPts val="0"/>
              </a:spcAft>
              <a:buSzPts val="2400"/>
              <a:buFont typeface="Calibri"/>
              <a:buChar char="●"/>
            </a:pPr>
            <a:r>
              <a:rPr lang="en" sz="2400" b="1" dirty="0">
                <a:latin typeface="Calibri"/>
                <a:ea typeface="Calibri"/>
                <a:cs typeface="Calibri"/>
                <a:sym typeface="Calibri"/>
              </a:rPr>
              <a:t>аватар и описание на английски език в дигитална стена</a:t>
            </a:r>
            <a:endParaRPr sz="600" b="1" dirty="0"/>
          </a:p>
        </p:txBody>
      </p:sp>
      <p:sp>
        <p:nvSpPr>
          <p:cNvPr id="1446" name="Google Shape;1446;p104"/>
          <p:cNvSpPr txBox="1"/>
          <p:nvPr/>
        </p:nvSpPr>
        <p:spPr>
          <a:xfrm>
            <a:off x="974650" y="240581"/>
            <a:ext cx="58656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47" name="Google Shape;1447;p104"/>
          <p:cNvPicPr preferRelativeResize="0"/>
          <p:nvPr/>
        </p:nvPicPr>
        <p:blipFill>
          <a:blip r:embed="rId3">
            <a:alphaModFix/>
          </a:blip>
          <a:stretch>
            <a:fillRect/>
          </a:stretch>
        </p:blipFill>
        <p:spPr>
          <a:xfrm>
            <a:off x="6260528" y="533298"/>
            <a:ext cx="2232844" cy="1556644"/>
          </a:xfrm>
          <a:prstGeom prst="rect">
            <a:avLst/>
          </a:prstGeom>
          <a:noFill/>
          <a:ln>
            <a:noFill/>
          </a:ln>
        </p:spPr>
      </p:pic>
      <p:pic>
        <p:nvPicPr>
          <p:cNvPr id="1448" name="Google Shape;1448;p104"/>
          <p:cNvPicPr preferRelativeResize="0"/>
          <p:nvPr/>
        </p:nvPicPr>
        <p:blipFill>
          <a:blip r:embed="rId4">
            <a:alphaModFix/>
          </a:blip>
          <a:stretch>
            <a:fillRect/>
          </a:stretch>
        </p:blipFill>
        <p:spPr>
          <a:xfrm>
            <a:off x="1232863" y="2410690"/>
            <a:ext cx="6564475" cy="260201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52"/>
        <p:cNvGrpSpPr/>
        <p:nvPr/>
      </p:nvGrpSpPr>
      <p:grpSpPr>
        <a:xfrm>
          <a:off x="0" y="0"/>
          <a:ext cx="0" cy="0"/>
          <a:chOff x="0" y="0"/>
          <a:chExt cx="0" cy="0"/>
        </a:xfrm>
      </p:grpSpPr>
      <p:sp>
        <p:nvSpPr>
          <p:cNvPr id="1453" name="Google Shape;1453;p105"/>
          <p:cNvSpPr txBox="1"/>
          <p:nvPr/>
        </p:nvSpPr>
        <p:spPr>
          <a:xfrm>
            <a:off x="389850" y="788588"/>
            <a:ext cx="8488200" cy="1354500"/>
          </a:xfrm>
          <a:prstGeom prst="rect">
            <a:avLst/>
          </a:prstGeom>
          <a:noFill/>
          <a:ln>
            <a:noFill/>
          </a:ln>
        </p:spPr>
        <p:txBody>
          <a:bodyPr spcFirstLastPara="1" wrap="square" lIns="0" tIns="0" rIns="0" bIns="0" anchor="t" anchorCtr="0">
            <a:spAutoFit/>
          </a:bodyPr>
          <a:lstStyle/>
          <a:p>
            <a:pPr marL="457200" marR="0" lvl="0" indent="-368300" algn="l" rtl="0">
              <a:lnSpc>
                <a:spcPct val="100000"/>
              </a:lnSpc>
              <a:spcBef>
                <a:spcPts val="0"/>
              </a:spcBef>
              <a:spcAft>
                <a:spcPts val="0"/>
              </a:spcAft>
              <a:buSzPts val="2200"/>
              <a:buFont typeface="Calibri"/>
              <a:buChar char="●"/>
            </a:pPr>
            <a:r>
              <a:rPr lang="en" sz="2200" b="1" dirty="0">
                <a:latin typeface="Calibri"/>
                <a:ea typeface="Calibri"/>
                <a:cs typeface="Calibri"/>
                <a:sym typeface="Calibri"/>
              </a:rPr>
              <a:t>Презентация за България − подготовка в екипи, представяне и гласуване за </a:t>
            </a:r>
            <a:r>
              <a:rPr lang="en" sz="2200" b="1" u="sng" dirty="0">
                <a:solidFill>
                  <a:schemeClr val="hlink"/>
                </a:solidFill>
                <a:latin typeface="Calibri"/>
                <a:ea typeface="Calibri"/>
                <a:cs typeface="Calibri"/>
                <a:sym typeface="Calibri"/>
                <a:hlinkClick r:id="rId3"/>
              </a:rPr>
              <a:t>най-добра работа</a:t>
            </a:r>
            <a:r>
              <a:rPr lang="en" sz="2200" b="1" dirty="0">
                <a:latin typeface="Calibri"/>
                <a:ea typeface="Calibri"/>
                <a:cs typeface="Calibri"/>
                <a:sym typeface="Calibri"/>
              </a:rPr>
              <a:t>. Презентиране на българския екип по време на международна онлайн среща с партньорите. Игра Кахут с въпроси за всички страни </a:t>
            </a:r>
            <a:endParaRPr sz="400" b="1" dirty="0"/>
          </a:p>
        </p:txBody>
      </p:sp>
      <p:sp>
        <p:nvSpPr>
          <p:cNvPr id="1454" name="Google Shape;1454;p105"/>
          <p:cNvSpPr txBox="1"/>
          <p:nvPr/>
        </p:nvSpPr>
        <p:spPr>
          <a:xfrm>
            <a:off x="1435400" y="188306"/>
            <a:ext cx="54048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55" name="Google Shape;1455;p105"/>
          <p:cNvPicPr preferRelativeResize="0"/>
          <p:nvPr/>
        </p:nvPicPr>
        <p:blipFill>
          <a:blip r:embed="rId4">
            <a:alphaModFix/>
          </a:blip>
          <a:stretch>
            <a:fillRect/>
          </a:stretch>
        </p:blipFill>
        <p:spPr>
          <a:xfrm>
            <a:off x="2052952" y="2277686"/>
            <a:ext cx="4522415" cy="28658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59"/>
        <p:cNvGrpSpPr/>
        <p:nvPr/>
      </p:nvGrpSpPr>
      <p:grpSpPr>
        <a:xfrm>
          <a:off x="0" y="0"/>
          <a:ext cx="0" cy="0"/>
          <a:chOff x="0" y="0"/>
          <a:chExt cx="0" cy="0"/>
        </a:xfrm>
      </p:grpSpPr>
      <p:sp>
        <p:nvSpPr>
          <p:cNvPr id="1460" name="Google Shape;1460;p106"/>
          <p:cNvSpPr txBox="1"/>
          <p:nvPr/>
        </p:nvSpPr>
        <p:spPr>
          <a:xfrm>
            <a:off x="1085850" y="788588"/>
            <a:ext cx="7455850" cy="738664"/>
          </a:xfrm>
          <a:prstGeom prst="rect">
            <a:avLst/>
          </a:prstGeom>
          <a:noFill/>
          <a:ln>
            <a:noFill/>
          </a:ln>
        </p:spPr>
        <p:txBody>
          <a:bodyPr spcFirstLastPara="1" wrap="square" lIns="0" tIns="0" rIns="0" bIns="0" anchor="t" anchorCtr="0">
            <a:spAutoFit/>
          </a:bodyPr>
          <a:lstStyle/>
          <a:p>
            <a:pPr marL="457200" marR="0" lvl="0" indent="-381000" algn="l" rtl="0">
              <a:lnSpc>
                <a:spcPct val="100000"/>
              </a:lnSpc>
              <a:spcBef>
                <a:spcPts val="0"/>
              </a:spcBef>
              <a:spcAft>
                <a:spcPts val="0"/>
              </a:spcAft>
              <a:buSzPts val="2400"/>
              <a:buFont typeface="Calibri"/>
              <a:buChar char="●"/>
            </a:pPr>
            <a:r>
              <a:rPr lang="en" sz="2400" b="1" dirty="0">
                <a:latin typeface="Calibri"/>
                <a:ea typeface="Calibri"/>
                <a:cs typeface="Calibri"/>
                <a:sym typeface="Calibri"/>
              </a:rPr>
              <a:t>Анализ на емоциите. Какво почувствах? </a:t>
            </a:r>
            <a:br>
              <a:rPr lang="bg-BG" sz="2400" b="1" dirty="0">
                <a:latin typeface="Calibri"/>
                <a:ea typeface="Calibri"/>
                <a:cs typeface="Calibri"/>
                <a:sym typeface="Calibri"/>
              </a:rPr>
            </a:br>
            <a:r>
              <a:rPr lang="en" sz="2400" b="1" dirty="0">
                <a:latin typeface="Calibri"/>
                <a:ea typeface="Calibri"/>
                <a:cs typeface="Calibri"/>
                <a:sym typeface="Calibri"/>
              </a:rPr>
              <a:t>Работа с лист, разработен от учениците от Словакия</a:t>
            </a:r>
            <a:endParaRPr sz="600" b="1" dirty="0"/>
          </a:p>
        </p:txBody>
      </p:sp>
      <p:sp>
        <p:nvSpPr>
          <p:cNvPr id="1461" name="Google Shape;1461;p106"/>
          <p:cNvSpPr txBox="1"/>
          <p:nvPr/>
        </p:nvSpPr>
        <p:spPr>
          <a:xfrm>
            <a:off x="1435400" y="240581"/>
            <a:ext cx="54048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62" name="Google Shape;1462;p106"/>
          <p:cNvPicPr preferRelativeResize="0"/>
          <p:nvPr/>
        </p:nvPicPr>
        <p:blipFill>
          <a:blip r:embed="rId3">
            <a:alphaModFix/>
          </a:blip>
          <a:stretch>
            <a:fillRect/>
          </a:stretch>
        </p:blipFill>
        <p:spPr>
          <a:xfrm>
            <a:off x="4976675" y="1670524"/>
            <a:ext cx="3436325" cy="2717300"/>
          </a:xfrm>
          <a:prstGeom prst="rect">
            <a:avLst/>
          </a:prstGeom>
          <a:noFill/>
          <a:ln>
            <a:noFill/>
          </a:ln>
        </p:spPr>
      </p:pic>
      <p:pic>
        <p:nvPicPr>
          <p:cNvPr id="1463" name="Google Shape;1463;p106"/>
          <p:cNvPicPr preferRelativeResize="0"/>
          <p:nvPr/>
        </p:nvPicPr>
        <p:blipFill>
          <a:blip r:embed="rId4">
            <a:alphaModFix/>
          </a:blip>
          <a:stretch>
            <a:fillRect/>
          </a:stretch>
        </p:blipFill>
        <p:spPr>
          <a:xfrm>
            <a:off x="637475" y="1670524"/>
            <a:ext cx="3774263" cy="223250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67"/>
        <p:cNvGrpSpPr/>
        <p:nvPr/>
      </p:nvGrpSpPr>
      <p:grpSpPr>
        <a:xfrm>
          <a:off x="0" y="0"/>
          <a:ext cx="0" cy="0"/>
          <a:chOff x="0" y="0"/>
          <a:chExt cx="0" cy="0"/>
        </a:xfrm>
      </p:grpSpPr>
      <p:sp>
        <p:nvSpPr>
          <p:cNvPr id="1468" name="Google Shape;1468;p107"/>
          <p:cNvSpPr txBox="1"/>
          <p:nvPr/>
        </p:nvSpPr>
        <p:spPr>
          <a:xfrm>
            <a:off x="1364500" y="788588"/>
            <a:ext cx="7177200" cy="738900"/>
          </a:xfrm>
          <a:prstGeom prst="rect">
            <a:avLst/>
          </a:prstGeom>
          <a:noFill/>
          <a:ln>
            <a:noFill/>
          </a:ln>
        </p:spPr>
        <p:txBody>
          <a:bodyPr spcFirstLastPara="1" wrap="square" lIns="0" tIns="0" rIns="0" bIns="0" anchor="t" anchorCtr="0">
            <a:spAutoFit/>
          </a:bodyPr>
          <a:lstStyle/>
          <a:p>
            <a:pPr marL="457200" marR="0" lvl="0" indent="-381000" algn="l" rtl="0">
              <a:lnSpc>
                <a:spcPct val="100000"/>
              </a:lnSpc>
              <a:spcBef>
                <a:spcPts val="0"/>
              </a:spcBef>
              <a:spcAft>
                <a:spcPts val="0"/>
              </a:spcAft>
              <a:buSzPts val="2400"/>
              <a:buFont typeface="Calibri"/>
              <a:buChar char="●"/>
            </a:pPr>
            <a:r>
              <a:rPr lang="en" sz="2400" b="1">
                <a:latin typeface="Calibri"/>
                <a:ea typeface="Calibri"/>
                <a:cs typeface="Calibri"/>
                <a:sym typeface="Calibri"/>
              </a:rPr>
              <a:t>избор на лого</a:t>
            </a:r>
            <a:endParaRPr sz="2400" b="1">
              <a:latin typeface="Calibri"/>
              <a:ea typeface="Calibri"/>
              <a:cs typeface="Calibri"/>
              <a:sym typeface="Calibri"/>
            </a:endParaRPr>
          </a:p>
          <a:p>
            <a:pPr marL="457200" marR="0" lvl="0" indent="-381000" algn="l" rtl="0">
              <a:lnSpc>
                <a:spcPct val="100000"/>
              </a:lnSpc>
              <a:spcBef>
                <a:spcPts val="0"/>
              </a:spcBef>
              <a:spcAft>
                <a:spcPts val="0"/>
              </a:spcAft>
              <a:buSzPts val="2400"/>
              <a:buFont typeface="Calibri"/>
              <a:buChar char="●"/>
            </a:pPr>
            <a:r>
              <a:rPr lang="en" sz="2400" b="1">
                <a:latin typeface="Calibri"/>
                <a:ea typeface="Calibri"/>
                <a:cs typeface="Calibri"/>
                <a:sym typeface="Calibri"/>
              </a:rPr>
              <a:t>адвент календар</a:t>
            </a:r>
            <a:endParaRPr sz="2400" b="1">
              <a:latin typeface="Calibri"/>
              <a:ea typeface="Calibri"/>
              <a:cs typeface="Calibri"/>
              <a:sym typeface="Calibri"/>
            </a:endParaRPr>
          </a:p>
        </p:txBody>
      </p:sp>
      <p:sp>
        <p:nvSpPr>
          <p:cNvPr id="1469" name="Google Shape;1469;p107"/>
          <p:cNvSpPr txBox="1"/>
          <p:nvPr/>
        </p:nvSpPr>
        <p:spPr>
          <a:xfrm>
            <a:off x="1435400" y="240581"/>
            <a:ext cx="54048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70" name="Google Shape;1470;p107"/>
          <p:cNvPicPr preferRelativeResize="0"/>
          <p:nvPr/>
        </p:nvPicPr>
        <p:blipFill>
          <a:blip r:embed="rId3">
            <a:alphaModFix/>
          </a:blip>
          <a:stretch>
            <a:fillRect/>
          </a:stretch>
        </p:blipFill>
        <p:spPr>
          <a:xfrm>
            <a:off x="7007776" y="168100"/>
            <a:ext cx="1893426" cy="1896400"/>
          </a:xfrm>
          <a:prstGeom prst="rect">
            <a:avLst/>
          </a:prstGeom>
          <a:noFill/>
          <a:ln>
            <a:noFill/>
          </a:ln>
        </p:spPr>
      </p:pic>
      <p:pic>
        <p:nvPicPr>
          <p:cNvPr id="1471" name="Google Shape;1471;p107"/>
          <p:cNvPicPr preferRelativeResize="0"/>
          <p:nvPr/>
        </p:nvPicPr>
        <p:blipFill>
          <a:blip r:embed="rId4">
            <a:alphaModFix/>
          </a:blip>
          <a:stretch>
            <a:fillRect/>
          </a:stretch>
        </p:blipFill>
        <p:spPr>
          <a:xfrm>
            <a:off x="1236050" y="1659300"/>
            <a:ext cx="5058150" cy="33703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75"/>
        <p:cNvGrpSpPr/>
        <p:nvPr/>
      </p:nvGrpSpPr>
      <p:grpSpPr>
        <a:xfrm>
          <a:off x="0" y="0"/>
          <a:ext cx="0" cy="0"/>
          <a:chOff x="0" y="0"/>
          <a:chExt cx="0" cy="0"/>
        </a:xfrm>
      </p:grpSpPr>
      <p:sp>
        <p:nvSpPr>
          <p:cNvPr id="1476" name="Google Shape;1476;p108"/>
          <p:cNvSpPr txBox="1"/>
          <p:nvPr/>
        </p:nvSpPr>
        <p:spPr>
          <a:xfrm>
            <a:off x="833525" y="840863"/>
            <a:ext cx="5788200" cy="738900"/>
          </a:xfrm>
          <a:prstGeom prst="rect">
            <a:avLst/>
          </a:prstGeom>
          <a:noFill/>
          <a:ln>
            <a:noFill/>
          </a:ln>
        </p:spPr>
        <p:txBody>
          <a:bodyPr spcFirstLastPara="1" wrap="square" lIns="0" tIns="0" rIns="0" bIns="0" anchor="t" anchorCtr="0">
            <a:spAutoFit/>
          </a:bodyPr>
          <a:lstStyle/>
          <a:p>
            <a:pPr marL="457200" marR="0" lvl="0" indent="-381000" algn="l" rtl="0">
              <a:lnSpc>
                <a:spcPct val="100000"/>
              </a:lnSpc>
              <a:spcBef>
                <a:spcPts val="0"/>
              </a:spcBef>
              <a:spcAft>
                <a:spcPts val="0"/>
              </a:spcAft>
              <a:buSzPts val="2400"/>
              <a:buFont typeface="Calibri"/>
              <a:buChar char="●"/>
            </a:pPr>
            <a:r>
              <a:rPr lang="en" sz="2400" b="1" dirty="0">
                <a:latin typeface="Calibri"/>
                <a:ea typeface="Calibri"/>
                <a:cs typeface="Calibri"/>
                <a:sym typeface="Calibri"/>
              </a:rPr>
              <a:t>постер и стих за емоции − развълнуван</a:t>
            </a:r>
            <a:endParaRPr sz="2400" b="1" dirty="0">
              <a:latin typeface="Calibri"/>
              <a:ea typeface="Calibri"/>
              <a:cs typeface="Calibri"/>
              <a:sym typeface="Calibri"/>
            </a:endParaRPr>
          </a:p>
          <a:p>
            <a:pPr marL="457200" marR="0" lvl="0" indent="0" algn="l" rtl="0">
              <a:lnSpc>
                <a:spcPct val="100000"/>
              </a:lnSpc>
              <a:spcBef>
                <a:spcPts val="0"/>
              </a:spcBef>
              <a:spcAft>
                <a:spcPts val="0"/>
              </a:spcAft>
              <a:buNone/>
            </a:pPr>
            <a:endParaRPr sz="2400" b="1" dirty="0">
              <a:latin typeface="Calibri"/>
              <a:ea typeface="Calibri"/>
              <a:cs typeface="Calibri"/>
              <a:sym typeface="Calibri"/>
            </a:endParaRPr>
          </a:p>
        </p:txBody>
      </p:sp>
      <p:sp>
        <p:nvSpPr>
          <p:cNvPr id="1477" name="Google Shape;1477;p108"/>
          <p:cNvSpPr txBox="1"/>
          <p:nvPr/>
        </p:nvSpPr>
        <p:spPr>
          <a:xfrm>
            <a:off x="1435400" y="240581"/>
            <a:ext cx="54048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78" name="Google Shape;1478;p108"/>
          <p:cNvPicPr preferRelativeResize="0"/>
          <p:nvPr/>
        </p:nvPicPr>
        <p:blipFill>
          <a:blip r:embed="rId3">
            <a:alphaModFix/>
          </a:blip>
          <a:stretch>
            <a:fillRect/>
          </a:stretch>
        </p:blipFill>
        <p:spPr>
          <a:xfrm>
            <a:off x="833525" y="1686281"/>
            <a:ext cx="3723113" cy="2643956"/>
          </a:xfrm>
          <a:prstGeom prst="rect">
            <a:avLst/>
          </a:prstGeom>
          <a:noFill/>
          <a:ln>
            <a:noFill/>
          </a:ln>
        </p:spPr>
      </p:pic>
      <p:pic>
        <p:nvPicPr>
          <p:cNvPr id="1479" name="Google Shape;1479;p108"/>
          <p:cNvPicPr preferRelativeResize="0"/>
          <p:nvPr/>
        </p:nvPicPr>
        <p:blipFill>
          <a:blip r:embed="rId4">
            <a:alphaModFix/>
          </a:blip>
          <a:stretch>
            <a:fillRect/>
          </a:stretch>
        </p:blipFill>
        <p:spPr>
          <a:xfrm>
            <a:off x="4947100" y="1210313"/>
            <a:ext cx="3075975" cy="2164181"/>
          </a:xfrm>
          <a:prstGeom prst="rect">
            <a:avLst/>
          </a:prstGeom>
          <a:noFill/>
          <a:ln>
            <a:noFill/>
          </a:ln>
        </p:spPr>
      </p:pic>
      <p:pic>
        <p:nvPicPr>
          <p:cNvPr id="1480" name="Google Shape;1480;p108"/>
          <p:cNvPicPr preferRelativeResize="0"/>
          <p:nvPr/>
        </p:nvPicPr>
        <p:blipFill>
          <a:blip r:embed="rId5">
            <a:alphaModFix/>
          </a:blip>
          <a:stretch>
            <a:fillRect/>
          </a:stretch>
        </p:blipFill>
        <p:spPr>
          <a:xfrm>
            <a:off x="5472263" y="3482587"/>
            <a:ext cx="2288226" cy="154661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84"/>
        <p:cNvGrpSpPr/>
        <p:nvPr/>
      </p:nvGrpSpPr>
      <p:grpSpPr>
        <a:xfrm>
          <a:off x="0" y="0"/>
          <a:ext cx="0" cy="0"/>
          <a:chOff x="0" y="0"/>
          <a:chExt cx="0" cy="0"/>
        </a:xfrm>
      </p:grpSpPr>
      <p:sp>
        <p:nvSpPr>
          <p:cNvPr id="1485" name="Google Shape;1485;p109"/>
          <p:cNvSpPr txBox="1"/>
          <p:nvPr/>
        </p:nvSpPr>
        <p:spPr>
          <a:xfrm>
            <a:off x="485225" y="788588"/>
            <a:ext cx="8123400" cy="2216400"/>
          </a:xfrm>
          <a:prstGeom prst="rect">
            <a:avLst/>
          </a:prstGeom>
          <a:noFill/>
          <a:ln>
            <a:noFill/>
          </a:ln>
        </p:spPr>
        <p:txBody>
          <a:bodyPr spcFirstLastPara="1" wrap="square" lIns="0" tIns="0" rIns="0" bIns="0" anchor="t" anchorCtr="0">
            <a:spAutoFit/>
          </a:bodyPr>
          <a:lstStyle/>
          <a:p>
            <a:pPr marL="457200" marR="0" lvl="0" indent="-381000" algn="l" rtl="0">
              <a:lnSpc>
                <a:spcPct val="100000"/>
              </a:lnSpc>
              <a:spcBef>
                <a:spcPts val="0"/>
              </a:spcBef>
              <a:spcAft>
                <a:spcPts val="0"/>
              </a:spcAft>
              <a:buSzPts val="2400"/>
              <a:buFont typeface="Calibri"/>
              <a:buChar char="●"/>
            </a:pPr>
            <a:r>
              <a:rPr lang="en" sz="2400" b="1" dirty="0">
                <a:latin typeface="Calibri"/>
                <a:ea typeface="Calibri"/>
                <a:cs typeface="Calibri"/>
                <a:sym typeface="Calibri"/>
              </a:rPr>
              <a:t>онлайн среща в час по английски език в нашия нов дом − НПГПТО </a:t>
            </a:r>
            <a:r>
              <a:rPr lang="bg-BG" sz="2400" b="1" dirty="0">
                <a:latin typeface="Calibri"/>
                <a:ea typeface="Calibri"/>
                <a:cs typeface="Calibri"/>
                <a:sym typeface="Calibri"/>
              </a:rPr>
              <a:t>„</a:t>
            </a:r>
            <a:r>
              <a:rPr lang="en" sz="2400" b="1" dirty="0">
                <a:latin typeface="Calibri"/>
                <a:ea typeface="Calibri"/>
                <a:cs typeface="Calibri"/>
                <a:sym typeface="Calibri"/>
              </a:rPr>
              <a:t>М.</a:t>
            </a:r>
            <a:r>
              <a:rPr lang="bg-BG" sz="2400" b="1" dirty="0">
                <a:latin typeface="Calibri"/>
                <a:ea typeface="Calibri"/>
                <a:cs typeface="Calibri"/>
                <a:sym typeface="Calibri"/>
              </a:rPr>
              <a:t> </a:t>
            </a:r>
            <a:r>
              <a:rPr lang="en" sz="2400" b="1" dirty="0">
                <a:latin typeface="Calibri"/>
                <a:ea typeface="Calibri"/>
                <a:cs typeface="Calibri"/>
                <a:sym typeface="Calibri"/>
              </a:rPr>
              <a:t>В. Ломоносов</a:t>
            </a:r>
            <a:r>
              <a:rPr lang="bg-BG" sz="2400" b="1" dirty="0">
                <a:latin typeface="Calibri"/>
                <a:ea typeface="Calibri"/>
                <a:cs typeface="Calibri"/>
                <a:sym typeface="Calibri"/>
              </a:rPr>
              <a:t>“</a:t>
            </a:r>
            <a:r>
              <a:rPr lang="en" sz="2400" b="1" dirty="0">
                <a:latin typeface="Calibri"/>
                <a:ea typeface="Calibri"/>
                <a:cs typeface="Calibri"/>
                <a:sym typeface="Calibri"/>
              </a:rPr>
              <a:t>. В международни екипи учениците описаха ситуации, които са преживели, свързани с определена за групата им емоция. </a:t>
            </a:r>
            <a:br>
              <a:rPr lang="bg-BG" sz="2400" b="1" dirty="0">
                <a:latin typeface="Calibri"/>
                <a:ea typeface="Calibri"/>
                <a:cs typeface="Calibri"/>
                <a:sym typeface="Calibri"/>
              </a:rPr>
            </a:br>
            <a:r>
              <a:rPr lang="en" sz="2400" b="1" dirty="0">
                <a:latin typeface="Calibri"/>
                <a:ea typeface="Calibri"/>
                <a:cs typeface="Calibri"/>
                <a:sym typeface="Calibri"/>
              </a:rPr>
              <a:t>Работа във виртуална стена Padlet</a:t>
            </a:r>
            <a:endParaRPr sz="2400" b="1" dirty="0">
              <a:latin typeface="Calibri"/>
              <a:ea typeface="Calibri"/>
              <a:cs typeface="Calibri"/>
              <a:sym typeface="Calibri"/>
            </a:endParaRPr>
          </a:p>
          <a:p>
            <a:pPr marL="457200" marR="0" lvl="0" indent="0" algn="l" rtl="0">
              <a:lnSpc>
                <a:spcPct val="100000"/>
              </a:lnSpc>
              <a:spcBef>
                <a:spcPts val="0"/>
              </a:spcBef>
              <a:spcAft>
                <a:spcPts val="0"/>
              </a:spcAft>
              <a:buNone/>
            </a:pPr>
            <a:endParaRPr sz="2400" b="1" dirty="0">
              <a:latin typeface="Calibri"/>
              <a:ea typeface="Calibri"/>
              <a:cs typeface="Calibri"/>
              <a:sym typeface="Calibri"/>
            </a:endParaRPr>
          </a:p>
        </p:txBody>
      </p:sp>
      <p:sp>
        <p:nvSpPr>
          <p:cNvPr id="1486" name="Google Shape;1486;p109"/>
          <p:cNvSpPr txBox="1"/>
          <p:nvPr/>
        </p:nvSpPr>
        <p:spPr>
          <a:xfrm>
            <a:off x="1435400" y="240581"/>
            <a:ext cx="54048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87" name="Google Shape;1487;p109"/>
          <p:cNvPicPr preferRelativeResize="0"/>
          <p:nvPr/>
        </p:nvPicPr>
        <p:blipFill>
          <a:blip r:embed="rId3">
            <a:alphaModFix/>
          </a:blip>
          <a:stretch>
            <a:fillRect/>
          </a:stretch>
        </p:blipFill>
        <p:spPr>
          <a:xfrm>
            <a:off x="5715400" y="2239350"/>
            <a:ext cx="3146550" cy="2695947"/>
          </a:xfrm>
          <a:prstGeom prst="rect">
            <a:avLst/>
          </a:prstGeom>
          <a:noFill/>
          <a:ln>
            <a:noFill/>
          </a:ln>
        </p:spPr>
      </p:pic>
      <p:pic>
        <p:nvPicPr>
          <p:cNvPr id="1488" name="Google Shape;1488;p109"/>
          <p:cNvPicPr preferRelativeResize="0"/>
          <p:nvPr/>
        </p:nvPicPr>
        <p:blipFill>
          <a:blip r:embed="rId4">
            <a:alphaModFix/>
          </a:blip>
          <a:stretch>
            <a:fillRect/>
          </a:stretch>
        </p:blipFill>
        <p:spPr>
          <a:xfrm>
            <a:off x="386000" y="2638048"/>
            <a:ext cx="3146550" cy="2143462"/>
          </a:xfrm>
          <a:prstGeom prst="rect">
            <a:avLst/>
          </a:prstGeom>
          <a:noFill/>
          <a:ln>
            <a:noFill/>
          </a:ln>
        </p:spPr>
      </p:pic>
      <p:pic>
        <p:nvPicPr>
          <p:cNvPr id="1489" name="Google Shape;1489;p109"/>
          <p:cNvPicPr preferRelativeResize="0"/>
          <p:nvPr/>
        </p:nvPicPr>
        <p:blipFill>
          <a:blip r:embed="rId5">
            <a:alphaModFix/>
          </a:blip>
          <a:stretch>
            <a:fillRect/>
          </a:stretch>
        </p:blipFill>
        <p:spPr>
          <a:xfrm>
            <a:off x="3633525" y="3225919"/>
            <a:ext cx="2309045" cy="17522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27"/>
        <p:cNvGrpSpPr/>
        <p:nvPr/>
      </p:nvGrpSpPr>
      <p:grpSpPr>
        <a:xfrm>
          <a:off x="0" y="0"/>
          <a:ext cx="0" cy="0"/>
          <a:chOff x="0" y="0"/>
          <a:chExt cx="0" cy="0"/>
        </a:xfrm>
      </p:grpSpPr>
      <p:sp>
        <p:nvSpPr>
          <p:cNvPr id="1228" name="Google Shape;1228;p83"/>
          <p:cNvSpPr/>
          <p:nvPr/>
        </p:nvSpPr>
        <p:spPr>
          <a:xfrm>
            <a:off x="955906" y="539500"/>
            <a:ext cx="929400" cy="9294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3"/>
          <p:cNvSpPr txBox="1">
            <a:spLocks noGrp="1"/>
          </p:cNvSpPr>
          <p:nvPr>
            <p:ph type="title"/>
          </p:nvPr>
        </p:nvSpPr>
        <p:spPr>
          <a:xfrm>
            <a:off x="2231924" y="740350"/>
            <a:ext cx="59562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1C4587"/>
                </a:solidFill>
              </a:rPr>
              <a:t>Какво още е ПБО? </a:t>
            </a:r>
            <a:endParaRPr dirty="0">
              <a:solidFill>
                <a:srgbClr val="1C4587"/>
              </a:solidFill>
            </a:endParaRPr>
          </a:p>
        </p:txBody>
      </p:sp>
      <p:sp>
        <p:nvSpPr>
          <p:cNvPr id="1230" name="Google Shape;1230;p83"/>
          <p:cNvSpPr txBox="1">
            <a:spLocks noGrp="1"/>
          </p:cNvSpPr>
          <p:nvPr>
            <p:ph type="title" idx="2"/>
          </p:nvPr>
        </p:nvSpPr>
        <p:spPr>
          <a:xfrm>
            <a:off x="955906" y="740350"/>
            <a:ext cx="929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31" name="Google Shape;1231;p83"/>
          <p:cNvSpPr/>
          <p:nvPr/>
        </p:nvSpPr>
        <p:spPr>
          <a:xfrm>
            <a:off x="955906" y="1585576"/>
            <a:ext cx="929400" cy="9294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3"/>
          <p:cNvSpPr/>
          <p:nvPr/>
        </p:nvSpPr>
        <p:spPr>
          <a:xfrm>
            <a:off x="955906" y="2631653"/>
            <a:ext cx="929400" cy="9294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3"/>
          <p:cNvSpPr txBox="1">
            <a:spLocks noGrp="1"/>
          </p:cNvSpPr>
          <p:nvPr>
            <p:ph type="title" idx="3"/>
          </p:nvPr>
        </p:nvSpPr>
        <p:spPr>
          <a:xfrm>
            <a:off x="2182574" y="1891400"/>
            <a:ext cx="646266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1C4587"/>
                </a:solidFill>
              </a:rPr>
              <a:t>Да създадем дейност</a:t>
            </a:r>
            <a:r>
              <a:rPr lang="bg-BG" dirty="0">
                <a:solidFill>
                  <a:srgbClr val="1C4587"/>
                </a:solidFill>
              </a:rPr>
              <a:t>, като</a:t>
            </a:r>
            <a:r>
              <a:rPr lang="en" dirty="0">
                <a:solidFill>
                  <a:srgbClr val="1C4587"/>
                </a:solidFill>
              </a:rPr>
              <a:t> прил</a:t>
            </a:r>
            <a:r>
              <a:rPr lang="bg-BG" dirty="0">
                <a:solidFill>
                  <a:srgbClr val="1C4587"/>
                </a:solidFill>
              </a:rPr>
              <a:t>ожим</a:t>
            </a:r>
            <a:r>
              <a:rPr lang="en" dirty="0">
                <a:solidFill>
                  <a:srgbClr val="1C4587"/>
                </a:solidFill>
              </a:rPr>
              <a:t> ПБО</a:t>
            </a:r>
            <a:endParaRPr dirty="0">
              <a:solidFill>
                <a:srgbClr val="1C4587"/>
              </a:solidFill>
            </a:endParaRPr>
          </a:p>
        </p:txBody>
      </p:sp>
      <p:sp>
        <p:nvSpPr>
          <p:cNvPr id="1234" name="Google Shape;1234;p83"/>
          <p:cNvSpPr txBox="1">
            <a:spLocks noGrp="1"/>
          </p:cNvSpPr>
          <p:nvPr>
            <p:ph type="title" idx="4"/>
          </p:nvPr>
        </p:nvSpPr>
        <p:spPr>
          <a:xfrm>
            <a:off x="955906" y="1786426"/>
            <a:ext cx="929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235" name="Google Shape;1235;p83"/>
          <p:cNvSpPr txBox="1">
            <a:spLocks noGrp="1"/>
          </p:cNvSpPr>
          <p:nvPr>
            <p:ph type="title" idx="5"/>
          </p:nvPr>
        </p:nvSpPr>
        <p:spPr>
          <a:xfrm>
            <a:off x="2231924" y="2832503"/>
            <a:ext cx="59562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1C4587"/>
                </a:solidFill>
              </a:rPr>
              <a:t>Пет ключови елемента</a:t>
            </a:r>
            <a:endParaRPr>
              <a:solidFill>
                <a:srgbClr val="1C4587"/>
              </a:solidFill>
            </a:endParaRPr>
          </a:p>
        </p:txBody>
      </p:sp>
      <p:sp>
        <p:nvSpPr>
          <p:cNvPr id="1236" name="Google Shape;1236;p83"/>
          <p:cNvSpPr txBox="1">
            <a:spLocks noGrp="1"/>
          </p:cNvSpPr>
          <p:nvPr>
            <p:ph type="title" idx="6"/>
          </p:nvPr>
        </p:nvSpPr>
        <p:spPr>
          <a:xfrm>
            <a:off x="955906" y="2832503"/>
            <a:ext cx="9294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37" name="Google Shape;1237;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3EC"/>
        </a:solidFill>
        <a:effectLst/>
      </p:bgPr>
    </p:bg>
    <p:spTree>
      <p:nvGrpSpPr>
        <p:cNvPr id="1" name="Shape 1493"/>
        <p:cNvGrpSpPr/>
        <p:nvPr/>
      </p:nvGrpSpPr>
      <p:grpSpPr>
        <a:xfrm>
          <a:off x="0" y="0"/>
          <a:ext cx="0" cy="0"/>
          <a:chOff x="0" y="0"/>
          <a:chExt cx="0" cy="0"/>
        </a:xfrm>
      </p:grpSpPr>
      <p:sp>
        <p:nvSpPr>
          <p:cNvPr id="1494" name="Google Shape;1494;p110"/>
          <p:cNvSpPr txBox="1"/>
          <p:nvPr/>
        </p:nvSpPr>
        <p:spPr>
          <a:xfrm>
            <a:off x="503200" y="788588"/>
            <a:ext cx="8105400" cy="1477800"/>
          </a:xfrm>
          <a:prstGeom prst="rect">
            <a:avLst/>
          </a:prstGeom>
          <a:noFill/>
          <a:ln>
            <a:noFill/>
          </a:ln>
        </p:spPr>
        <p:txBody>
          <a:bodyPr spcFirstLastPara="1" wrap="square" lIns="0" tIns="0" rIns="0" bIns="0" anchor="t" anchorCtr="0">
            <a:spAutoFit/>
          </a:bodyPr>
          <a:lstStyle/>
          <a:p>
            <a:pPr marL="457200" marR="0" lvl="0" indent="-381000" algn="l" rtl="0">
              <a:lnSpc>
                <a:spcPct val="100000"/>
              </a:lnSpc>
              <a:spcBef>
                <a:spcPts val="0"/>
              </a:spcBef>
              <a:spcAft>
                <a:spcPts val="0"/>
              </a:spcAft>
              <a:buSzPts val="2400"/>
              <a:buFont typeface="Calibri"/>
              <a:buChar char="●"/>
            </a:pPr>
            <a:r>
              <a:rPr lang="en" sz="2400" b="1" dirty="0">
                <a:latin typeface="Calibri"/>
                <a:ea typeface="Calibri"/>
                <a:cs typeface="Calibri"/>
                <a:sym typeface="Calibri"/>
              </a:rPr>
              <a:t>предстои заключителна онлайн международна среща по проекта и кандидатстване за знак за национално и европейско eTwinning качество</a:t>
            </a:r>
            <a:endParaRPr sz="2400" b="1" dirty="0">
              <a:latin typeface="Calibri"/>
              <a:ea typeface="Calibri"/>
              <a:cs typeface="Calibri"/>
              <a:sym typeface="Calibri"/>
            </a:endParaRPr>
          </a:p>
          <a:p>
            <a:pPr marL="457200" marR="0" lvl="0" indent="0" algn="l" rtl="0">
              <a:lnSpc>
                <a:spcPct val="100000"/>
              </a:lnSpc>
              <a:spcBef>
                <a:spcPts val="0"/>
              </a:spcBef>
              <a:spcAft>
                <a:spcPts val="0"/>
              </a:spcAft>
              <a:buNone/>
            </a:pPr>
            <a:endParaRPr sz="2400" b="1" dirty="0">
              <a:latin typeface="Calibri"/>
              <a:ea typeface="Calibri"/>
              <a:cs typeface="Calibri"/>
              <a:sym typeface="Calibri"/>
            </a:endParaRPr>
          </a:p>
        </p:txBody>
      </p:sp>
      <p:sp>
        <p:nvSpPr>
          <p:cNvPr id="1495" name="Google Shape;1495;p110"/>
          <p:cNvSpPr txBox="1"/>
          <p:nvPr/>
        </p:nvSpPr>
        <p:spPr>
          <a:xfrm>
            <a:off x="1435400" y="240581"/>
            <a:ext cx="5404800" cy="600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3900" b="1">
                <a:solidFill>
                  <a:srgbClr val="1C4587"/>
                </a:solidFill>
                <a:latin typeface="Calibri"/>
                <a:ea typeface="Calibri"/>
                <a:cs typeface="Calibri"/>
                <a:sym typeface="Calibri"/>
              </a:rPr>
              <a:t>Дейности: </a:t>
            </a:r>
            <a:endParaRPr sz="100" b="1">
              <a:solidFill>
                <a:srgbClr val="1C4587"/>
              </a:solidFill>
              <a:latin typeface="Calibri"/>
              <a:ea typeface="Calibri"/>
              <a:cs typeface="Calibri"/>
              <a:sym typeface="Calibri"/>
            </a:endParaRPr>
          </a:p>
        </p:txBody>
      </p:sp>
      <p:pic>
        <p:nvPicPr>
          <p:cNvPr id="1496" name="Google Shape;1496;p110"/>
          <p:cNvPicPr preferRelativeResize="0"/>
          <p:nvPr/>
        </p:nvPicPr>
        <p:blipFill>
          <a:blip r:embed="rId3">
            <a:alphaModFix/>
          </a:blip>
          <a:stretch>
            <a:fillRect/>
          </a:stretch>
        </p:blipFill>
        <p:spPr>
          <a:xfrm>
            <a:off x="2432200" y="2086575"/>
            <a:ext cx="4102151" cy="284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00"/>
        <p:cNvGrpSpPr/>
        <p:nvPr/>
      </p:nvGrpSpPr>
      <p:grpSpPr>
        <a:xfrm>
          <a:off x="0" y="0"/>
          <a:ext cx="0" cy="0"/>
          <a:chOff x="0" y="0"/>
          <a:chExt cx="0" cy="0"/>
        </a:xfrm>
      </p:grpSpPr>
      <p:sp>
        <p:nvSpPr>
          <p:cNvPr id="1501" name="Google Shape;1501;p111"/>
          <p:cNvSpPr txBox="1">
            <a:spLocks noGrp="1"/>
          </p:cNvSpPr>
          <p:nvPr>
            <p:ph type="title"/>
          </p:nvPr>
        </p:nvSpPr>
        <p:spPr>
          <a:xfrm>
            <a:off x="975925" y="65600"/>
            <a:ext cx="7392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1552BD"/>
                </a:solidFill>
                <a:latin typeface="Arial"/>
                <a:ea typeface="Arial"/>
                <a:cs typeface="Arial"/>
                <a:sym typeface="Arial"/>
              </a:rPr>
              <a:t>ПБО с</a:t>
            </a:r>
            <a:r>
              <a:rPr lang="en">
                <a:solidFill>
                  <a:srgbClr val="1552BD"/>
                </a:solidFill>
                <a:latin typeface="Arial"/>
                <a:ea typeface="Arial"/>
                <a:cs typeface="Arial"/>
                <a:sym typeface="Arial"/>
              </a:rPr>
              <a:t> </a:t>
            </a:r>
            <a:r>
              <a:rPr lang="en" b="1">
                <a:solidFill>
                  <a:srgbClr val="1552BD"/>
                </a:solidFill>
                <a:latin typeface="Arial"/>
                <a:ea typeface="Arial"/>
                <a:cs typeface="Arial"/>
                <a:sym typeface="Arial"/>
              </a:rPr>
              <a:t>eTwinning</a:t>
            </a:r>
            <a:r>
              <a:rPr lang="en">
                <a:solidFill>
                  <a:srgbClr val="1552BD"/>
                </a:solidFill>
                <a:latin typeface="Arial"/>
                <a:ea typeface="Arial"/>
                <a:cs typeface="Arial"/>
                <a:sym typeface="Arial"/>
              </a:rPr>
              <a:t>. </a:t>
            </a:r>
            <a:r>
              <a:rPr lang="en" b="1" u="sng">
                <a:solidFill>
                  <a:srgbClr val="040404"/>
                </a:solidFill>
                <a:latin typeface="Arial"/>
                <a:ea typeface="Arial"/>
                <a:cs typeface="Arial"/>
                <a:sym typeface="Arial"/>
                <a:hlinkClick r:id="rId3">
                  <a:extLst>
                    <a:ext uri="{A12FA001-AC4F-418D-AE19-62706E023703}">
                      <ahyp:hlinkClr xmlns:ahyp="http://schemas.microsoft.com/office/drawing/2018/hyperlinkcolor" val="tx"/>
                    </a:ext>
                  </a:extLst>
                </a:hlinkClick>
              </a:rPr>
              <a:t>Посланици</a:t>
            </a:r>
            <a:r>
              <a:rPr lang="en">
                <a:solidFill>
                  <a:srgbClr val="1552BD"/>
                </a:solidFill>
                <a:latin typeface="Arial"/>
                <a:ea typeface="Arial"/>
                <a:cs typeface="Arial"/>
                <a:sym typeface="Arial"/>
              </a:rPr>
              <a:t> </a:t>
            </a:r>
            <a:r>
              <a:rPr lang="en" b="1">
                <a:solidFill>
                  <a:srgbClr val="1552BD"/>
                </a:solidFill>
                <a:latin typeface="Arial"/>
                <a:ea typeface="Arial"/>
                <a:cs typeface="Arial"/>
                <a:sym typeface="Arial"/>
              </a:rPr>
              <a:t>в България</a:t>
            </a:r>
            <a:r>
              <a:rPr lang="en">
                <a:solidFill>
                  <a:srgbClr val="1552BD"/>
                </a:solidFill>
                <a:latin typeface="Arial"/>
                <a:ea typeface="Arial"/>
                <a:cs typeface="Arial"/>
                <a:sym typeface="Arial"/>
              </a:rPr>
              <a:t> </a:t>
            </a:r>
            <a:r>
              <a:rPr lang="en" b="1">
                <a:solidFill>
                  <a:srgbClr val="1552BD"/>
                </a:solidFill>
                <a:latin typeface="Arial"/>
                <a:ea typeface="Arial"/>
                <a:cs typeface="Arial"/>
                <a:sym typeface="Arial"/>
              </a:rPr>
              <a:t>в помощ на учители</a:t>
            </a:r>
            <a:endParaRPr b="1">
              <a:solidFill>
                <a:srgbClr val="1552BD"/>
              </a:solidFill>
              <a:latin typeface="Arial"/>
              <a:ea typeface="Arial"/>
              <a:cs typeface="Arial"/>
              <a:sym typeface="Arial"/>
            </a:endParaRPr>
          </a:p>
          <a:p>
            <a:pPr marL="0" lvl="0" indent="457200" algn="l" rtl="0">
              <a:spcBef>
                <a:spcPts val="0"/>
              </a:spcBef>
              <a:spcAft>
                <a:spcPts val="0"/>
              </a:spcAft>
              <a:buNone/>
            </a:pPr>
            <a:endParaRPr/>
          </a:p>
          <a:p>
            <a:pPr marL="0" lvl="0" indent="0" algn="ctr" rtl="0">
              <a:spcBef>
                <a:spcPts val="0"/>
              </a:spcBef>
              <a:spcAft>
                <a:spcPts val="0"/>
              </a:spcAft>
              <a:buNone/>
            </a:pPr>
            <a:endParaRPr sz="600"/>
          </a:p>
          <a:p>
            <a:pPr marL="0" lvl="0" indent="0" algn="l" rtl="0">
              <a:spcBef>
                <a:spcPts val="0"/>
              </a:spcBef>
              <a:spcAft>
                <a:spcPts val="0"/>
              </a:spcAft>
              <a:buNone/>
            </a:pPr>
            <a:endParaRPr/>
          </a:p>
        </p:txBody>
      </p:sp>
      <p:sp>
        <p:nvSpPr>
          <p:cNvPr id="1502" name="Google Shape;1502;p1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pic>
        <p:nvPicPr>
          <p:cNvPr id="1503" name="Google Shape;1503;p111"/>
          <p:cNvPicPr preferRelativeResize="0"/>
          <p:nvPr/>
        </p:nvPicPr>
        <p:blipFill>
          <a:blip r:embed="rId4">
            <a:alphaModFix/>
          </a:blip>
          <a:stretch>
            <a:fillRect/>
          </a:stretch>
        </p:blipFill>
        <p:spPr>
          <a:xfrm>
            <a:off x="508775" y="1266875"/>
            <a:ext cx="3549035" cy="1765275"/>
          </a:xfrm>
          <a:prstGeom prst="rect">
            <a:avLst/>
          </a:prstGeom>
          <a:noFill/>
          <a:ln>
            <a:noFill/>
          </a:ln>
        </p:spPr>
      </p:pic>
      <p:pic>
        <p:nvPicPr>
          <p:cNvPr id="1504" name="Google Shape;1504;p111"/>
          <p:cNvPicPr preferRelativeResize="0"/>
          <p:nvPr/>
        </p:nvPicPr>
        <p:blipFill>
          <a:blip r:embed="rId5">
            <a:alphaModFix/>
          </a:blip>
          <a:stretch>
            <a:fillRect/>
          </a:stretch>
        </p:blipFill>
        <p:spPr>
          <a:xfrm>
            <a:off x="4213550" y="1476275"/>
            <a:ext cx="4628349" cy="3122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08"/>
        <p:cNvGrpSpPr/>
        <p:nvPr/>
      </p:nvGrpSpPr>
      <p:grpSpPr>
        <a:xfrm>
          <a:off x="0" y="0"/>
          <a:ext cx="0" cy="0"/>
          <a:chOff x="0" y="0"/>
          <a:chExt cx="0" cy="0"/>
        </a:xfrm>
      </p:grpSpPr>
      <p:sp>
        <p:nvSpPr>
          <p:cNvPr id="1509" name="Google Shape;1509;p112"/>
          <p:cNvSpPr txBox="1">
            <a:spLocks noGrp="1"/>
          </p:cNvSpPr>
          <p:nvPr>
            <p:ph type="title"/>
          </p:nvPr>
        </p:nvSpPr>
        <p:spPr>
          <a:xfrm>
            <a:off x="4633400" y="161650"/>
            <a:ext cx="3861600" cy="104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rgbClr val="3D85C6"/>
              </a:solidFill>
            </a:endParaRPr>
          </a:p>
          <a:p>
            <a:pPr marL="0" lvl="0" indent="0" algn="l" rtl="0">
              <a:spcBef>
                <a:spcPts val="0"/>
              </a:spcBef>
              <a:spcAft>
                <a:spcPts val="0"/>
              </a:spcAft>
              <a:buNone/>
            </a:pPr>
            <a:r>
              <a:rPr lang="en" b="1">
                <a:solidFill>
                  <a:srgbClr val="3D85C6"/>
                </a:solidFill>
                <a:latin typeface="Arial"/>
                <a:ea typeface="Arial"/>
                <a:cs typeface="Arial"/>
                <a:sym typeface="Arial"/>
              </a:rPr>
              <a:t>проекти  </a:t>
            </a:r>
            <a:endParaRPr b="1">
              <a:solidFill>
                <a:srgbClr val="3D85C6"/>
              </a:solidFill>
              <a:latin typeface="Arial"/>
              <a:ea typeface="Arial"/>
              <a:cs typeface="Arial"/>
              <a:sym typeface="Arial"/>
            </a:endParaRPr>
          </a:p>
        </p:txBody>
      </p:sp>
      <p:sp>
        <p:nvSpPr>
          <p:cNvPr id="1510" name="Google Shape;1510;p112"/>
          <p:cNvSpPr txBox="1"/>
          <p:nvPr/>
        </p:nvSpPr>
        <p:spPr>
          <a:xfrm>
            <a:off x="852525" y="1133550"/>
            <a:ext cx="7183800" cy="4032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500" dirty="0">
                <a:latin typeface="Calibri"/>
                <a:ea typeface="Calibri"/>
                <a:cs typeface="Calibri"/>
                <a:sym typeface="Calibri"/>
              </a:rPr>
              <a:t>„Еразъм+“ е програмата на ЕС в областите на образованието, обучението, младежта и спорта за периода 2021</a:t>
            </a:r>
            <a:r>
              <a:rPr lang="bg-BG" sz="2500" dirty="0">
                <a:latin typeface="Calibri"/>
                <a:ea typeface="Calibri"/>
                <a:cs typeface="Calibri"/>
                <a:sym typeface="Calibri"/>
              </a:rPr>
              <a:t> </a:t>
            </a:r>
            <a:r>
              <a:rPr lang="en" sz="2500" dirty="0">
                <a:latin typeface="Calibri"/>
                <a:ea typeface="Calibri"/>
                <a:cs typeface="Calibri"/>
                <a:sym typeface="Calibri"/>
              </a:rPr>
              <a:t>− 2027 г.</a:t>
            </a:r>
            <a:endParaRPr sz="2500" dirty="0">
              <a:latin typeface="Calibri"/>
              <a:ea typeface="Calibri"/>
              <a:cs typeface="Calibri"/>
              <a:sym typeface="Calibri"/>
            </a:endParaRPr>
          </a:p>
          <a:p>
            <a:pPr marL="0" lvl="0" indent="457200" algn="l" rtl="0">
              <a:lnSpc>
                <a:spcPct val="100000"/>
              </a:lnSpc>
              <a:spcBef>
                <a:spcPts val="0"/>
              </a:spcBef>
              <a:spcAft>
                <a:spcPts val="0"/>
              </a:spcAft>
              <a:buNone/>
            </a:pPr>
            <a:r>
              <a:rPr lang="en" sz="2500" dirty="0">
                <a:latin typeface="Calibri"/>
                <a:ea typeface="Calibri"/>
                <a:cs typeface="Calibri"/>
                <a:sym typeface="Calibri"/>
              </a:rPr>
              <a:t>Структура:</a:t>
            </a:r>
            <a:endParaRPr sz="2500" dirty="0">
              <a:latin typeface="Calibri"/>
              <a:ea typeface="Calibri"/>
              <a:cs typeface="Calibri"/>
              <a:sym typeface="Calibri"/>
            </a:endParaRPr>
          </a:p>
          <a:p>
            <a:pPr marL="457200" lvl="0" indent="-387350" algn="l" rtl="0">
              <a:lnSpc>
                <a:spcPct val="100000"/>
              </a:lnSpc>
              <a:spcBef>
                <a:spcPts val="0"/>
              </a:spcBef>
              <a:spcAft>
                <a:spcPts val="0"/>
              </a:spcAft>
              <a:buSzPts val="2500"/>
              <a:buFont typeface="Calibri"/>
              <a:buChar char="●"/>
            </a:pPr>
            <a:r>
              <a:rPr lang="en" sz="2500" dirty="0">
                <a:latin typeface="Calibri"/>
                <a:ea typeface="Calibri"/>
                <a:cs typeface="Calibri"/>
                <a:sym typeface="Calibri"/>
              </a:rPr>
              <a:t>Ключово действие 1: образователна мобилност за граждани</a:t>
            </a:r>
            <a:endParaRPr sz="2500" dirty="0">
              <a:latin typeface="Calibri"/>
              <a:ea typeface="Calibri"/>
              <a:cs typeface="Calibri"/>
              <a:sym typeface="Calibri"/>
            </a:endParaRPr>
          </a:p>
          <a:p>
            <a:pPr marL="457200" lvl="0" indent="-387350" algn="l" rtl="0">
              <a:lnSpc>
                <a:spcPct val="100000"/>
              </a:lnSpc>
              <a:spcBef>
                <a:spcPts val="0"/>
              </a:spcBef>
              <a:spcAft>
                <a:spcPts val="0"/>
              </a:spcAft>
              <a:buSzPts val="2500"/>
              <a:buFont typeface="Calibri"/>
              <a:buChar char="●"/>
            </a:pPr>
            <a:r>
              <a:rPr lang="en" sz="2500" dirty="0">
                <a:latin typeface="Calibri"/>
                <a:ea typeface="Calibri"/>
                <a:cs typeface="Calibri"/>
                <a:sym typeface="Calibri"/>
              </a:rPr>
              <a:t>Ключово действие 2: сътрудничество между организациите и институциите</a:t>
            </a:r>
            <a:endParaRPr sz="2500" dirty="0">
              <a:latin typeface="Calibri"/>
              <a:ea typeface="Calibri"/>
              <a:cs typeface="Calibri"/>
              <a:sym typeface="Calibri"/>
            </a:endParaRPr>
          </a:p>
          <a:p>
            <a:pPr marL="457200" lvl="0" indent="-387350" algn="l" rtl="0">
              <a:lnSpc>
                <a:spcPct val="100000"/>
              </a:lnSpc>
              <a:spcBef>
                <a:spcPts val="0"/>
              </a:spcBef>
              <a:spcAft>
                <a:spcPts val="0"/>
              </a:spcAft>
              <a:buSzPts val="2500"/>
              <a:buFont typeface="Calibri"/>
              <a:buChar char="●"/>
            </a:pPr>
            <a:r>
              <a:rPr lang="en" sz="2500" dirty="0">
                <a:latin typeface="Calibri"/>
                <a:ea typeface="Calibri"/>
                <a:cs typeface="Calibri"/>
                <a:sym typeface="Calibri"/>
              </a:rPr>
              <a:t>Ключово действие 3: подкрепа за разработване на политики за сътрудничество</a:t>
            </a:r>
            <a:endParaRPr sz="2500" dirty="0">
              <a:latin typeface="Calibri"/>
              <a:ea typeface="Calibri"/>
              <a:cs typeface="Calibri"/>
              <a:sym typeface="Calibri"/>
            </a:endParaRPr>
          </a:p>
        </p:txBody>
      </p:sp>
      <p:pic>
        <p:nvPicPr>
          <p:cNvPr id="1511" name="Google Shape;1511;p112"/>
          <p:cNvPicPr preferRelativeResize="0"/>
          <p:nvPr/>
        </p:nvPicPr>
        <p:blipFill>
          <a:blip r:embed="rId3">
            <a:alphaModFix/>
          </a:blip>
          <a:stretch>
            <a:fillRect/>
          </a:stretch>
        </p:blipFill>
        <p:spPr>
          <a:xfrm>
            <a:off x="196026" y="-70604"/>
            <a:ext cx="4201201" cy="1204150"/>
          </a:xfrm>
          <a:prstGeom prst="rect">
            <a:avLst/>
          </a:prstGeom>
          <a:noFill/>
          <a:ln>
            <a:noFill/>
          </a:ln>
        </p:spPr>
      </p:pic>
      <p:sp>
        <p:nvSpPr>
          <p:cNvPr id="1512" name="Google Shape;1512;p1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16"/>
        <p:cNvGrpSpPr/>
        <p:nvPr/>
      </p:nvGrpSpPr>
      <p:grpSpPr>
        <a:xfrm>
          <a:off x="0" y="0"/>
          <a:ext cx="0" cy="0"/>
          <a:chOff x="0" y="0"/>
          <a:chExt cx="0" cy="0"/>
        </a:xfrm>
      </p:grpSpPr>
      <p:sp>
        <p:nvSpPr>
          <p:cNvPr id="1517" name="Google Shape;1517;p113"/>
          <p:cNvSpPr txBox="1">
            <a:spLocks noGrp="1"/>
          </p:cNvSpPr>
          <p:nvPr>
            <p:ph type="title"/>
          </p:nvPr>
        </p:nvSpPr>
        <p:spPr>
          <a:xfrm>
            <a:off x="790850" y="1616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solidFill>
                  <a:srgbClr val="3D85C6"/>
                </a:solidFill>
                <a:latin typeface="Arial"/>
                <a:ea typeface="Arial"/>
                <a:cs typeface="Arial"/>
                <a:sym typeface="Arial"/>
              </a:rPr>
              <a:t>Приоритети на програмата. </a:t>
            </a:r>
            <a:r>
              <a:rPr lang="en" sz="2800" b="1" u="sng" dirty="0">
                <a:solidFill>
                  <a:schemeClr val="hlink"/>
                </a:solidFill>
                <a:latin typeface="Arial"/>
                <a:ea typeface="Arial"/>
                <a:cs typeface="Arial"/>
                <a:sym typeface="Arial"/>
                <a:hlinkClick r:id="rId3"/>
              </a:rPr>
              <a:t>Ръководство</a:t>
            </a:r>
            <a:r>
              <a:rPr lang="en" sz="2800" dirty="0"/>
              <a:t>  </a:t>
            </a:r>
            <a:endParaRPr sz="2800" dirty="0"/>
          </a:p>
        </p:txBody>
      </p:sp>
      <p:sp>
        <p:nvSpPr>
          <p:cNvPr id="1518" name="Google Shape;1518;p113"/>
          <p:cNvSpPr txBox="1"/>
          <p:nvPr/>
        </p:nvSpPr>
        <p:spPr>
          <a:xfrm>
            <a:off x="895050" y="921225"/>
            <a:ext cx="7540800" cy="2108239"/>
          </a:xfrm>
          <a:prstGeom prst="rect">
            <a:avLst/>
          </a:prstGeom>
          <a:noFill/>
          <a:ln>
            <a:noFill/>
          </a:ln>
        </p:spPr>
        <p:txBody>
          <a:bodyPr spcFirstLastPara="1" wrap="square" lIns="91425" tIns="91425" rIns="91425" bIns="91425" anchor="t" anchorCtr="0">
            <a:spAutoFit/>
          </a:bodyPr>
          <a:lstStyle/>
          <a:p>
            <a:pPr marL="342900" lvl="0" indent="-336550" algn="l" rtl="0">
              <a:spcBef>
                <a:spcPts val="0"/>
              </a:spcBef>
              <a:spcAft>
                <a:spcPts val="0"/>
              </a:spcAft>
              <a:buSzPts val="2700"/>
              <a:buFont typeface="Calibri"/>
              <a:buChar char="•"/>
            </a:pPr>
            <a:r>
              <a:rPr lang="bg-BG" sz="2500" dirty="0">
                <a:latin typeface="Calibri"/>
                <a:ea typeface="Calibri"/>
                <a:cs typeface="Calibri"/>
                <a:sym typeface="Calibri"/>
              </a:rPr>
              <a:t>П</a:t>
            </a:r>
            <a:r>
              <a:rPr lang="en" sz="2500" dirty="0">
                <a:latin typeface="Calibri"/>
                <a:ea typeface="Calibri"/>
                <a:cs typeface="Calibri"/>
                <a:sym typeface="Calibri"/>
              </a:rPr>
              <a:t>риобщаване и многообразие</a:t>
            </a:r>
            <a:endParaRPr sz="2500" dirty="0">
              <a:latin typeface="Calibri"/>
              <a:ea typeface="Calibri"/>
              <a:cs typeface="Calibri"/>
              <a:sym typeface="Calibri"/>
            </a:endParaRPr>
          </a:p>
          <a:p>
            <a:pPr marL="342900" lvl="0" indent="-336550" algn="l" rtl="0">
              <a:spcBef>
                <a:spcPts val="0"/>
              </a:spcBef>
              <a:spcAft>
                <a:spcPts val="0"/>
              </a:spcAft>
              <a:buSzPts val="2700"/>
              <a:buFont typeface="Calibri"/>
              <a:buChar char="•"/>
            </a:pPr>
            <a:r>
              <a:rPr lang="bg-BG" sz="2500" dirty="0">
                <a:latin typeface="Calibri"/>
                <a:ea typeface="Calibri"/>
                <a:cs typeface="Calibri"/>
                <a:sym typeface="Calibri"/>
              </a:rPr>
              <a:t>Ц</a:t>
            </a:r>
            <a:r>
              <a:rPr lang="en" sz="2500" dirty="0">
                <a:latin typeface="Calibri"/>
                <a:ea typeface="Calibri"/>
                <a:cs typeface="Calibri"/>
                <a:sym typeface="Calibri"/>
              </a:rPr>
              <a:t>ифрова трансформация</a:t>
            </a:r>
            <a:endParaRPr sz="1700" b="1" dirty="0">
              <a:solidFill>
                <a:srgbClr val="585858"/>
              </a:solidFill>
              <a:highlight>
                <a:srgbClr val="FFFFFF"/>
              </a:highlight>
            </a:endParaRPr>
          </a:p>
          <a:p>
            <a:pPr marL="342900" lvl="0" indent="-336550" algn="l" rtl="0">
              <a:spcBef>
                <a:spcPts val="0"/>
              </a:spcBef>
              <a:spcAft>
                <a:spcPts val="0"/>
              </a:spcAft>
              <a:buSzPts val="2700"/>
              <a:buFont typeface="Calibri"/>
              <a:buChar char="•"/>
            </a:pPr>
            <a:r>
              <a:rPr lang="en" sz="2500" dirty="0">
                <a:latin typeface="Calibri"/>
                <a:ea typeface="Calibri"/>
                <a:cs typeface="Calibri"/>
                <a:sym typeface="Calibri"/>
              </a:rPr>
              <a:t>Околна среда и борба с изменението на климата</a:t>
            </a:r>
            <a:endParaRPr sz="1700" b="1" dirty="0">
              <a:solidFill>
                <a:srgbClr val="585858"/>
              </a:solidFill>
              <a:highlight>
                <a:srgbClr val="FFFFFF"/>
              </a:highlight>
            </a:endParaRPr>
          </a:p>
          <a:p>
            <a:pPr marL="342900" lvl="0" indent="-336550" algn="l" rtl="0">
              <a:spcBef>
                <a:spcPts val="0"/>
              </a:spcBef>
              <a:spcAft>
                <a:spcPts val="0"/>
              </a:spcAft>
              <a:buSzPts val="2700"/>
              <a:buFont typeface="Calibri"/>
              <a:buChar char="•"/>
            </a:pPr>
            <a:r>
              <a:rPr lang="en" sz="2500" dirty="0">
                <a:latin typeface="Calibri"/>
                <a:ea typeface="Calibri"/>
                <a:cs typeface="Calibri"/>
                <a:sym typeface="Calibri"/>
              </a:rPr>
              <a:t>Участие в демократичния живот, общи ценности и гражданска ангажираност</a:t>
            </a:r>
            <a:endParaRPr sz="2500" dirty="0">
              <a:latin typeface="Calibri"/>
              <a:ea typeface="Calibri"/>
              <a:cs typeface="Calibri"/>
              <a:sym typeface="Calibri"/>
            </a:endParaRPr>
          </a:p>
        </p:txBody>
      </p:sp>
      <p:pic>
        <p:nvPicPr>
          <p:cNvPr id="1519" name="Google Shape;1519;p113"/>
          <p:cNvPicPr preferRelativeResize="0"/>
          <p:nvPr/>
        </p:nvPicPr>
        <p:blipFill>
          <a:blip r:embed="rId4">
            <a:alphaModFix/>
          </a:blip>
          <a:stretch>
            <a:fillRect/>
          </a:stretch>
        </p:blipFill>
        <p:spPr>
          <a:xfrm>
            <a:off x="1785350" y="3527794"/>
            <a:ext cx="5715000" cy="1485900"/>
          </a:xfrm>
          <a:prstGeom prst="rect">
            <a:avLst/>
          </a:prstGeom>
          <a:noFill/>
          <a:ln>
            <a:noFill/>
          </a:ln>
        </p:spPr>
      </p:pic>
      <p:sp>
        <p:nvSpPr>
          <p:cNvPr id="1520" name="Google Shape;1520;p1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24"/>
        <p:cNvGrpSpPr/>
        <p:nvPr/>
      </p:nvGrpSpPr>
      <p:grpSpPr>
        <a:xfrm>
          <a:off x="0" y="0"/>
          <a:ext cx="0" cy="0"/>
          <a:chOff x="0" y="0"/>
          <a:chExt cx="0" cy="0"/>
        </a:xfrm>
      </p:grpSpPr>
      <p:sp>
        <p:nvSpPr>
          <p:cNvPr id="1525" name="Google Shape;1525;p114"/>
          <p:cNvSpPr txBox="1">
            <a:spLocks noGrp="1"/>
          </p:cNvSpPr>
          <p:nvPr>
            <p:ph type="title"/>
          </p:nvPr>
        </p:nvSpPr>
        <p:spPr>
          <a:xfrm>
            <a:off x="3530875" y="104375"/>
            <a:ext cx="5324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4700"/>
              <a:buFont typeface="Arial"/>
              <a:buNone/>
            </a:pPr>
            <a:r>
              <a:rPr lang="en" sz="2800" b="1" dirty="0">
                <a:solidFill>
                  <a:srgbClr val="3D85C6"/>
                </a:solidFill>
                <a:latin typeface="Arial"/>
                <a:ea typeface="Arial"/>
                <a:cs typeface="Arial"/>
                <a:sym typeface="Arial"/>
              </a:rPr>
              <a:t>ПБО с проекти по програма </a:t>
            </a:r>
            <a:r>
              <a:rPr lang="bg-BG" sz="2800" b="1" dirty="0">
                <a:solidFill>
                  <a:srgbClr val="3D85C6"/>
                </a:solidFill>
                <a:latin typeface="Arial"/>
                <a:ea typeface="Arial"/>
                <a:cs typeface="Arial"/>
                <a:sym typeface="Arial"/>
              </a:rPr>
              <a:t>„</a:t>
            </a:r>
            <a:r>
              <a:rPr lang="en" sz="2800" b="1" dirty="0">
                <a:solidFill>
                  <a:srgbClr val="3D85C6"/>
                </a:solidFill>
                <a:latin typeface="Arial"/>
                <a:ea typeface="Arial"/>
                <a:cs typeface="Arial"/>
                <a:sym typeface="Arial"/>
              </a:rPr>
              <a:t>Еразъм+</a:t>
            </a:r>
            <a:r>
              <a:rPr lang="bg-BG" sz="2800" b="1" dirty="0">
                <a:solidFill>
                  <a:srgbClr val="3D85C6"/>
                </a:solidFill>
                <a:latin typeface="Arial"/>
                <a:ea typeface="Arial"/>
                <a:cs typeface="Arial"/>
                <a:sym typeface="Arial"/>
              </a:rPr>
              <a:t>“</a:t>
            </a:r>
            <a:r>
              <a:rPr lang="en" sz="2800" b="1" dirty="0">
                <a:solidFill>
                  <a:srgbClr val="3D85C6"/>
                </a:solidFill>
                <a:latin typeface="Arial"/>
                <a:ea typeface="Arial"/>
                <a:cs typeface="Arial"/>
                <a:sym typeface="Arial"/>
              </a:rPr>
              <a:t>. Дългосрочен </a:t>
            </a:r>
            <a:r>
              <a:rPr lang="en" sz="2800" b="1" u="sng" dirty="0">
                <a:solidFill>
                  <a:schemeClr val="hlink"/>
                </a:solidFill>
                <a:latin typeface="Arial"/>
                <a:ea typeface="Arial"/>
                <a:cs typeface="Arial"/>
                <a:sym typeface="Arial"/>
                <a:hlinkClick r:id="rId3"/>
              </a:rPr>
              <a:t>проект</a:t>
            </a:r>
            <a:r>
              <a:rPr lang="en" sz="2800" b="1" dirty="0">
                <a:solidFill>
                  <a:srgbClr val="3D85C6"/>
                </a:solidFill>
                <a:latin typeface="Arial"/>
                <a:ea typeface="Arial"/>
                <a:cs typeface="Arial"/>
                <a:sym typeface="Arial"/>
              </a:rPr>
              <a:t> с акредитация ПОО</a:t>
            </a:r>
            <a:endParaRPr sz="4000" b="1" dirty="0">
              <a:solidFill>
                <a:srgbClr val="1552BD"/>
              </a:solidFill>
              <a:latin typeface="Arial"/>
              <a:ea typeface="Arial"/>
              <a:cs typeface="Arial"/>
              <a:sym typeface="Arial"/>
            </a:endParaRPr>
          </a:p>
          <a:p>
            <a:pPr marL="0" lvl="0" indent="0" algn="ctr" rtl="0">
              <a:spcBef>
                <a:spcPts val="0"/>
              </a:spcBef>
              <a:spcAft>
                <a:spcPts val="0"/>
              </a:spcAft>
              <a:buNone/>
            </a:pPr>
            <a:endParaRPr sz="2800" dirty="0"/>
          </a:p>
        </p:txBody>
      </p:sp>
      <p:pic>
        <p:nvPicPr>
          <p:cNvPr id="1526" name="Google Shape;1526;p114"/>
          <p:cNvPicPr preferRelativeResize="0"/>
          <p:nvPr/>
        </p:nvPicPr>
        <p:blipFill>
          <a:blip r:embed="rId4">
            <a:alphaModFix/>
          </a:blip>
          <a:stretch>
            <a:fillRect/>
          </a:stretch>
        </p:blipFill>
        <p:spPr>
          <a:xfrm>
            <a:off x="57350" y="161647"/>
            <a:ext cx="3215600" cy="836050"/>
          </a:xfrm>
          <a:prstGeom prst="rect">
            <a:avLst/>
          </a:prstGeom>
          <a:noFill/>
          <a:ln>
            <a:noFill/>
          </a:ln>
        </p:spPr>
      </p:pic>
      <p:sp>
        <p:nvSpPr>
          <p:cNvPr id="1527" name="Google Shape;1527;p1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pic>
        <p:nvPicPr>
          <p:cNvPr id="1528" name="Google Shape;1528;p114"/>
          <p:cNvPicPr preferRelativeResize="0"/>
          <p:nvPr/>
        </p:nvPicPr>
        <p:blipFill>
          <a:blip r:embed="rId5">
            <a:alphaModFix/>
          </a:blip>
          <a:stretch>
            <a:fillRect/>
          </a:stretch>
        </p:blipFill>
        <p:spPr>
          <a:xfrm>
            <a:off x="248200" y="1571075"/>
            <a:ext cx="8488249" cy="3476950"/>
          </a:xfrm>
          <a:prstGeom prst="rect">
            <a:avLst/>
          </a:prstGeom>
          <a:noFill/>
          <a:ln>
            <a:noFill/>
          </a:ln>
        </p:spPr>
      </p:pic>
      <p:pic>
        <p:nvPicPr>
          <p:cNvPr id="1529" name="Google Shape;1529;p114"/>
          <p:cNvPicPr preferRelativeResize="0"/>
          <p:nvPr/>
        </p:nvPicPr>
        <p:blipFill>
          <a:blip r:embed="rId6">
            <a:alphaModFix/>
          </a:blip>
          <a:stretch>
            <a:fillRect/>
          </a:stretch>
        </p:blipFill>
        <p:spPr>
          <a:xfrm>
            <a:off x="6932815" y="2453625"/>
            <a:ext cx="1994484" cy="152817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33"/>
        <p:cNvGrpSpPr/>
        <p:nvPr/>
      </p:nvGrpSpPr>
      <p:grpSpPr>
        <a:xfrm>
          <a:off x="0" y="0"/>
          <a:ext cx="0" cy="0"/>
          <a:chOff x="0" y="0"/>
          <a:chExt cx="0" cy="0"/>
        </a:xfrm>
      </p:grpSpPr>
      <p:sp>
        <p:nvSpPr>
          <p:cNvPr id="1534" name="Google Shape;1534;p115"/>
          <p:cNvSpPr/>
          <p:nvPr/>
        </p:nvSpPr>
        <p:spPr>
          <a:xfrm>
            <a:off x="3611238" y="1061888"/>
            <a:ext cx="1921500" cy="1921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5"/>
          <p:cNvSpPr txBox="1">
            <a:spLocks noGrp="1"/>
          </p:cNvSpPr>
          <p:nvPr>
            <p:ph type="title"/>
          </p:nvPr>
        </p:nvSpPr>
        <p:spPr>
          <a:xfrm>
            <a:off x="713225" y="2934275"/>
            <a:ext cx="7717500" cy="145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Пет ключови елемента на ПБО</a:t>
            </a:r>
            <a:endParaRPr>
              <a:solidFill>
                <a:srgbClr val="1C4587"/>
              </a:solidFill>
            </a:endParaRPr>
          </a:p>
          <a:p>
            <a:pPr marL="0" lvl="0" indent="0" algn="ctr" rtl="0">
              <a:spcBef>
                <a:spcPts val="0"/>
              </a:spcBef>
              <a:spcAft>
                <a:spcPts val="0"/>
              </a:spcAft>
              <a:buNone/>
            </a:pPr>
            <a:endParaRPr>
              <a:solidFill>
                <a:srgbClr val="040404"/>
              </a:solidFill>
            </a:endParaRPr>
          </a:p>
        </p:txBody>
      </p:sp>
      <p:sp>
        <p:nvSpPr>
          <p:cNvPr id="1536" name="Google Shape;1536;p115"/>
          <p:cNvSpPr txBox="1">
            <a:spLocks noGrp="1"/>
          </p:cNvSpPr>
          <p:nvPr>
            <p:ph type="title" idx="2"/>
          </p:nvPr>
        </p:nvSpPr>
        <p:spPr>
          <a:xfrm>
            <a:off x="3937800" y="1387838"/>
            <a:ext cx="1268400" cy="126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537" name="Google Shape;1537;p1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41"/>
        <p:cNvGrpSpPr/>
        <p:nvPr/>
      </p:nvGrpSpPr>
      <p:grpSpPr>
        <a:xfrm>
          <a:off x="0" y="0"/>
          <a:ext cx="0" cy="0"/>
          <a:chOff x="0" y="0"/>
          <a:chExt cx="0" cy="0"/>
        </a:xfrm>
      </p:grpSpPr>
      <p:sp>
        <p:nvSpPr>
          <p:cNvPr id="1542" name="Google Shape;1542;p116"/>
          <p:cNvSpPr txBox="1">
            <a:spLocks noGrp="1"/>
          </p:cNvSpPr>
          <p:nvPr>
            <p:ph type="title"/>
          </p:nvPr>
        </p:nvSpPr>
        <p:spPr>
          <a:xfrm>
            <a:off x="719999" y="445025"/>
            <a:ext cx="8257745"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Ученикът е в центъра на случващото се</a:t>
            </a:r>
            <a:endParaRPr dirty="0"/>
          </a:p>
        </p:txBody>
      </p:sp>
      <p:sp>
        <p:nvSpPr>
          <p:cNvPr id="1543" name="Google Shape;1543;p116"/>
          <p:cNvSpPr txBox="1">
            <a:spLocks noGrp="1"/>
          </p:cNvSpPr>
          <p:nvPr>
            <p:ph type="body" idx="1"/>
          </p:nvPr>
        </p:nvSpPr>
        <p:spPr>
          <a:xfrm>
            <a:off x="661500" y="1540625"/>
            <a:ext cx="4554900" cy="249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dirty="0"/>
              <a:t>Учениците:</a:t>
            </a:r>
            <a:endParaRPr sz="1900" dirty="0"/>
          </a:p>
          <a:p>
            <a:pPr marL="457200" lvl="0" indent="-349250" algn="l" rtl="0">
              <a:spcBef>
                <a:spcPts val="0"/>
              </a:spcBef>
              <a:spcAft>
                <a:spcPts val="0"/>
              </a:spcAft>
              <a:buSzPts val="1900"/>
              <a:buChar char="●"/>
            </a:pPr>
            <a:r>
              <a:rPr lang="en" sz="1900" dirty="0"/>
              <a:t>поемат водеща роля в ученето</a:t>
            </a:r>
            <a:endParaRPr sz="1900" dirty="0"/>
          </a:p>
          <a:p>
            <a:pPr marL="457200" lvl="0" indent="-349250" algn="l" rtl="0">
              <a:spcBef>
                <a:spcPts val="0"/>
              </a:spcBef>
              <a:spcAft>
                <a:spcPts val="0"/>
              </a:spcAft>
              <a:buSzPts val="1900"/>
              <a:buChar char="●"/>
            </a:pPr>
            <a:r>
              <a:rPr lang="en" sz="1900" dirty="0"/>
              <a:t>решават </a:t>
            </a:r>
            <a:r>
              <a:rPr lang="bg-BG" sz="1900" dirty="0"/>
              <a:t>с какъв темп да </a:t>
            </a:r>
            <a:r>
              <a:rPr lang="en" sz="1900" dirty="0"/>
              <a:t>работят</a:t>
            </a:r>
            <a:endParaRPr sz="1900" b="1" dirty="0">
              <a:solidFill>
                <a:schemeClr val="accent2"/>
              </a:solidFill>
            </a:endParaRPr>
          </a:p>
          <a:p>
            <a:pPr marL="457200" lvl="0" indent="-349250" algn="l" rtl="0">
              <a:spcBef>
                <a:spcPts val="0"/>
              </a:spcBef>
              <a:spcAft>
                <a:spcPts val="0"/>
              </a:spcAft>
              <a:buSzPts val="1900"/>
              <a:buChar char="●"/>
            </a:pPr>
            <a:r>
              <a:rPr lang="en" sz="1900" dirty="0"/>
              <a:t>анализират и разработват дейностите по проекта</a:t>
            </a:r>
            <a:endParaRPr sz="1900" dirty="0"/>
          </a:p>
          <a:p>
            <a:pPr marL="457200" lvl="0" indent="-349250" algn="l" rtl="0">
              <a:spcBef>
                <a:spcPts val="0"/>
              </a:spcBef>
              <a:spcAft>
                <a:spcPts val="0"/>
              </a:spcAft>
              <a:buSzPts val="1900"/>
              <a:buChar char="●"/>
            </a:pPr>
            <a:r>
              <a:rPr lang="bg-BG" sz="1900" dirty="0"/>
              <a:t>о</a:t>
            </a:r>
            <a:r>
              <a:rPr lang="en" sz="1900" dirty="0"/>
              <a:t>тговарят за вземането на решения, важни за настоящето и бъдещето </a:t>
            </a:r>
            <a:r>
              <a:rPr lang="bg-BG" sz="1900" dirty="0"/>
              <a:t>им</a:t>
            </a:r>
            <a:endParaRPr sz="1900" dirty="0"/>
          </a:p>
        </p:txBody>
      </p:sp>
      <p:pic>
        <p:nvPicPr>
          <p:cNvPr id="1544" name="Google Shape;1544;p116"/>
          <p:cNvPicPr preferRelativeResize="0"/>
          <p:nvPr/>
        </p:nvPicPr>
        <p:blipFill>
          <a:blip r:embed="rId3">
            <a:alphaModFix/>
          </a:blip>
          <a:stretch>
            <a:fillRect/>
          </a:stretch>
        </p:blipFill>
        <p:spPr>
          <a:xfrm>
            <a:off x="5216400" y="1399100"/>
            <a:ext cx="3622799" cy="2717100"/>
          </a:xfrm>
          <a:prstGeom prst="rect">
            <a:avLst/>
          </a:prstGeom>
          <a:noFill/>
          <a:ln>
            <a:noFill/>
          </a:ln>
        </p:spPr>
      </p:pic>
      <p:sp>
        <p:nvSpPr>
          <p:cNvPr id="1545" name="Google Shape;1545;p1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49"/>
        <p:cNvGrpSpPr/>
        <p:nvPr/>
      </p:nvGrpSpPr>
      <p:grpSpPr>
        <a:xfrm>
          <a:off x="0" y="0"/>
          <a:ext cx="0" cy="0"/>
          <a:chOff x="0" y="0"/>
          <a:chExt cx="0" cy="0"/>
        </a:xfrm>
      </p:grpSpPr>
      <p:sp>
        <p:nvSpPr>
          <p:cNvPr id="1550" name="Google Shape;1550;p117"/>
          <p:cNvSpPr txBox="1">
            <a:spLocks noGrp="1"/>
          </p:cNvSpPr>
          <p:nvPr>
            <p:ph type="title"/>
          </p:nvPr>
        </p:nvSpPr>
        <p:spPr>
          <a:xfrm>
            <a:off x="0" y="445025"/>
            <a:ext cx="8720950"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bg-BG" dirty="0"/>
              <a:t>Учениците да се </a:t>
            </a:r>
            <a:r>
              <a:rPr lang="en" dirty="0"/>
              <a:t>научат как да учат</a:t>
            </a:r>
            <a:endParaRPr dirty="0"/>
          </a:p>
        </p:txBody>
      </p:sp>
      <p:sp>
        <p:nvSpPr>
          <p:cNvPr id="1551" name="Google Shape;1551;p117"/>
          <p:cNvSpPr txBox="1">
            <a:spLocks noGrp="1"/>
          </p:cNvSpPr>
          <p:nvPr>
            <p:ph type="body" idx="1"/>
          </p:nvPr>
        </p:nvSpPr>
        <p:spPr>
          <a:xfrm flipH="1">
            <a:off x="4704550" y="1873650"/>
            <a:ext cx="4016400" cy="21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dirty="0"/>
              <a:t>Учениците</a:t>
            </a:r>
            <a:endParaRPr sz="1900" dirty="0"/>
          </a:p>
          <a:p>
            <a:pPr marL="457200" lvl="0" indent="-349250" algn="l" rtl="0">
              <a:spcBef>
                <a:spcPts val="0"/>
              </a:spcBef>
              <a:spcAft>
                <a:spcPts val="0"/>
              </a:spcAft>
              <a:buSzPts val="1900"/>
              <a:buChar char="●"/>
            </a:pPr>
            <a:r>
              <a:rPr lang="en" sz="1900" dirty="0"/>
              <a:t>са отговорни за своето израстване и развитие </a:t>
            </a:r>
            <a:endParaRPr sz="1900" dirty="0"/>
          </a:p>
          <a:p>
            <a:pPr marL="457200" lvl="0" indent="-349250" algn="l" rtl="0">
              <a:spcBef>
                <a:spcPts val="0"/>
              </a:spcBef>
              <a:spcAft>
                <a:spcPts val="0"/>
              </a:spcAft>
              <a:buSzPts val="1900"/>
              <a:buChar char="●"/>
            </a:pPr>
            <a:r>
              <a:rPr lang="bg-BG" sz="1900" dirty="0"/>
              <a:t>и</a:t>
            </a:r>
            <a:r>
              <a:rPr lang="en" sz="1900" dirty="0"/>
              <a:t>зследват и размишляват </a:t>
            </a:r>
            <a:r>
              <a:rPr lang="bg-BG" sz="1900" dirty="0"/>
              <a:t>върху</a:t>
            </a:r>
            <a:r>
              <a:rPr lang="en" sz="1900" dirty="0"/>
              <a:t> това как да продължават да учат и да решават проблеми</a:t>
            </a:r>
            <a:endParaRPr sz="1900" dirty="0"/>
          </a:p>
          <a:p>
            <a:pPr marL="0" lvl="0" indent="0" algn="l" rtl="0">
              <a:spcBef>
                <a:spcPts val="0"/>
              </a:spcBef>
              <a:spcAft>
                <a:spcPts val="0"/>
              </a:spcAft>
              <a:buNone/>
            </a:pPr>
            <a:endParaRPr dirty="0"/>
          </a:p>
        </p:txBody>
      </p:sp>
      <p:pic>
        <p:nvPicPr>
          <p:cNvPr id="1552" name="Google Shape;1552;p117"/>
          <p:cNvPicPr preferRelativeResize="0"/>
          <p:nvPr/>
        </p:nvPicPr>
        <p:blipFill>
          <a:blip r:embed="rId3">
            <a:alphaModFix/>
          </a:blip>
          <a:stretch>
            <a:fillRect/>
          </a:stretch>
        </p:blipFill>
        <p:spPr>
          <a:xfrm>
            <a:off x="464150" y="1230374"/>
            <a:ext cx="4068649" cy="3051475"/>
          </a:xfrm>
          <a:prstGeom prst="rect">
            <a:avLst/>
          </a:prstGeom>
          <a:noFill/>
          <a:ln>
            <a:noFill/>
          </a:ln>
        </p:spPr>
      </p:pic>
      <p:sp>
        <p:nvSpPr>
          <p:cNvPr id="1553" name="Google Shape;1553;p1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57"/>
        <p:cNvGrpSpPr/>
        <p:nvPr/>
      </p:nvGrpSpPr>
      <p:grpSpPr>
        <a:xfrm>
          <a:off x="0" y="0"/>
          <a:ext cx="0" cy="0"/>
          <a:chOff x="0" y="0"/>
          <a:chExt cx="0" cy="0"/>
        </a:xfrm>
      </p:grpSpPr>
      <p:sp>
        <p:nvSpPr>
          <p:cNvPr id="1558" name="Google Shape;1558;p118"/>
          <p:cNvSpPr txBox="1">
            <a:spLocks noGrp="1"/>
          </p:cNvSpPr>
          <p:nvPr>
            <p:ph type="title"/>
          </p:nvPr>
        </p:nvSpPr>
        <p:spPr>
          <a:xfrm>
            <a:off x="335756" y="445025"/>
            <a:ext cx="8354644"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Не е важна целта, важен е пътят</a:t>
            </a:r>
            <a:r>
              <a:rPr lang="bg-BG" dirty="0"/>
              <a:t>!</a:t>
            </a:r>
            <a:endParaRPr dirty="0"/>
          </a:p>
        </p:txBody>
      </p:sp>
      <p:sp>
        <p:nvSpPr>
          <p:cNvPr id="1559" name="Google Shape;1559;p118"/>
          <p:cNvSpPr txBox="1">
            <a:spLocks noGrp="1"/>
          </p:cNvSpPr>
          <p:nvPr>
            <p:ph type="body" idx="1"/>
          </p:nvPr>
        </p:nvSpPr>
        <p:spPr>
          <a:xfrm>
            <a:off x="684925" y="1936800"/>
            <a:ext cx="3806400" cy="126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t>Учениците поемат контрола над ученето! </a:t>
            </a:r>
            <a:endParaRPr sz="2000" dirty="0"/>
          </a:p>
        </p:txBody>
      </p:sp>
      <p:grpSp>
        <p:nvGrpSpPr>
          <p:cNvPr id="1560" name="Google Shape;1560;p118"/>
          <p:cNvGrpSpPr/>
          <p:nvPr/>
        </p:nvGrpSpPr>
        <p:grpSpPr>
          <a:xfrm rot="10800000">
            <a:off x="0" y="3797941"/>
            <a:ext cx="2623500" cy="477000"/>
            <a:chOff x="6520500" y="4484750"/>
            <a:chExt cx="2623500" cy="477000"/>
          </a:xfrm>
        </p:grpSpPr>
        <p:sp>
          <p:nvSpPr>
            <p:cNvPr id="1561" name="Google Shape;1561;p118"/>
            <p:cNvSpPr/>
            <p:nvPr/>
          </p:nvSpPr>
          <p:spPr>
            <a:xfrm>
              <a:off x="65205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8"/>
            <p:cNvSpPr/>
            <p:nvPr/>
          </p:nvSpPr>
          <p:spPr>
            <a:xfrm>
              <a:off x="67590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8"/>
            <p:cNvSpPr/>
            <p:nvPr/>
          </p:nvSpPr>
          <p:spPr>
            <a:xfrm>
              <a:off x="69975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8"/>
            <p:cNvSpPr/>
            <p:nvPr/>
          </p:nvSpPr>
          <p:spPr>
            <a:xfrm>
              <a:off x="72360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8"/>
            <p:cNvSpPr/>
            <p:nvPr/>
          </p:nvSpPr>
          <p:spPr>
            <a:xfrm>
              <a:off x="74745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8"/>
            <p:cNvSpPr/>
            <p:nvPr/>
          </p:nvSpPr>
          <p:spPr>
            <a:xfrm>
              <a:off x="77130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8"/>
            <p:cNvSpPr/>
            <p:nvPr/>
          </p:nvSpPr>
          <p:spPr>
            <a:xfrm>
              <a:off x="79515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8"/>
            <p:cNvSpPr/>
            <p:nvPr/>
          </p:nvSpPr>
          <p:spPr>
            <a:xfrm>
              <a:off x="81900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8"/>
            <p:cNvSpPr/>
            <p:nvPr/>
          </p:nvSpPr>
          <p:spPr>
            <a:xfrm>
              <a:off x="84285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8"/>
            <p:cNvSpPr/>
            <p:nvPr/>
          </p:nvSpPr>
          <p:spPr>
            <a:xfrm>
              <a:off x="86670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8"/>
            <p:cNvSpPr/>
            <p:nvPr/>
          </p:nvSpPr>
          <p:spPr>
            <a:xfrm>
              <a:off x="8905500" y="44847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8"/>
            <p:cNvSpPr/>
            <p:nvPr/>
          </p:nvSpPr>
          <p:spPr>
            <a:xfrm>
              <a:off x="7236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8"/>
            <p:cNvSpPr/>
            <p:nvPr/>
          </p:nvSpPr>
          <p:spPr>
            <a:xfrm>
              <a:off x="7474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8"/>
            <p:cNvSpPr/>
            <p:nvPr/>
          </p:nvSpPr>
          <p:spPr>
            <a:xfrm>
              <a:off x="7713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8"/>
            <p:cNvSpPr/>
            <p:nvPr/>
          </p:nvSpPr>
          <p:spPr>
            <a:xfrm>
              <a:off x="7951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8"/>
            <p:cNvSpPr/>
            <p:nvPr/>
          </p:nvSpPr>
          <p:spPr>
            <a:xfrm>
              <a:off x="8190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8"/>
            <p:cNvSpPr/>
            <p:nvPr/>
          </p:nvSpPr>
          <p:spPr>
            <a:xfrm>
              <a:off x="8428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8"/>
            <p:cNvSpPr/>
            <p:nvPr/>
          </p:nvSpPr>
          <p:spPr>
            <a:xfrm>
              <a:off x="86670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8"/>
            <p:cNvSpPr/>
            <p:nvPr/>
          </p:nvSpPr>
          <p:spPr>
            <a:xfrm>
              <a:off x="8905500" y="472325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0" name="Google Shape;1580;p118"/>
          <p:cNvPicPr preferRelativeResize="0"/>
          <p:nvPr/>
        </p:nvPicPr>
        <p:blipFill>
          <a:blip r:embed="rId3">
            <a:alphaModFix/>
          </a:blip>
          <a:stretch>
            <a:fillRect/>
          </a:stretch>
        </p:blipFill>
        <p:spPr>
          <a:xfrm>
            <a:off x="4491325" y="1249250"/>
            <a:ext cx="3965102" cy="2973827"/>
          </a:xfrm>
          <a:prstGeom prst="rect">
            <a:avLst/>
          </a:prstGeom>
          <a:noFill/>
          <a:ln>
            <a:noFill/>
          </a:ln>
        </p:spPr>
      </p:pic>
      <p:sp>
        <p:nvSpPr>
          <p:cNvPr id="1581" name="Google Shape;1581;p1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85"/>
        <p:cNvGrpSpPr/>
        <p:nvPr/>
      </p:nvGrpSpPr>
      <p:grpSpPr>
        <a:xfrm>
          <a:off x="0" y="0"/>
          <a:ext cx="0" cy="0"/>
          <a:chOff x="0" y="0"/>
          <a:chExt cx="0" cy="0"/>
        </a:xfrm>
      </p:grpSpPr>
      <p:sp>
        <p:nvSpPr>
          <p:cNvPr id="1586" name="Google Shape;1586;p119"/>
          <p:cNvSpPr txBox="1">
            <a:spLocks noGrp="1"/>
          </p:cNvSpPr>
          <p:nvPr>
            <p:ph type="body" idx="1"/>
          </p:nvPr>
        </p:nvSpPr>
        <p:spPr>
          <a:xfrm>
            <a:off x="244675" y="1413750"/>
            <a:ext cx="3538500" cy="32796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000" dirty="0"/>
              <a:t>ПБО означава:</a:t>
            </a:r>
            <a:endParaRPr sz="2000" dirty="0"/>
          </a:p>
          <a:p>
            <a:pPr marL="457200" lvl="0" indent="-355600" algn="l" rtl="0">
              <a:spcBef>
                <a:spcPts val="0"/>
              </a:spcBef>
              <a:spcAft>
                <a:spcPts val="0"/>
              </a:spcAft>
              <a:buSzPts val="2000"/>
              <a:buChar char="●"/>
            </a:pPr>
            <a:r>
              <a:rPr lang="bg-BG" sz="2000" dirty="0"/>
              <a:t>в</a:t>
            </a:r>
            <a:r>
              <a:rPr lang="en" sz="2000" dirty="0"/>
              <a:t>заимодействие между учениците</a:t>
            </a:r>
            <a:r>
              <a:rPr lang="bg-BG" sz="2000" dirty="0"/>
              <a:t>, за да се</a:t>
            </a:r>
            <a:r>
              <a:rPr lang="en" sz="2000" dirty="0"/>
              <a:t> справя</a:t>
            </a:r>
            <a:r>
              <a:rPr lang="bg-BG" sz="2000" dirty="0"/>
              <a:t>т </a:t>
            </a:r>
            <a:r>
              <a:rPr lang="en" sz="2000" dirty="0"/>
              <a:t>с проблеми и предизвикателства </a:t>
            </a:r>
            <a:endParaRPr sz="2000" dirty="0"/>
          </a:p>
          <a:p>
            <a:pPr marL="457200" lvl="0" indent="-355600" algn="l" rtl="0">
              <a:spcBef>
                <a:spcPts val="0"/>
              </a:spcBef>
              <a:spcAft>
                <a:spcPts val="0"/>
              </a:spcAft>
              <a:buSzPts val="2000"/>
              <a:buChar char="●"/>
            </a:pPr>
            <a:r>
              <a:rPr lang="en" sz="2000" dirty="0"/>
              <a:t>сътрудничество и социални умения</a:t>
            </a:r>
            <a:endParaRPr sz="2000" dirty="0"/>
          </a:p>
          <a:p>
            <a:pPr marL="457200" lvl="0" indent="-355600" algn="l" rtl="0">
              <a:spcBef>
                <a:spcPts val="0"/>
              </a:spcBef>
              <a:spcAft>
                <a:spcPts val="0"/>
              </a:spcAft>
              <a:buSzPts val="2000"/>
              <a:buChar char="●"/>
            </a:pPr>
            <a:r>
              <a:rPr lang="bg-BG" sz="2000" dirty="0"/>
              <a:t>с</a:t>
            </a:r>
            <a:r>
              <a:rPr lang="en" sz="2000" dirty="0"/>
              <a:t>вобода за работа над тези умения</a:t>
            </a:r>
            <a:endParaRPr sz="2000" dirty="0"/>
          </a:p>
        </p:txBody>
      </p:sp>
      <p:sp>
        <p:nvSpPr>
          <p:cNvPr id="1587" name="Google Shape;1587;p119"/>
          <p:cNvSpPr txBox="1">
            <a:spLocks noGrp="1"/>
          </p:cNvSpPr>
          <p:nvPr>
            <p:ph type="title"/>
          </p:nvPr>
        </p:nvSpPr>
        <p:spPr>
          <a:xfrm>
            <a:off x="720000" y="445025"/>
            <a:ext cx="7704000" cy="86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Социални умения</a:t>
            </a:r>
            <a:endParaRPr/>
          </a:p>
        </p:txBody>
      </p:sp>
      <p:pic>
        <p:nvPicPr>
          <p:cNvPr id="1588" name="Google Shape;1588;p119"/>
          <p:cNvPicPr preferRelativeResize="0"/>
          <p:nvPr/>
        </p:nvPicPr>
        <p:blipFill>
          <a:blip r:embed="rId3">
            <a:alphaModFix/>
          </a:blip>
          <a:stretch>
            <a:fillRect/>
          </a:stretch>
        </p:blipFill>
        <p:spPr>
          <a:xfrm>
            <a:off x="4259250" y="1147475"/>
            <a:ext cx="4164751" cy="3123548"/>
          </a:xfrm>
          <a:prstGeom prst="rect">
            <a:avLst/>
          </a:prstGeom>
          <a:noFill/>
          <a:ln>
            <a:noFill/>
          </a:ln>
        </p:spPr>
      </p:pic>
      <p:sp>
        <p:nvSpPr>
          <p:cNvPr id="1589" name="Google Shape;1589;p1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41"/>
        <p:cNvGrpSpPr/>
        <p:nvPr/>
      </p:nvGrpSpPr>
      <p:grpSpPr>
        <a:xfrm>
          <a:off x="0" y="0"/>
          <a:ext cx="0" cy="0"/>
          <a:chOff x="0" y="0"/>
          <a:chExt cx="0" cy="0"/>
        </a:xfrm>
      </p:grpSpPr>
      <p:sp>
        <p:nvSpPr>
          <p:cNvPr id="1242" name="Google Shape;1242;p84"/>
          <p:cNvSpPr/>
          <p:nvPr/>
        </p:nvSpPr>
        <p:spPr>
          <a:xfrm>
            <a:off x="3611238" y="1061888"/>
            <a:ext cx="1921500" cy="1921500"/>
          </a:xfrm>
          <a:prstGeom prst="diamond">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4"/>
          <p:cNvSpPr txBox="1">
            <a:spLocks noGrp="1"/>
          </p:cNvSpPr>
          <p:nvPr>
            <p:ph type="title"/>
          </p:nvPr>
        </p:nvSpPr>
        <p:spPr>
          <a:xfrm>
            <a:off x="1749150" y="3239813"/>
            <a:ext cx="56457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C4587"/>
                </a:solidFill>
              </a:rPr>
              <a:t>ПБО:</a:t>
            </a:r>
            <a:r>
              <a:rPr lang="en">
                <a:solidFill>
                  <a:schemeClr val="accent2"/>
                </a:solidFill>
              </a:rPr>
              <a:t> </a:t>
            </a:r>
            <a:r>
              <a:rPr lang="en"/>
              <a:t>Що е то?</a:t>
            </a:r>
            <a:endParaRPr/>
          </a:p>
        </p:txBody>
      </p:sp>
      <p:sp>
        <p:nvSpPr>
          <p:cNvPr id="1244" name="Google Shape;1244;p84"/>
          <p:cNvSpPr txBox="1">
            <a:spLocks noGrp="1"/>
          </p:cNvSpPr>
          <p:nvPr>
            <p:ph type="title" idx="2"/>
          </p:nvPr>
        </p:nvSpPr>
        <p:spPr>
          <a:xfrm>
            <a:off x="3937800" y="1387838"/>
            <a:ext cx="1268400" cy="126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grpSp>
        <p:nvGrpSpPr>
          <p:cNvPr id="1245" name="Google Shape;1245;p84"/>
          <p:cNvGrpSpPr/>
          <p:nvPr/>
        </p:nvGrpSpPr>
        <p:grpSpPr>
          <a:xfrm rot="10800000" flipH="1">
            <a:off x="7664164" y="3691200"/>
            <a:ext cx="1192500" cy="1192500"/>
            <a:chOff x="6349175" y="3942900"/>
            <a:chExt cx="1192500" cy="1192500"/>
          </a:xfrm>
        </p:grpSpPr>
        <p:sp>
          <p:nvSpPr>
            <p:cNvPr id="1246" name="Google Shape;1246;p84"/>
            <p:cNvSpPr/>
            <p:nvPr/>
          </p:nvSpPr>
          <p:spPr>
            <a:xfrm>
              <a:off x="6349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4"/>
            <p:cNvSpPr/>
            <p:nvPr/>
          </p:nvSpPr>
          <p:spPr>
            <a:xfrm>
              <a:off x="6587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4"/>
            <p:cNvSpPr/>
            <p:nvPr/>
          </p:nvSpPr>
          <p:spPr>
            <a:xfrm>
              <a:off x="6826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4"/>
            <p:cNvSpPr/>
            <p:nvPr/>
          </p:nvSpPr>
          <p:spPr>
            <a:xfrm>
              <a:off x="70646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4"/>
            <p:cNvSpPr/>
            <p:nvPr/>
          </p:nvSpPr>
          <p:spPr>
            <a:xfrm>
              <a:off x="7303175" y="3942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4"/>
            <p:cNvSpPr/>
            <p:nvPr/>
          </p:nvSpPr>
          <p:spPr>
            <a:xfrm>
              <a:off x="6587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4"/>
            <p:cNvSpPr/>
            <p:nvPr/>
          </p:nvSpPr>
          <p:spPr>
            <a:xfrm>
              <a:off x="6826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4"/>
            <p:cNvSpPr/>
            <p:nvPr/>
          </p:nvSpPr>
          <p:spPr>
            <a:xfrm>
              <a:off x="70646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4"/>
            <p:cNvSpPr/>
            <p:nvPr/>
          </p:nvSpPr>
          <p:spPr>
            <a:xfrm>
              <a:off x="7303175" y="4181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4"/>
            <p:cNvSpPr/>
            <p:nvPr/>
          </p:nvSpPr>
          <p:spPr>
            <a:xfrm>
              <a:off x="6826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4"/>
            <p:cNvSpPr/>
            <p:nvPr/>
          </p:nvSpPr>
          <p:spPr>
            <a:xfrm>
              <a:off x="70646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4"/>
            <p:cNvSpPr/>
            <p:nvPr/>
          </p:nvSpPr>
          <p:spPr>
            <a:xfrm>
              <a:off x="7303175" y="4419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4"/>
            <p:cNvSpPr/>
            <p:nvPr/>
          </p:nvSpPr>
          <p:spPr>
            <a:xfrm>
              <a:off x="70646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4"/>
            <p:cNvSpPr/>
            <p:nvPr/>
          </p:nvSpPr>
          <p:spPr>
            <a:xfrm>
              <a:off x="7303175" y="46584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4"/>
            <p:cNvSpPr/>
            <p:nvPr/>
          </p:nvSpPr>
          <p:spPr>
            <a:xfrm>
              <a:off x="7303175" y="4896900"/>
              <a:ext cx="238500" cy="2385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1" name="Google Shape;1261;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593"/>
        <p:cNvGrpSpPr/>
        <p:nvPr/>
      </p:nvGrpSpPr>
      <p:grpSpPr>
        <a:xfrm>
          <a:off x="0" y="0"/>
          <a:ext cx="0" cy="0"/>
          <a:chOff x="0" y="0"/>
          <a:chExt cx="0" cy="0"/>
        </a:xfrm>
      </p:grpSpPr>
      <p:sp>
        <p:nvSpPr>
          <p:cNvPr id="1594" name="Google Shape;1594;p120"/>
          <p:cNvSpPr txBox="1">
            <a:spLocks noGrp="1"/>
          </p:cNvSpPr>
          <p:nvPr>
            <p:ph type="title"/>
          </p:nvPr>
        </p:nvSpPr>
        <p:spPr>
          <a:xfrm>
            <a:off x="215350" y="445025"/>
            <a:ext cx="8208650" cy="10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ПБО е интердисципл</a:t>
            </a:r>
            <a:r>
              <a:rPr lang="bg-BG" dirty="0"/>
              <a:t>инарно</a:t>
            </a:r>
            <a:r>
              <a:rPr lang="en" dirty="0"/>
              <a:t> и универсално</a:t>
            </a:r>
            <a:endParaRPr dirty="0"/>
          </a:p>
        </p:txBody>
      </p:sp>
      <p:sp>
        <p:nvSpPr>
          <p:cNvPr id="1595" name="Google Shape;1595;p120"/>
          <p:cNvSpPr txBox="1">
            <a:spLocks noGrp="1"/>
          </p:cNvSpPr>
          <p:nvPr>
            <p:ph type="body" idx="1"/>
          </p:nvPr>
        </p:nvSpPr>
        <p:spPr>
          <a:xfrm>
            <a:off x="4334700" y="1329900"/>
            <a:ext cx="4089300" cy="291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bg-BG" sz="2000" dirty="0"/>
          </a:p>
          <a:p>
            <a:pPr marL="0" lvl="0" indent="0" algn="l" rtl="0">
              <a:spcBef>
                <a:spcPts val="0"/>
              </a:spcBef>
              <a:spcAft>
                <a:spcPts val="0"/>
              </a:spcAft>
              <a:buNone/>
            </a:pPr>
            <a:r>
              <a:rPr lang="en" sz="2000" dirty="0"/>
              <a:t>Учениците:</a:t>
            </a:r>
            <a:endParaRPr sz="2000" dirty="0"/>
          </a:p>
          <a:p>
            <a:pPr marL="457200" lvl="0" indent="-355600" algn="l" rtl="0">
              <a:spcBef>
                <a:spcPts val="0"/>
              </a:spcBef>
              <a:spcAft>
                <a:spcPts val="0"/>
              </a:spcAft>
              <a:buSzPts val="2000"/>
              <a:buChar char="●"/>
            </a:pPr>
            <a:r>
              <a:rPr lang="bg-BG" sz="2000" dirty="0"/>
              <a:t>п</a:t>
            </a:r>
            <a:r>
              <a:rPr lang="en" sz="2000" dirty="0"/>
              <a:t>равят връзки между знанията</a:t>
            </a:r>
            <a:endParaRPr sz="2000" dirty="0"/>
          </a:p>
          <a:p>
            <a:pPr marL="457200" lvl="0" indent="-355600" algn="l" rtl="0">
              <a:spcBef>
                <a:spcPts val="0"/>
              </a:spcBef>
              <a:spcAft>
                <a:spcPts val="0"/>
              </a:spcAft>
              <a:buSzPts val="2000"/>
              <a:buChar char="●"/>
            </a:pPr>
            <a:r>
              <a:rPr lang="bg-BG" sz="2000" dirty="0"/>
              <a:t>с</a:t>
            </a:r>
            <a:r>
              <a:rPr lang="en" sz="2000" dirty="0"/>
              <a:t>вързват учебните дейности със своя опит</a:t>
            </a:r>
            <a:r>
              <a:rPr lang="bg-BG" sz="2000" dirty="0"/>
              <a:t>,</a:t>
            </a:r>
            <a:r>
              <a:rPr lang="en" sz="2000" dirty="0"/>
              <a:t> за да изследват, разработят и представят проекта</a:t>
            </a:r>
            <a:endParaRPr sz="2000" dirty="0"/>
          </a:p>
        </p:txBody>
      </p:sp>
      <p:grpSp>
        <p:nvGrpSpPr>
          <p:cNvPr id="1596" name="Google Shape;1596;p120"/>
          <p:cNvGrpSpPr/>
          <p:nvPr/>
        </p:nvGrpSpPr>
        <p:grpSpPr>
          <a:xfrm>
            <a:off x="5593604" y="4447341"/>
            <a:ext cx="2623500" cy="477000"/>
            <a:chOff x="6520500" y="4484750"/>
            <a:chExt cx="2623500" cy="477000"/>
          </a:xfrm>
        </p:grpSpPr>
        <p:sp>
          <p:nvSpPr>
            <p:cNvPr id="1597" name="Google Shape;1597;p120"/>
            <p:cNvSpPr/>
            <p:nvPr/>
          </p:nvSpPr>
          <p:spPr>
            <a:xfrm>
              <a:off x="6520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20"/>
            <p:cNvSpPr/>
            <p:nvPr/>
          </p:nvSpPr>
          <p:spPr>
            <a:xfrm>
              <a:off x="6759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20"/>
            <p:cNvSpPr/>
            <p:nvPr/>
          </p:nvSpPr>
          <p:spPr>
            <a:xfrm>
              <a:off x="6997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20"/>
            <p:cNvSpPr/>
            <p:nvPr/>
          </p:nvSpPr>
          <p:spPr>
            <a:xfrm>
              <a:off x="7236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20"/>
            <p:cNvSpPr/>
            <p:nvPr/>
          </p:nvSpPr>
          <p:spPr>
            <a:xfrm>
              <a:off x="7474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20"/>
            <p:cNvSpPr/>
            <p:nvPr/>
          </p:nvSpPr>
          <p:spPr>
            <a:xfrm>
              <a:off x="7713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20"/>
            <p:cNvSpPr/>
            <p:nvPr/>
          </p:nvSpPr>
          <p:spPr>
            <a:xfrm>
              <a:off x="7951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20"/>
            <p:cNvSpPr/>
            <p:nvPr/>
          </p:nvSpPr>
          <p:spPr>
            <a:xfrm>
              <a:off x="8190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20"/>
            <p:cNvSpPr/>
            <p:nvPr/>
          </p:nvSpPr>
          <p:spPr>
            <a:xfrm>
              <a:off x="8428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20"/>
            <p:cNvSpPr/>
            <p:nvPr/>
          </p:nvSpPr>
          <p:spPr>
            <a:xfrm>
              <a:off x="86670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20"/>
            <p:cNvSpPr/>
            <p:nvPr/>
          </p:nvSpPr>
          <p:spPr>
            <a:xfrm>
              <a:off x="8905500" y="44847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20"/>
            <p:cNvSpPr/>
            <p:nvPr/>
          </p:nvSpPr>
          <p:spPr>
            <a:xfrm>
              <a:off x="7236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20"/>
            <p:cNvSpPr/>
            <p:nvPr/>
          </p:nvSpPr>
          <p:spPr>
            <a:xfrm>
              <a:off x="7474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20"/>
            <p:cNvSpPr/>
            <p:nvPr/>
          </p:nvSpPr>
          <p:spPr>
            <a:xfrm>
              <a:off x="7713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20"/>
            <p:cNvSpPr/>
            <p:nvPr/>
          </p:nvSpPr>
          <p:spPr>
            <a:xfrm>
              <a:off x="7951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20"/>
            <p:cNvSpPr/>
            <p:nvPr/>
          </p:nvSpPr>
          <p:spPr>
            <a:xfrm>
              <a:off x="8190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20"/>
            <p:cNvSpPr/>
            <p:nvPr/>
          </p:nvSpPr>
          <p:spPr>
            <a:xfrm>
              <a:off x="8428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20"/>
            <p:cNvSpPr/>
            <p:nvPr/>
          </p:nvSpPr>
          <p:spPr>
            <a:xfrm>
              <a:off x="86670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20"/>
            <p:cNvSpPr/>
            <p:nvPr/>
          </p:nvSpPr>
          <p:spPr>
            <a:xfrm>
              <a:off x="8905500" y="4723250"/>
              <a:ext cx="238500" cy="2385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16" name="Google Shape;1616;p120"/>
          <p:cNvPicPr preferRelativeResize="0"/>
          <p:nvPr/>
        </p:nvPicPr>
        <p:blipFill>
          <a:blip r:embed="rId3">
            <a:alphaModFix/>
          </a:blip>
          <a:stretch>
            <a:fillRect/>
          </a:stretch>
        </p:blipFill>
        <p:spPr>
          <a:xfrm>
            <a:off x="194925" y="1770700"/>
            <a:ext cx="4013400" cy="3210724"/>
          </a:xfrm>
          <a:prstGeom prst="rect">
            <a:avLst/>
          </a:prstGeom>
          <a:noFill/>
          <a:ln>
            <a:noFill/>
          </a:ln>
        </p:spPr>
      </p:pic>
      <p:pic>
        <p:nvPicPr>
          <p:cNvPr id="1617" name="Google Shape;1617;p120"/>
          <p:cNvPicPr preferRelativeResize="0"/>
          <p:nvPr/>
        </p:nvPicPr>
        <p:blipFill>
          <a:blip r:embed="rId4">
            <a:alphaModFix/>
          </a:blip>
          <a:stretch>
            <a:fillRect/>
          </a:stretch>
        </p:blipFill>
        <p:spPr>
          <a:xfrm>
            <a:off x="7514150" y="285575"/>
            <a:ext cx="1414500" cy="1414500"/>
          </a:xfrm>
          <a:prstGeom prst="rect">
            <a:avLst/>
          </a:prstGeom>
          <a:noFill/>
          <a:ln>
            <a:noFill/>
          </a:ln>
        </p:spPr>
      </p:pic>
      <p:sp>
        <p:nvSpPr>
          <p:cNvPr id="1618" name="Google Shape;1618;p1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622"/>
        <p:cNvGrpSpPr/>
        <p:nvPr/>
      </p:nvGrpSpPr>
      <p:grpSpPr>
        <a:xfrm>
          <a:off x="0" y="0"/>
          <a:ext cx="0" cy="0"/>
          <a:chOff x="0" y="0"/>
          <a:chExt cx="0" cy="0"/>
        </a:xfrm>
      </p:grpSpPr>
      <p:sp>
        <p:nvSpPr>
          <p:cNvPr id="1623" name="Google Shape;1623;p121"/>
          <p:cNvSpPr txBox="1">
            <a:spLocks noGrp="1"/>
          </p:cNvSpPr>
          <p:nvPr>
            <p:ph type="title"/>
          </p:nvPr>
        </p:nvSpPr>
        <p:spPr>
          <a:xfrm>
            <a:off x="760350" y="853925"/>
            <a:ext cx="7623300"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Благодарим!</a:t>
            </a:r>
            <a:endParaRPr/>
          </a:p>
          <a:p>
            <a:pPr marL="0" lvl="0" indent="0" algn="ctr" rtl="0">
              <a:spcBef>
                <a:spcPts val="0"/>
              </a:spcBef>
              <a:spcAft>
                <a:spcPts val="0"/>
              </a:spcAft>
              <a:buNone/>
            </a:pPr>
            <a:endParaRPr/>
          </a:p>
        </p:txBody>
      </p:sp>
      <p:sp>
        <p:nvSpPr>
          <p:cNvPr id="1624" name="Google Shape;1624;p1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65"/>
        <p:cNvGrpSpPr/>
        <p:nvPr/>
      </p:nvGrpSpPr>
      <p:grpSpPr>
        <a:xfrm>
          <a:off x="0" y="0"/>
          <a:ext cx="0" cy="0"/>
          <a:chOff x="0" y="0"/>
          <a:chExt cx="0" cy="0"/>
        </a:xfrm>
      </p:grpSpPr>
      <p:sp>
        <p:nvSpPr>
          <p:cNvPr id="1266" name="Google Shape;1266;p85"/>
          <p:cNvSpPr txBox="1">
            <a:spLocks noGrp="1"/>
          </p:cNvSpPr>
          <p:nvPr>
            <p:ph type="subTitle" idx="1"/>
          </p:nvPr>
        </p:nvSpPr>
        <p:spPr>
          <a:xfrm>
            <a:off x="689400" y="1252100"/>
            <a:ext cx="7423500" cy="27702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2000" dirty="0">
                <a:solidFill>
                  <a:schemeClr val="tx1"/>
                </a:solidFill>
                <a:latin typeface="Arial"/>
                <a:ea typeface="Arial"/>
                <a:cs typeface="Arial"/>
                <a:sym typeface="Arial"/>
              </a:rPr>
              <a:t>Учениците: </a:t>
            </a:r>
            <a:endParaRPr sz="2000" dirty="0">
              <a:solidFill>
                <a:schemeClr val="tx1"/>
              </a:solidFill>
              <a:latin typeface="Arial"/>
              <a:ea typeface="Arial"/>
              <a:cs typeface="Arial"/>
              <a:sym typeface="Arial"/>
            </a:endParaRPr>
          </a:p>
          <a:p>
            <a:pPr marL="444500" lvl="0" indent="-342900" algn="l" rtl="0">
              <a:spcBef>
                <a:spcPts val="0"/>
              </a:spcBef>
              <a:spcAft>
                <a:spcPts val="0"/>
              </a:spcAft>
              <a:buSzPts val="2000"/>
              <a:buFont typeface="Arial" panose="020B0604020202020204" pitchFamily="34" charset="0"/>
              <a:buChar char="•"/>
            </a:pPr>
            <a:r>
              <a:rPr lang="en" sz="2000" dirty="0">
                <a:solidFill>
                  <a:schemeClr val="tx1"/>
                </a:solidFill>
                <a:latin typeface="Arial"/>
                <a:ea typeface="Arial"/>
                <a:cs typeface="Arial"/>
                <a:sym typeface="Arial"/>
              </a:rPr>
              <a:t>учат активно по групи </a:t>
            </a:r>
            <a:endParaRPr sz="2000" dirty="0">
              <a:solidFill>
                <a:schemeClr val="tx1"/>
              </a:solidFill>
              <a:latin typeface="Arial"/>
              <a:ea typeface="Arial"/>
              <a:cs typeface="Arial"/>
              <a:sym typeface="Arial"/>
            </a:endParaRPr>
          </a:p>
          <a:p>
            <a:pPr marL="444500" lvl="0" indent="-342900" algn="l" rtl="0">
              <a:spcBef>
                <a:spcPts val="0"/>
              </a:spcBef>
              <a:spcAft>
                <a:spcPts val="0"/>
              </a:spcAft>
              <a:buSzPts val="2000"/>
              <a:buFont typeface="Arial" panose="020B0604020202020204" pitchFamily="34" charset="0"/>
              <a:buChar char="•"/>
            </a:pPr>
            <a:r>
              <a:rPr lang="en" sz="2000" dirty="0">
                <a:solidFill>
                  <a:schemeClr val="tx1"/>
                </a:solidFill>
                <a:latin typeface="Arial"/>
                <a:ea typeface="Arial"/>
                <a:cs typeface="Arial"/>
                <a:sym typeface="Arial"/>
              </a:rPr>
              <a:t>участват в реални и значими за тях проекти</a:t>
            </a:r>
            <a:endParaRPr sz="2000" dirty="0">
              <a:solidFill>
                <a:schemeClr val="tx1"/>
              </a:solidFill>
              <a:latin typeface="Arial"/>
              <a:ea typeface="Arial"/>
              <a:cs typeface="Arial"/>
              <a:sym typeface="Arial"/>
            </a:endParaRPr>
          </a:p>
          <a:p>
            <a:pPr marL="444500" lvl="0" indent="-342900" algn="l" rtl="0">
              <a:spcBef>
                <a:spcPts val="0"/>
              </a:spcBef>
              <a:spcAft>
                <a:spcPts val="0"/>
              </a:spcAft>
              <a:buClr>
                <a:srgbClr val="58595B"/>
              </a:buClr>
              <a:buSzPts val="2000"/>
              <a:buFont typeface="Arial" panose="020B0604020202020204" pitchFamily="34" charset="0"/>
              <a:buChar char="•"/>
            </a:pPr>
            <a:r>
              <a:rPr lang="en" sz="2000" dirty="0">
                <a:solidFill>
                  <a:schemeClr val="tx1"/>
                </a:solidFill>
                <a:latin typeface="Arial"/>
                <a:ea typeface="Arial"/>
                <a:cs typeface="Arial"/>
                <a:sym typeface="Arial"/>
              </a:rPr>
              <a:t>работят по проекта продължителен период от време</a:t>
            </a:r>
            <a:endParaRPr sz="2000" dirty="0">
              <a:solidFill>
                <a:schemeClr val="tx1"/>
              </a:solidFill>
              <a:latin typeface="Arial"/>
              <a:ea typeface="Arial"/>
              <a:cs typeface="Arial"/>
              <a:sym typeface="Arial"/>
            </a:endParaRPr>
          </a:p>
          <a:p>
            <a:pPr marL="444500" lvl="0" indent="-342900" algn="l" rtl="0">
              <a:spcBef>
                <a:spcPts val="0"/>
              </a:spcBef>
              <a:spcAft>
                <a:spcPts val="0"/>
              </a:spcAft>
              <a:buClr>
                <a:srgbClr val="58595B"/>
              </a:buClr>
              <a:buSzPts val="2000"/>
              <a:buFont typeface="Arial" panose="020B0604020202020204" pitchFamily="34" charset="0"/>
              <a:buChar char="•"/>
            </a:pPr>
            <a:r>
              <a:rPr lang="en" sz="2000" dirty="0">
                <a:solidFill>
                  <a:schemeClr val="tx1"/>
                </a:solidFill>
                <a:latin typeface="Arial"/>
                <a:ea typeface="Arial"/>
                <a:cs typeface="Arial"/>
                <a:sym typeface="Arial"/>
              </a:rPr>
              <a:t>създават публичен продукт или представят проекта пред реална публика</a:t>
            </a:r>
            <a:endParaRPr sz="2000" dirty="0">
              <a:solidFill>
                <a:schemeClr val="tx1"/>
              </a:solidFill>
              <a:latin typeface="Arial"/>
              <a:ea typeface="Arial"/>
              <a:cs typeface="Arial"/>
              <a:sym typeface="Arial"/>
            </a:endParaRPr>
          </a:p>
          <a:p>
            <a:pPr marL="444500" marR="0" lvl="0" indent="-342900" algn="l" rtl="0">
              <a:lnSpc>
                <a:spcPct val="100000"/>
              </a:lnSpc>
              <a:spcBef>
                <a:spcPts val="0"/>
              </a:spcBef>
              <a:spcAft>
                <a:spcPts val="0"/>
              </a:spcAft>
              <a:buClr>
                <a:srgbClr val="58595B"/>
              </a:buClr>
              <a:buSzPts val="2000"/>
              <a:buFont typeface="Arial" panose="020B0604020202020204" pitchFamily="34" charset="0"/>
              <a:buChar char="•"/>
            </a:pPr>
            <a:r>
              <a:rPr lang="bg-BG" sz="2000" dirty="0">
                <a:solidFill>
                  <a:schemeClr val="tx1"/>
                </a:solidFill>
                <a:latin typeface="Arial"/>
                <a:ea typeface="Arial"/>
                <a:cs typeface="Arial"/>
                <a:sym typeface="Arial"/>
              </a:rPr>
              <a:t>р</a:t>
            </a:r>
            <a:r>
              <a:rPr lang="en" sz="2000" dirty="0">
                <a:solidFill>
                  <a:schemeClr val="tx1"/>
                </a:solidFill>
                <a:latin typeface="Arial"/>
                <a:ea typeface="Arial"/>
                <a:cs typeface="Arial"/>
                <a:sym typeface="Arial"/>
              </a:rPr>
              <a:t>азвиват задълбочени познания за съдържанието</a:t>
            </a:r>
            <a:r>
              <a:rPr lang="bg-BG" sz="2000" dirty="0">
                <a:solidFill>
                  <a:schemeClr val="tx1"/>
                </a:solidFill>
                <a:latin typeface="Arial"/>
                <a:ea typeface="Arial"/>
                <a:cs typeface="Arial"/>
                <a:sym typeface="Arial"/>
              </a:rPr>
              <a:t>,</a:t>
            </a:r>
            <a:r>
              <a:rPr lang="en" sz="2000" dirty="0">
                <a:solidFill>
                  <a:schemeClr val="tx1"/>
                </a:solidFill>
                <a:latin typeface="Arial"/>
                <a:ea typeface="Arial"/>
                <a:cs typeface="Arial"/>
                <a:sym typeface="Arial"/>
              </a:rPr>
              <a:t> както и критично мислене, креативност</a:t>
            </a:r>
            <a:r>
              <a:rPr lang="bg-BG" sz="2000" dirty="0">
                <a:solidFill>
                  <a:schemeClr val="tx1"/>
                </a:solidFill>
                <a:latin typeface="Arial"/>
                <a:ea typeface="Arial"/>
                <a:cs typeface="Arial"/>
                <a:sym typeface="Arial"/>
              </a:rPr>
              <a:t>, екипност </a:t>
            </a:r>
            <a:r>
              <a:rPr lang="en" sz="2000" dirty="0">
                <a:solidFill>
                  <a:schemeClr val="tx1"/>
                </a:solidFill>
                <a:latin typeface="Arial"/>
                <a:ea typeface="Arial"/>
                <a:cs typeface="Arial"/>
                <a:sym typeface="Arial"/>
              </a:rPr>
              <a:t>и комуника</a:t>
            </a:r>
            <a:r>
              <a:rPr lang="bg-BG" sz="2000" dirty="0" err="1">
                <a:solidFill>
                  <a:schemeClr val="tx1"/>
                </a:solidFill>
                <a:latin typeface="Arial"/>
                <a:ea typeface="Arial"/>
                <a:cs typeface="Arial"/>
                <a:sym typeface="Arial"/>
              </a:rPr>
              <a:t>тивни</a:t>
            </a:r>
            <a:r>
              <a:rPr lang="en" sz="2000" dirty="0">
                <a:solidFill>
                  <a:schemeClr val="tx1"/>
                </a:solidFill>
                <a:latin typeface="Arial"/>
                <a:ea typeface="Arial"/>
                <a:cs typeface="Arial"/>
                <a:sym typeface="Arial"/>
              </a:rPr>
              <a:t> умения</a:t>
            </a:r>
            <a:endParaRPr sz="2000" dirty="0">
              <a:solidFill>
                <a:schemeClr val="tx1"/>
              </a:solidFill>
              <a:latin typeface="Arial"/>
              <a:ea typeface="Arial"/>
              <a:cs typeface="Arial"/>
              <a:sym typeface="Arial"/>
            </a:endParaRPr>
          </a:p>
          <a:p>
            <a:pPr marL="457200" lvl="0" indent="-342900" algn="l" rtl="0">
              <a:spcBef>
                <a:spcPts val="0"/>
              </a:spcBef>
              <a:spcAft>
                <a:spcPts val="0"/>
              </a:spcAft>
              <a:buSzPts val="1800"/>
              <a:buChar char="●"/>
            </a:pPr>
            <a:endParaRPr sz="1800" dirty="0">
              <a:solidFill>
                <a:schemeClr val="tx1"/>
              </a:solidFill>
            </a:endParaRPr>
          </a:p>
          <a:p>
            <a:pPr marL="0" lvl="0" indent="0" algn="ctr" rtl="0">
              <a:spcBef>
                <a:spcPts val="0"/>
              </a:spcBef>
              <a:spcAft>
                <a:spcPts val="0"/>
              </a:spcAft>
              <a:buNone/>
            </a:pPr>
            <a:endParaRPr dirty="0"/>
          </a:p>
          <a:p>
            <a:pPr marL="0" lvl="0" indent="0" algn="ctr" rtl="0">
              <a:spcBef>
                <a:spcPts val="0"/>
              </a:spcBef>
              <a:spcAft>
                <a:spcPts val="0"/>
              </a:spcAft>
              <a:buNone/>
            </a:pPr>
            <a:endParaRPr dirty="0"/>
          </a:p>
        </p:txBody>
      </p:sp>
      <p:sp>
        <p:nvSpPr>
          <p:cNvPr id="1267" name="Google Shape;1267;p85"/>
          <p:cNvSpPr txBox="1">
            <a:spLocks noGrp="1"/>
          </p:cNvSpPr>
          <p:nvPr>
            <p:ph type="title"/>
          </p:nvPr>
        </p:nvSpPr>
        <p:spPr>
          <a:xfrm>
            <a:off x="860250" y="430000"/>
            <a:ext cx="7081800" cy="98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Какво е проектно-базирано обучение?</a:t>
            </a:r>
            <a:endParaRPr/>
          </a:p>
        </p:txBody>
      </p:sp>
      <p:grpSp>
        <p:nvGrpSpPr>
          <p:cNvPr id="1268" name="Google Shape;1268;p85"/>
          <p:cNvGrpSpPr/>
          <p:nvPr/>
        </p:nvGrpSpPr>
        <p:grpSpPr>
          <a:xfrm rot="10800000">
            <a:off x="116967" y="3722400"/>
            <a:ext cx="1192500" cy="1192500"/>
            <a:chOff x="6349175" y="3942900"/>
            <a:chExt cx="1192500" cy="1192500"/>
          </a:xfrm>
        </p:grpSpPr>
        <p:sp>
          <p:nvSpPr>
            <p:cNvPr id="1269" name="Google Shape;1269;p85"/>
            <p:cNvSpPr/>
            <p:nvPr/>
          </p:nvSpPr>
          <p:spPr>
            <a:xfrm>
              <a:off x="6349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5"/>
            <p:cNvSpPr/>
            <p:nvPr/>
          </p:nvSpPr>
          <p:spPr>
            <a:xfrm>
              <a:off x="6587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5"/>
            <p:cNvSpPr/>
            <p:nvPr/>
          </p:nvSpPr>
          <p:spPr>
            <a:xfrm>
              <a:off x="6826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5"/>
            <p:cNvSpPr/>
            <p:nvPr/>
          </p:nvSpPr>
          <p:spPr>
            <a:xfrm>
              <a:off x="70646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5"/>
            <p:cNvSpPr/>
            <p:nvPr/>
          </p:nvSpPr>
          <p:spPr>
            <a:xfrm>
              <a:off x="7303175" y="3942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5"/>
            <p:cNvSpPr/>
            <p:nvPr/>
          </p:nvSpPr>
          <p:spPr>
            <a:xfrm>
              <a:off x="6587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5"/>
            <p:cNvSpPr/>
            <p:nvPr/>
          </p:nvSpPr>
          <p:spPr>
            <a:xfrm>
              <a:off x="6826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5"/>
            <p:cNvSpPr/>
            <p:nvPr/>
          </p:nvSpPr>
          <p:spPr>
            <a:xfrm>
              <a:off x="70646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5"/>
            <p:cNvSpPr/>
            <p:nvPr/>
          </p:nvSpPr>
          <p:spPr>
            <a:xfrm>
              <a:off x="7303175" y="4181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5"/>
            <p:cNvSpPr/>
            <p:nvPr/>
          </p:nvSpPr>
          <p:spPr>
            <a:xfrm>
              <a:off x="6826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5"/>
            <p:cNvSpPr/>
            <p:nvPr/>
          </p:nvSpPr>
          <p:spPr>
            <a:xfrm>
              <a:off x="70646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5"/>
            <p:cNvSpPr/>
            <p:nvPr/>
          </p:nvSpPr>
          <p:spPr>
            <a:xfrm>
              <a:off x="7303175" y="4419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5"/>
            <p:cNvSpPr/>
            <p:nvPr/>
          </p:nvSpPr>
          <p:spPr>
            <a:xfrm>
              <a:off x="70646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85"/>
            <p:cNvSpPr/>
            <p:nvPr/>
          </p:nvSpPr>
          <p:spPr>
            <a:xfrm>
              <a:off x="7303175" y="46584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5"/>
            <p:cNvSpPr/>
            <p:nvPr/>
          </p:nvSpPr>
          <p:spPr>
            <a:xfrm>
              <a:off x="7303175" y="4896900"/>
              <a:ext cx="238500" cy="238500"/>
            </a:xfrm>
            <a:prstGeom prst="diamond">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88"/>
        <p:cNvGrpSpPr/>
        <p:nvPr/>
      </p:nvGrpSpPr>
      <p:grpSpPr>
        <a:xfrm>
          <a:off x="0" y="0"/>
          <a:ext cx="0" cy="0"/>
          <a:chOff x="0" y="0"/>
          <a:chExt cx="0" cy="0"/>
        </a:xfrm>
      </p:grpSpPr>
      <p:sp>
        <p:nvSpPr>
          <p:cNvPr id="1289" name="Google Shape;1289;p86"/>
          <p:cNvSpPr txBox="1">
            <a:spLocks noGrp="1"/>
          </p:cNvSpPr>
          <p:nvPr>
            <p:ph type="subTitle" idx="1"/>
          </p:nvPr>
        </p:nvSpPr>
        <p:spPr>
          <a:xfrm>
            <a:off x="709350" y="1384000"/>
            <a:ext cx="3995654" cy="3245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bg-BG" sz="1800" dirty="0"/>
              <a:t>а</a:t>
            </a:r>
            <a:r>
              <a:rPr lang="en" sz="1800" dirty="0"/>
              <a:t>ктивно участие</a:t>
            </a:r>
            <a:endParaRPr sz="1800" dirty="0"/>
          </a:p>
          <a:p>
            <a:pPr marL="457200" lvl="0" indent="-342900" algn="l" rtl="0">
              <a:spcBef>
                <a:spcPts val="0"/>
              </a:spcBef>
              <a:spcAft>
                <a:spcPts val="0"/>
              </a:spcAft>
              <a:buSzPts val="1800"/>
              <a:buChar char="●"/>
            </a:pPr>
            <a:r>
              <a:rPr lang="bg-BG" sz="1800" dirty="0"/>
              <a:t>с</a:t>
            </a:r>
            <a:r>
              <a:rPr lang="en" sz="1800" dirty="0"/>
              <a:t>ъвместна работа</a:t>
            </a:r>
            <a:endParaRPr sz="1800" dirty="0"/>
          </a:p>
          <a:p>
            <a:pPr marL="457200" lvl="0" indent="-342900" algn="l" rtl="0">
              <a:spcBef>
                <a:spcPts val="0"/>
              </a:spcBef>
              <a:spcAft>
                <a:spcPts val="0"/>
              </a:spcAft>
              <a:buSzPts val="1800"/>
              <a:buChar char="●"/>
            </a:pPr>
            <a:r>
              <a:rPr lang="bg-BG" sz="1800" dirty="0"/>
              <a:t>и</a:t>
            </a:r>
            <a:r>
              <a:rPr lang="en" sz="1800" dirty="0"/>
              <a:t>нтегриране на различни дисциплини</a:t>
            </a:r>
            <a:endParaRPr sz="1800" dirty="0"/>
          </a:p>
          <a:p>
            <a:pPr marL="457200" lvl="0" indent="-342900" algn="l" rtl="0">
              <a:spcBef>
                <a:spcPts val="0"/>
              </a:spcBef>
              <a:spcAft>
                <a:spcPts val="0"/>
              </a:spcAft>
              <a:buSzPts val="1800"/>
              <a:buChar char="●"/>
            </a:pPr>
            <a:r>
              <a:rPr lang="bg-BG" sz="1800" dirty="0"/>
              <a:t>с</a:t>
            </a:r>
            <a:r>
              <a:rPr lang="en" sz="1800" dirty="0"/>
              <a:t>вързване на знания, теория, практика и опит</a:t>
            </a:r>
            <a:endParaRPr sz="1800" dirty="0"/>
          </a:p>
          <a:p>
            <a:pPr marL="457200" lvl="0" indent="-342900" algn="l" rtl="0">
              <a:spcBef>
                <a:spcPts val="0"/>
              </a:spcBef>
              <a:spcAft>
                <a:spcPts val="0"/>
              </a:spcAft>
              <a:buSzPts val="1800"/>
              <a:buChar char="●"/>
            </a:pPr>
            <a:r>
              <a:rPr lang="bg-BG" sz="1800" dirty="0"/>
              <a:t>р</a:t>
            </a:r>
            <a:r>
              <a:rPr lang="en" sz="1800" dirty="0"/>
              <a:t>азвиване на по-задълбочен начин на мислене</a:t>
            </a:r>
            <a:endParaRPr sz="1800" dirty="0"/>
          </a:p>
          <a:p>
            <a:pPr marL="457200" lvl="0" indent="-342900" algn="l" rtl="0">
              <a:spcBef>
                <a:spcPts val="0"/>
              </a:spcBef>
              <a:spcAft>
                <a:spcPts val="0"/>
              </a:spcAft>
              <a:buSzPts val="1800"/>
              <a:buChar char="●"/>
            </a:pPr>
            <a:r>
              <a:rPr lang="bg-BG" sz="1800" dirty="0"/>
              <a:t>п</a:t>
            </a:r>
            <a:r>
              <a:rPr lang="en" sz="1800" dirty="0"/>
              <a:t>риложения в реалния живот извън училище</a:t>
            </a:r>
            <a:endParaRPr sz="1800" dirty="0"/>
          </a:p>
        </p:txBody>
      </p:sp>
      <p:sp>
        <p:nvSpPr>
          <p:cNvPr id="1290" name="Google Shape;1290;p86"/>
          <p:cNvSpPr txBox="1">
            <a:spLocks noGrp="1"/>
          </p:cNvSpPr>
          <p:nvPr>
            <p:ph type="title"/>
          </p:nvPr>
        </p:nvSpPr>
        <p:spPr>
          <a:xfrm>
            <a:off x="852775" y="48790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Цели на ПБО:</a:t>
            </a:r>
            <a:endParaRPr/>
          </a:p>
        </p:txBody>
      </p:sp>
      <p:pic>
        <p:nvPicPr>
          <p:cNvPr id="1291" name="Google Shape;1291;p86"/>
          <p:cNvPicPr preferRelativeResize="0"/>
          <p:nvPr/>
        </p:nvPicPr>
        <p:blipFill>
          <a:blip r:embed="rId3">
            <a:alphaModFix/>
          </a:blip>
          <a:stretch>
            <a:fillRect/>
          </a:stretch>
        </p:blipFill>
        <p:spPr>
          <a:xfrm>
            <a:off x="4858325" y="837300"/>
            <a:ext cx="3147251" cy="2071652"/>
          </a:xfrm>
          <a:prstGeom prst="rect">
            <a:avLst/>
          </a:prstGeom>
          <a:noFill/>
          <a:ln>
            <a:noFill/>
          </a:ln>
        </p:spPr>
      </p:pic>
      <p:sp>
        <p:nvSpPr>
          <p:cNvPr id="1292" name="Google Shape;1292;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96"/>
        <p:cNvGrpSpPr/>
        <p:nvPr/>
      </p:nvGrpSpPr>
      <p:grpSpPr>
        <a:xfrm>
          <a:off x="0" y="0"/>
          <a:ext cx="0" cy="0"/>
          <a:chOff x="0" y="0"/>
          <a:chExt cx="0" cy="0"/>
        </a:xfrm>
      </p:grpSpPr>
      <p:sp>
        <p:nvSpPr>
          <p:cNvPr id="1297" name="Google Shape;1297;p87"/>
          <p:cNvSpPr txBox="1">
            <a:spLocks noGrp="1"/>
          </p:cNvSpPr>
          <p:nvPr>
            <p:ph type="title"/>
          </p:nvPr>
        </p:nvSpPr>
        <p:spPr>
          <a:xfrm>
            <a:off x="1592025" y="445025"/>
            <a:ext cx="7430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dirty="0"/>
              <a:t>Процес на създаване н</a:t>
            </a:r>
            <a:r>
              <a:rPr lang="bg-BG" sz="2500" dirty="0"/>
              <a:t>а</a:t>
            </a:r>
            <a:r>
              <a:rPr lang="en" sz="2500" dirty="0"/>
              <a:t> дейност за ПБО</a:t>
            </a:r>
            <a:endParaRPr sz="2500" dirty="0"/>
          </a:p>
        </p:txBody>
      </p:sp>
      <p:sp>
        <p:nvSpPr>
          <p:cNvPr id="1298" name="Google Shape;1298;p87"/>
          <p:cNvSpPr txBox="1"/>
          <p:nvPr/>
        </p:nvSpPr>
        <p:spPr>
          <a:xfrm>
            <a:off x="1013249" y="2036850"/>
            <a:ext cx="2151000" cy="5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Montserrat ExtraBold"/>
                <a:ea typeface="Montserrat ExtraBold"/>
                <a:cs typeface="Montserrat ExtraBold"/>
                <a:sym typeface="Montserrat ExtraBold"/>
              </a:rPr>
              <a:t>Подходяща идея или тема</a:t>
            </a:r>
            <a:endParaRPr sz="1800">
              <a:solidFill>
                <a:schemeClr val="dk1"/>
              </a:solidFill>
              <a:latin typeface="Montserrat ExtraBold"/>
              <a:ea typeface="Montserrat ExtraBold"/>
              <a:cs typeface="Montserrat ExtraBold"/>
              <a:sym typeface="Montserrat ExtraBold"/>
            </a:endParaRPr>
          </a:p>
        </p:txBody>
      </p:sp>
      <p:sp>
        <p:nvSpPr>
          <p:cNvPr id="1299" name="Google Shape;1299;p87"/>
          <p:cNvSpPr txBox="1"/>
          <p:nvPr/>
        </p:nvSpPr>
        <p:spPr>
          <a:xfrm>
            <a:off x="3566100" y="2001851"/>
            <a:ext cx="2011800" cy="5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dirty="0">
                <a:solidFill>
                  <a:schemeClr val="dk1"/>
                </a:solidFill>
                <a:latin typeface="Montserrat ExtraBold"/>
                <a:ea typeface="Montserrat ExtraBold"/>
                <a:cs typeface="Montserrat ExtraBold"/>
                <a:sym typeface="Montserrat ExtraBold"/>
              </a:rPr>
              <a:t>Критерии за оцен</a:t>
            </a:r>
            <a:r>
              <a:rPr lang="bg-BG" sz="1800" dirty="0">
                <a:solidFill>
                  <a:schemeClr val="dk1"/>
                </a:solidFill>
                <a:latin typeface="Montserrat ExtraBold"/>
                <a:ea typeface="Montserrat ExtraBold"/>
                <a:cs typeface="Montserrat ExtraBold"/>
                <a:sym typeface="Montserrat ExtraBold"/>
              </a:rPr>
              <a:t>яване</a:t>
            </a:r>
            <a:endParaRPr sz="1800" dirty="0">
              <a:solidFill>
                <a:schemeClr val="dk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sz="1800" dirty="0">
              <a:solidFill>
                <a:schemeClr val="dk1"/>
              </a:solidFill>
              <a:latin typeface="Montserrat ExtraBold"/>
              <a:ea typeface="Montserrat ExtraBold"/>
              <a:cs typeface="Montserrat ExtraBold"/>
              <a:sym typeface="Montserrat ExtraBold"/>
            </a:endParaRPr>
          </a:p>
          <a:p>
            <a:pPr marL="0" lvl="0" indent="0" algn="ctr" rtl="0">
              <a:spcBef>
                <a:spcPts val="0"/>
              </a:spcBef>
              <a:spcAft>
                <a:spcPts val="0"/>
              </a:spcAft>
              <a:buNone/>
            </a:pPr>
            <a:endParaRPr sz="1800" dirty="0">
              <a:solidFill>
                <a:schemeClr val="dk1"/>
              </a:solidFill>
              <a:latin typeface="Montserrat ExtraBold"/>
              <a:ea typeface="Montserrat ExtraBold"/>
              <a:cs typeface="Montserrat ExtraBold"/>
              <a:sym typeface="Montserrat ExtraBold"/>
            </a:endParaRPr>
          </a:p>
        </p:txBody>
      </p:sp>
      <p:sp>
        <p:nvSpPr>
          <p:cNvPr id="1300" name="Google Shape;1300;p87"/>
          <p:cNvSpPr/>
          <p:nvPr/>
        </p:nvSpPr>
        <p:spPr>
          <a:xfrm>
            <a:off x="1650609" y="1183151"/>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1</a:t>
            </a:r>
            <a:endParaRPr sz="2400">
              <a:solidFill>
                <a:schemeClr val="dk1"/>
              </a:solidFill>
              <a:latin typeface="Montserrat ExtraBold"/>
              <a:ea typeface="Montserrat ExtraBold"/>
              <a:cs typeface="Montserrat ExtraBold"/>
              <a:sym typeface="Montserrat ExtraBold"/>
            </a:endParaRPr>
          </a:p>
        </p:txBody>
      </p:sp>
      <p:sp>
        <p:nvSpPr>
          <p:cNvPr id="1301" name="Google Shape;1301;p87"/>
          <p:cNvSpPr/>
          <p:nvPr/>
        </p:nvSpPr>
        <p:spPr>
          <a:xfrm>
            <a:off x="4203450" y="1183151"/>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2</a:t>
            </a:r>
            <a:endParaRPr sz="2400">
              <a:solidFill>
                <a:schemeClr val="dk1"/>
              </a:solidFill>
              <a:latin typeface="Montserrat ExtraBold"/>
              <a:ea typeface="Montserrat ExtraBold"/>
              <a:cs typeface="Montserrat ExtraBold"/>
              <a:sym typeface="Montserrat ExtraBold"/>
            </a:endParaRPr>
          </a:p>
        </p:txBody>
      </p:sp>
      <p:sp>
        <p:nvSpPr>
          <p:cNvPr id="1302" name="Google Shape;1302;p87"/>
          <p:cNvSpPr txBox="1"/>
          <p:nvPr/>
        </p:nvSpPr>
        <p:spPr>
          <a:xfrm>
            <a:off x="5577900" y="2001850"/>
            <a:ext cx="2737500" cy="5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Montserrat ExtraBold"/>
                <a:ea typeface="Montserrat ExtraBold"/>
                <a:cs typeface="Montserrat ExtraBold"/>
                <a:sym typeface="Montserrat ExtraBold"/>
              </a:rPr>
              <a:t>Въпрос или предизвикателство</a:t>
            </a:r>
            <a:endParaRPr sz="1800">
              <a:solidFill>
                <a:schemeClr val="dk1"/>
              </a:solidFill>
              <a:latin typeface="Montserrat ExtraBold"/>
              <a:ea typeface="Montserrat ExtraBold"/>
              <a:cs typeface="Montserrat ExtraBold"/>
              <a:sym typeface="Montserrat ExtraBold"/>
            </a:endParaRPr>
          </a:p>
        </p:txBody>
      </p:sp>
      <p:sp>
        <p:nvSpPr>
          <p:cNvPr id="1303" name="Google Shape;1303;p87"/>
          <p:cNvSpPr/>
          <p:nvPr/>
        </p:nvSpPr>
        <p:spPr>
          <a:xfrm>
            <a:off x="6756291" y="1183151"/>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3</a:t>
            </a:r>
            <a:endParaRPr sz="2400">
              <a:solidFill>
                <a:schemeClr val="dk1"/>
              </a:solidFill>
              <a:latin typeface="Montserrat ExtraBold"/>
              <a:ea typeface="Montserrat ExtraBold"/>
              <a:cs typeface="Montserrat ExtraBold"/>
              <a:sym typeface="Montserrat ExtraBold"/>
            </a:endParaRPr>
          </a:p>
        </p:txBody>
      </p:sp>
      <p:sp>
        <p:nvSpPr>
          <p:cNvPr id="1304" name="Google Shape;1304;p87"/>
          <p:cNvSpPr txBox="1"/>
          <p:nvPr/>
        </p:nvSpPr>
        <p:spPr>
          <a:xfrm>
            <a:off x="1013259" y="4017001"/>
            <a:ext cx="2011800" cy="5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Montserrat ExtraBold"/>
                <a:ea typeface="Montserrat ExtraBold"/>
                <a:cs typeface="Montserrat ExtraBold"/>
                <a:sym typeface="Montserrat ExtraBold"/>
              </a:rPr>
              <a:t>Публика</a:t>
            </a:r>
            <a:endParaRPr sz="1800">
              <a:solidFill>
                <a:schemeClr val="dk1"/>
              </a:solidFill>
              <a:latin typeface="Montserrat ExtraBold"/>
              <a:ea typeface="Montserrat ExtraBold"/>
              <a:cs typeface="Montserrat ExtraBold"/>
              <a:sym typeface="Montserrat ExtraBold"/>
            </a:endParaRPr>
          </a:p>
        </p:txBody>
      </p:sp>
      <p:sp>
        <p:nvSpPr>
          <p:cNvPr id="1305" name="Google Shape;1305;p87"/>
          <p:cNvSpPr txBox="1"/>
          <p:nvPr/>
        </p:nvSpPr>
        <p:spPr>
          <a:xfrm>
            <a:off x="3566100" y="4017001"/>
            <a:ext cx="2011800" cy="5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Montserrat ExtraBold"/>
                <a:ea typeface="Montserrat ExtraBold"/>
                <a:cs typeface="Montserrat ExtraBold"/>
                <a:sym typeface="Montserrat ExtraBold"/>
              </a:rPr>
              <a:t>Финален продукт</a:t>
            </a:r>
            <a:endParaRPr sz="1800">
              <a:solidFill>
                <a:schemeClr val="dk1"/>
              </a:solidFill>
              <a:latin typeface="Montserrat ExtraBold"/>
              <a:ea typeface="Montserrat ExtraBold"/>
              <a:cs typeface="Montserrat ExtraBold"/>
              <a:sym typeface="Montserrat ExtraBold"/>
            </a:endParaRPr>
          </a:p>
        </p:txBody>
      </p:sp>
      <p:sp>
        <p:nvSpPr>
          <p:cNvPr id="1306" name="Google Shape;1306;p87"/>
          <p:cNvSpPr/>
          <p:nvPr/>
        </p:nvSpPr>
        <p:spPr>
          <a:xfrm>
            <a:off x="1650584" y="3198274"/>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6</a:t>
            </a:r>
            <a:endParaRPr sz="2400">
              <a:solidFill>
                <a:schemeClr val="dk1"/>
              </a:solidFill>
              <a:latin typeface="Montserrat ExtraBold"/>
              <a:ea typeface="Montserrat ExtraBold"/>
              <a:cs typeface="Montserrat ExtraBold"/>
              <a:sym typeface="Montserrat ExtraBold"/>
            </a:endParaRPr>
          </a:p>
        </p:txBody>
      </p:sp>
      <p:sp>
        <p:nvSpPr>
          <p:cNvPr id="1307" name="Google Shape;1307;p87"/>
          <p:cNvSpPr/>
          <p:nvPr/>
        </p:nvSpPr>
        <p:spPr>
          <a:xfrm>
            <a:off x="4203450" y="3198311"/>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5</a:t>
            </a:r>
            <a:endParaRPr sz="2400">
              <a:solidFill>
                <a:schemeClr val="dk1"/>
              </a:solidFill>
              <a:latin typeface="Montserrat ExtraBold"/>
              <a:ea typeface="Montserrat ExtraBold"/>
              <a:cs typeface="Montserrat ExtraBold"/>
              <a:sym typeface="Montserrat ExtraBold"/>
            </a:endParaRPr>
          </a:p>
        </p:txBody>
      </p:sp>
      <p:sp>
        <p:nvSpPr>
          <p:cNvPr id="1308" name="Google Shape;1308;p87"/>
          <p:cNvSpPr txBox="1"/>
          <p:nvPr/>
        </p:nvSpPr>
        <p:spPr>
          <a:xfrm>
            <a:off x="6118941" y="4017001"/>
            <a:ext cx="2011800" cy="59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Montserrat ExtraBold"/>
                <a:ea typeface="Montserrat ExtraBold"/>
                <a:cs typeface="Montserrat ExtraBold"/>
                <a:sym typeface="Montserrat ExtraBold"/>
              </a:rPr>
              <a:t> Учебни дейности</a:t>
            </a:r>
            <a:endParaRPr sz="1800">
              <a:solidFill>
                <a:schemeClr val="dk1"/>
              </a:solidFill>
              <a:latin typeface="Montserrat ExtraBold"/>
              <a:ea typeface="Montserrat ExtraBold"/>
              <a:cs typeface="Montserrat ExtraBold"/>
              <a:sym typeface="Montserrat ExtraBold"/>
            </a:endParaRPr>
          </a:p>
        </p:txBody>
      </p:sp>
      <p:sp>
        <p:nvSpPr>
          <p:cNvPr id="1309" name="Google Shape;1309;p87"/>
          <p:cNvSpPr/>
          <p:nvPr/>
        </p:nvSpPr>
        <p:spPr>
          <a:xfrm>
            <a:off x="6756291" y="3198301"/>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4</a:t>
            </a:r>
            <a:endParaRPr sz="2400">
              <a:solidFill>
                <a:schemeClr val="dk1"/>
              </a:solidFill>
              <a:latin typeface="Montserrat ExtraBold"/>
              <a:ea typeface="Montserrat ExtraBold"/>
              <a:cs typeface="Montserrat ExtraBold"/>
              <a:sym typeface="Montserrat ExtraBold"/>
            </a:endParaRPr>
          </a:p>
        </p:txBody>
      </p:sp>
      <p:cxnSp>
        <p:nvCxnSpPr>
          <p:cNvPr id="1310" name="Google Shape;1310;p87"/>
          <p:cNvCxnSpPr>
            <a:stCxn id="1300" idx="3"/>
            <a:endCxn id="1301" idx="1"/>
          </p:cNvCxnSpPr>
          <p:nvPr/>
        </p:nvCxnSpPr>
        <p:spPr>
          <a:xfrm>
            <a:off x="2387709" y="1551701"/>
            <a:ext cx="1815600" cy="0"/>
          </a:xfrm>
          <a:prstGeom prst="straightConnector1">
            <a:avLst/>
          </a:prstGeom>
          <a:noFill/>
          <a:ln w="19050" cap="flat" cmpd="sng">
            <a:solidFill>
              <a:schemeClr val="accent2"/>
            </a:solidFill>
            <a:prstDash val="solid"/>
            <a:round/>
            <a:headEnd type="none" w="med" len="med"/>
            <a:tailEnd type="triangle" w="med" len="med"/>
          </a:ln>
        </p:spPr>
      </p:cxnSp>
      <p:cxnSp>
        <p:nvCxnSpPr>
          <p:cNvPr id="1311" name="Google Shape;1311;p87"/>
          <p:cNvCxnSpPr>
            <a:stCxn id="1301" idx="3"/>
            <a:endCxn id="1303" idx="1"/>
          </p:cNvCxnSpPr>
          <p:nvPr/>
        </p:nvCxnSpPr>
        <p:spPr>
          <a:xfrm>
            <a:off x="4940550" y="1551701"/>
            <a:ext cx="1815600" cy="0"/>
          </a:xfrm>
          <a:prstGeom prst="straightConnector1">
            <a:avLst/>
          </a:prstGeom>
          <a:noFill/>
          <a:ln w="19050" cap="flat" cmpd="sng">
            <a:solidFill>
              <a:schemeClr val="accent2"/>
            </a:solidFill>
            <a:prstDash val="solid"/>
            <a:round/>
            <a:headEnd type="none" w="med" len="med"/>
            <a:tailEnd type="triangle" w="med" len="med"/>
          </a:ln>
        </p:spPr>
      </p:cxnSp>
      <p:cxnSp>
        <p:nvCxnSpPr>
          <p:cNvPr id="1312" name="Google Shape;1312;p87"/>
          <p:cNvCxnSpPr>
            <a:stCxn id="1303" idx="3"/>
            <a:endCxn id="1309" idx="3"/>
          </p:cNvCxnSpPr>
          <p:nvPr/>
        </p:nvCxnSpPr>
        <p:spPr>
          <a:xfrm>
            <a:off x="7493391" y="1551701"/>
            <a:ext cx="600" cy="2015100"/>
          </a:xfrm>
          <a:prstGeom prst="bentConnector3">
            <a:avLst>
              <a:gd name="adj1" fmla="val 108909765"/>
            </a:avLst>
          </a:prstGeom>
          <a:noFill/>
          <a:ln w="19050" cap="flat" cmpd="sng">
            <a:solidFill>
              <a:schemeClr val="accent2"/>
            </a:solidFill>
            <a:prstDash val="solid"/>
            <a:round/>
            <a:headEnd type="none" w="med" len="med"/>
            <a:tailEnd type="triangle" w="med" len="med"/>
          </a:ln>
        </p:spPr>
      </p:cxnSp>
      <p:cxnSp>
        <p:nvCxnSpPr>
          <p:cNvPr id="1313" name="Google Shape;1313;p87"/>
          <p:cNvCxnSpPr>
            <a:stCxn id="1309" idx="1"/>
            <a:endCxn id="1307" idx="3"/>
          </p:cNvCxnSpPr>
          <p:nvPr/>
        </p:nvCxnSpPr>
        <p:spPr>
          <a:xfrm rot="10800000">
            <a:off x="4940691" y="3566851"/>
            <a:ext cx="1815600" cy="0"/>
          </a:xfrm>
          <a:prstGeom prst="straightConnector1">
            <a:avLst/>
          </a:prstGeom>
          <a:noFill/>
          <a:ln w="19050" cap="flat" cmpd="sng">
            <a:solidFill>
              <a:schemeClr val="accent2"/>
            </a:solidFill>
            <a:prstDash val="solid"/>
            <a:round/>
            <a:headEnd type="none" w="med" len="med"/>
            <a:tailEnd type="triangle" w="med" len="med"/>
          </a:ln>
        </p:spPr>
      </p:cxnSp>
      <p:cxnSp>
        <p:nvCxnSpPr>
          <p:cNvPr id="1314" name="Google Shape;1314;p87"/>
          <p:cNvCxnSpPr>
            <a:stCxn id="1307" idx="1"/>
            <a:endCxn id="1306" idx="3"/>
          </p:cNvCxnSpPr>
          <p:nvPr/>
        </p:nvCxnSpPr>
        <p:spPr>
          <a:xfrm rot="10800000">
            <a:off x="2387550" y="3566861"/>
            <a:ext cx="1815900" cy="0"/>
          </a:xfrm>
          <a:prstGeom prst="straightConnector1">
            <a:avLst/>
          </a:prstGeom>
          <a:noFill/>
          <a:ln w="19050" cap="flat" cmpd="sng">
            <a:solidFill>
              <a:schemeClr val="accent2"/>
            </a:solidFill>
            <a:prstDash val="solid"/>
            <a:round/>
            <a:headEnd type="none" w="med" len="med"/>
            <a:tailEnd type="triangle" w="med" len="med"/>
          </a:ln>
        </p:spPr>
      </p:cxnSp>
      <p:sp>
        <p:nvSpPr>
          <p:cNvPr id="1315" name="Google Shape;1315;p87"/>
          <p:cNvSpPr/>
          <p:nvPr/>
        </p:nvSpPr>
        <p:spPr>
          <a:xfrm>
            <a:off x="854925" y="362826"/>
            <a:ext cx="737100" cy="737100"/>
          </a:xfrm>
          <a:prstGeom prst="diamond">
            <a:avLst/>
          </a:prstGeom>
          <a:solidFill>
            <a:schemeClr val="dk2"/>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2400">
                <a:solidFill>
                  <a:schemeClr val="dk1"/>
                </a:solidFill>
                <a:latin typeface="Montserrat ExtraBold"/>
                <a:ea typeface="Montserrat ExtraBold"/>
                <a:cs typeface="Montserrat ExtraBold"/>
                <a:sym typeface="Montserrat ExtraBold"/>
              </a:rPr>
              <a:t>2</a:t>
            </a:r>
            <a:endParaRPr sz="2400">
              <a:solidFill>
                <a:schemeClr val="dk1"/>
              </a:solidFill>
              <a:latin typeface="Montserrat ExtraBold"/>
              <a:ea typeface="Montserrat ExtraBold"/>
              <a:cs typeface="Montserrat ExtraBold"/>
              <a:sym typeface="Montserrat ExtraBold"/>
            </a:endParaRPr>
          </a:p>
        </p:txBody>
      </p:sp>
      <p:sp>
        <p:nvSpPr>
          <p:cNvPr id="1316" name="Google Shape;1316;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20"/>
        <p:cNvGrpSpPr/>
        <p:nvPr/>
      </p:nvGrpSpPr>
      <p:grpSpPr>
        <a:xfrm>
          <a:off x="0" y="0"/>
          <a:ext cx="0" cy="0"/>
          <a:chOff x="0" y="0"/>
          <a:chExt cx="0" cy="0"/>
        </a:xfrm>
      </p:grpSpPr>
      <p:sp>
        <p:nvSpPr>
          <p:cNvPr id="1321" name="Google Shape;1321;p88"/>
          <p:cNvSpPr txBox="1">
            <a:spLocks noGrp="1"/>
          </p:cNvSpPr>
          <p:nvPr>
            <p:ph type="title"/>
          </p:nvPr>
        </p:nvSpPr>
        <p:spPr>
          <a:xfrm>
            <a:off x="720000" y="568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  </a:t>
            </a:r>
            <a:r>
              <a:rPr lang="bg-BG" dirty="0"/>
              <a:t>„</a:t>
            </a:r>
            <a:r>
              <a:rPr lang="en" dirty="0"/>
              <a:t>Нашата зоологическа градина</a:t>
            </a:r>
            <a:r>
              <a:rPr lang="bg-BG" dirty="0"/>
              <a:t>“</a:t>
            </a:r>
            <a:endParaRPr dirty="0"/>
          </a:p>
          <a:p>
            <a:pPr marL="0" lvl="0" indent="0" algn="ctr" rtl="0">
              <a:spcBef>
                <a:spcPts val="0"/>
              </a:spcBef>
              <a:spcAft>
                <a:spcPts val="0"/>
              </a:spcAft>
              <a:buNone/>
            </a:pPr>
            <a:r>
              <a:rPr lang="en" dirty="0"/>
              <a:t>Защо ПБО? Моята история: </a:t>
            </a:r>
            <a:endParaRPr dirty="0"/>
          </a:p>
          <a:p>
            <a:pPr marL="0" lvl="0" indent="0" algn="ctr"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dirty="0"/>
          </a:p>
        </p:txBody>
      </p:sp>
      <p:sp>
        <p:nvSpPr>
          <p:cNvPr id="1322" name="Google Shape;1322;p88"/>
          <p:cNvSpPr txBox="1"/>
          <p:nvPr/>
        </p:nvSpPr>
        <p:spPr>
          <a:xfrm>
            <a:off x="1006025" y="1218575"/>
            <a:ext cx="7297200" cy="461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800">
              <a:solidFill>
                <a:schemeClr val="dk1"/>
              </a:solidFill>
              <a:latin typeface="Lato"/>
              <a:ea typeface="Lato"/>
              <a:cs typeface="Lato"/>
              <a:sym typeface="Lato"/>
            </a:endParaRPr>
          </a:p>
        </p:txBody>
      </p:sp>
      <p:sp>
        <p:nvSpPr>
          <p:cNvPr id="1323" name="Google Shape;1323;p88"/>
          <p:cNvSpPr txBox="1"/>
          <p:nvPr/>
        </p:nvSpPr>
        <p:spPr>
          <a:xfrm>
            <a:off x="720000" y="1144025"/>
            <a:ext cx="7704000" cy="3786600"/>
          </a:xfrm>
          <a:prstGeom prst="rect">
            <a:avLst/>
          </a:prstGeom>
          <a:noFill/>
          <a:ln>
            <a:noFill/>
          </a:ln>
        </p:spPr>
        <p:txBody>
          <a:bodyPr spcFirstLastPara="1" wrap="square" lIns="91425" tIns="91425" rIns="91425" bIns="91425" anchor="ctr" anchorCtr="0">
            <a:spAutoFit/>
          </a:bodyPr>
          <a:lstStyle/>
          <a:p>
            <a:pPr marL="457200" marR="381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взаимно уважение и доверие между учител и ученици</a:t>
            </a:r>
            <a:endParaRPr sz="1800" dirty="0">
              <a:solidFill>
                <a:srgbClr val="202124"/>
              </a:solidFill>
              <a:highlight>
                <a:srgbClr val="F8F9FA"/>
              </a:highlight>
            </a:endParaRPr>
          </a:p>
          <a:p>
            <a:pPr marL="457200" marR="381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внимателно планиране − необходимо е време за успешна дейност</a:t>
            </a:r>
            <a:endParaRPr sz="2100" dirty="0">
              <a:solidFill>
                <a:srgbClr val="202124"/>
              </a:solidFill>
              <a:highlight>
                <a:srgbClr val="F8F9FA"/>
              </a:highlight>
            </a:endParaRPr>
          </a:p>
          <a:p>
            <a:pPr marL="457200" marR="381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в началото с малки стъпки и без големи очаквания</a:t>
            </a:r>
            <a:endParaRPr sz="2100" dirty="0">
              <a:solidFill>
                <a:srgbClr val="202124"/>
              </a:solidFill>
              <a:highlight>
                <a:srgbClr val="F8F9FA"/>
              </a:highlight>
            </a:endParaRPr>
          </a:p>
          <a:p>
            <a:pPr marL="457200" marR="38100" lvl="0" indent="-342900" algn="l" rtl="0">
              <a:lnSpc>
                <a:spcPct val="100000"/>
              </a:lnSpc>
              <a:spcBef>
                <a:spcPts val="0"/>
              </a:spcBef>
              <a:spcAft>
                <a:spcPts val="0"/>
              </a:spcAft>
              <a:buClr>
                <a:schemeClr val="dk1"/>
              </a:buClr>
              <a:buSzPts val="1800"/>
              <a:buFont typeface="Lato"/>
              <a:buChar char="●"/>
            </a:pPr>
            <a:r>
              <a:rPr lang="bg-BG" sz="1800" dirty="0">
                <a:solidFill>
                  <a:schemeClr val="dk1"/>
                </a:solidFill>
                <a:latin typeface="Montserrat"/>
                <a:ea typeface="Montserrat"/>
                <a:cs typeface="Montserrat"/>
                <a:sym typeface="Montserrat"/>
              </a:rPr>
              <a:t>откровен с </a:t>
            </a:r>
            <a:r>
              <a:rPr lang="en" sz="1800" dirty="0">
                <a:solidFill>
                  <a:schemeClr val="dk1"/>
                </a:solidFill>
                <a:latin typeface="Montserrat"/>
                <a:ea typeface="Montserrat"/>
                <a:cs typeface="Montserrat"/>
                <a:sym typeface="Montserrat"/>
              </a:rPr>
              <a:t>учениците</a:t>
            </a:r>
            <a:endParaRPr sz="1800" dirty="0">
              <a:solidFill>
                <a:schemeClr val="dk1"/>
              </a:solidFill>
              <a:latin typeface="Montserrat"/>
              <a:ea typeface="Montserrat"/>
              <a:cs typeface="Montserrat"/>
              <a:sym typeface="Montserrat"/>
            </a:endParaRPr>
          </a:p>
          <a:p>
            <a:pPr marL="457200" marR="38100" lvl="0" indent="-342900" algn="l" rtl="0">
              <a:lnSpc>
                <a:spcPct val="100000"/>
              </a:lnSpc>
              <a:spcBef>
                <a:spcPts val="0"/>
              </a:spcBef>
              <a:spcAft>
                <a:spcPts val="0"/>
              </a:spcAft>
              <a:buClr>
                <a:schemeClr val="dk1"/>
              </a:buClr>
              <a:buSzPts val="1800"/>
              <a:buFont typeface="Montserrat"/>
              <a:buChar char="●"/>
            </a:pPr>
            <a:r>
              <a:rPr lang="en" sz="1800" dirty="0">
                <a:solidFill>
                  <a:schemeClr val="dk1"/>
                </a:solidFill>
                <a:latin typeface="Montserrat"/>
                <a:ea typeface="Montserrat"/>
                <a:cs typeface="Montserrat"/>
                <a:sym typeface="Montserrat"/>
              </a:rPr>
              <a:t>споделяне </a:t>
            </a:r>
            <a:r>
              <a:rPr lang="bg-BG" sz="1800" dirty="0">
                <a:solidFill>
                  <a:schemeClr val="dk1"/>
                </a:solidFill>
                <a:latin typeface="Montserrat"/>
                <a:ea typeface="Montserrat"/>
                <a:cs typeface="Montserrat"/>
                <a:sym typeface="Montserrat"/>
              </a:rPr>
              <a:t>на </a:t>
            </a:r>
            <a:r>
              <a:rPr lang="en" sz="1800" dirty="0">
                <a:solidFill>
                  <a:schemeClr val="dk1"/>
                </a:solidFill>
                <a:latin typeface="Montserrat"/>
                <a:ea typeface="Montserrat"/>
                <a:cs typeface="Montserrat"/>
                <a:sym typeface="Montserrat"/>
              </a:rPr>
              <a:t>идеята за урока с опитен колега</a:t>
            </a:r>
            <a:endParaRPr sz="2100" dirty="0">
              <a:solidFill>
                <a:srgbClr val="202124"/>
              </a:solidFill>
              <a:highlight>
                <a:srgbClr val="F8F9FA"/>
              </a:highlight>
            </a:endParaRPr>
          </a:p>
          <a:p>
            <a:pPr marL="4572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учениците харесват животните</a:t>
            </a:r>
            <a:endParaRPr sz="1800" dirty="0">
              <a:solidFill>
                <a:schemeClr val="dk1"/>
              </a:solidFill>
              <a:latin typeface="Montserrat"/>
              <a:ea typeface="Montserrat"/>
              <a:cs typeface="Montserrat"/>
              <a:sym typeface="Montserrat"/>
            </a:endParaRPr>
          </a:p>
          <a:p>
            <a:pPr marL="457200" marR="381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нетрадиционен учебен процес</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0"/>
              </a:spcBef>
              <a:spcAft>
                <a:spcPts val="0"/>
              </a:spcAft>
              <a:buClr>
                <a:schemeClr val="dk1"/>
              </a:buClr>
              <a:buSzPts val="1800"/>
              <a:buFont typeface="Montserrat"/>
              <a:buChar char="●"/>
            </a:pPr>
            <a:r>
              <a:rPr lang="en" sz="1800" dirty="0">
                <a:solidFill>
                  <a:schemeClr val="dk1"/>
                </a:solidFill>
                <a:latin typeface="Montserrat"/>
                <a:ea typeface="Montserrat"/>
                <a:cs typeface="Montserrat"/>
                <a:sym typeface="Montserrat"/>
              </a:rPr>
              <a:t>екипна работа</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ученици с различни способности</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критериите за оценка се дават в началото</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по времето на </a:t>
            </a:r>
            <a:r>
              <a:rPr lang="en-US" sz="1800" dirty="0">
                <a:solidFill>
                  <a:schemeClr val="dk1"/>
                </a:solidFill>
                <a:latin typeface="Montserrat"/>
                <a:ea typeface="Montserrat"/>
                <a:cs typeface="Montserrat"/>
                <a:sym typeface="Montserrat"/>
              </a:rPr>
              <a:t>COVID-19</a:t>
            </a:r>
            <a:endParaRPr sz="1800" dirty="0">
              <a:solidFill>
                <a:schemeClr val="dk1"/>
              </a:solidFill>
              <a:latin typeface="Lato"/>
              <a:ea typeface="Lato"/>
              <a:cs typeface="Lato"/>
              <a:sym typeface="Lato"/>
            </a:endParaRPr>
          </a:p>
          <a:p>
            <a:pPr marL="457200" lvl="0" indent="-342900" algn="l" rtl="0">
              <a:lnSpc>
                <a:spcPct val="100000"/>
              </a:lnSpc>
              <a:spcBef>
                <a:spcPts val="0"/>
              </a:spcBef>
              <a:spcAft>
                <a:spcPts val="0"/>
              </a:spcAft>
              <a:buClr>
                <a:schemeClr val="dk1"/>
              </a:buClr>
              <a:buSzPts val="1800"/>
              <a:buFont typeface="Lato"/>
              <a:buChar char="●"/>
            </a:pPr>
            <a:r>
              <a:rPr lang="en" sz="1800" dirty="0">
                <a:solidFill>
                  <a:schemeClr val="dk1"/>
                </a:solidFill>
                <a:latin typeface="Montserrat"/>
                <a:ea typeface="Montserrat"/>
                <a:cs typeface="Montserrat"/>
                <a:sym typeface="Montserrat"/>
              </a:rPr>
              <a:t>не с всеки клас</a:t>
            </a:r>
            <a:endParaRPr dirty="0"/>
          </a:p>
        </p:txBody>
      </p:sp>
      <p:pic>
        <p:nvPicPr>
          <p:cNvPr id="1324" name="Google Shape;1324;p88"/>
          <p:cNvPicPr preferRelativeResize="0"/>
          <p:nvPr/>
        </p:nvPicPr>
        <p:blipFill>
          <a:blip r:embed="rId3">
            <a:alphaModFix/>
          </a:blip>
          <a:stretch>
            <a:fillRect/>
          </a:stretch>
        </p:blipFill>
        <p:spPr>
          <a:xfrm>
            <a:off x="7609500" y="3590525"/>
            <a:ext cx="1495974" cy="1495974"/>
          </a:xfrm>
          <a:prstGeom prst="rect">
            <a:avLst/>
          </a:prstGeom>
          <a:noFill/>
          <a:ln>
            <a:noFill/>
          </a:ln>
        </p:spPr>
      </p:pic>
      <p:sp>
        <p:nvSpPr>
          <p:cNvPr id="1325" name="Google Shape;1325;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329"/>
        <p:cNvGrpSpPr/>
        <p:nvPr/>
      </p:nvGrpSpPr>
      <p:grpSpPr>
        <a:xfrm>
          <a:off x="0" y="0"/>
          <a:ext cx="0" cy="0"/>
          <a:chOff x="0" y="0"/>
          <a:chExt cx="0" cy="0"/>
        </a:xfrm>
      </p:grpSpPr>
      <p:sp>
        <p:nvSpPr>
          <p:cNvPr id="1330" name="Google Shape;1330;p89"/>
          <p:cNvSpPr txBox="1">
            <a:spLocks noGrp="1"/>
          </p:cNvSpPr>
          <p:nvPr>
            <p:ph type="title"/>
          </p:nvPr>
        </p:nvSpPr>
        <p:spPr>
          <a:xfrm>
            <a:off x="720000" y="2183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ПБО </a:t>
            </a:r>
            <a:r>
              <a:rPr lang="bg-BG" dirty="0"/>
              <a:t>„</a:t>
            </a:r>
            <a:r>
              <a:rPr lang="en" dirty="0"/>
              <a:t>Нашата зоологическа градина</a:t>
            </a:r>
            <a:r>
              <a:rPr lang="bg-BG" dirty="0"/>
              <a:t>“</a:t>
            </a:r>
            <a:endParaRPr dirty="0"/>
          </a:p>
          <a:p>
            <a:pPr marL="0" lvl="0" indent="0" algn="ctr" rtl="0">
              <a:spcBef>
                <a:spcPts val="0"/>
              </a:spcBef>
              <a:spcAft>
                <a:spcPts val="0"/>
              </a:spcAft>
              <a:buNone/>
            </a:pPr>
            <a:r>
              <a:rPr lang="en" dirty="0"/>
              <a:t>(A1 </a:t>
            </a:r>
            <a:r>
              <a:rPr lang="en" sz="3500" dirty="0">
                <a:solidFill>
                  <a:srgbClr val="040404"/>
                </a:solidFill>
                <a:latin typeface="Arial"/>
                <a:ea typeface="Arial"/>
                <a:cs typeface="Arial"/>
                <a:sym typeface="Arial"/>
              </a:rPr>
              <a:t>–</a:t>
            </a:r>
            <a:r>
              <a:rPr lang="en" dirty="0"/>
              <a:t> Unit 5A, They don’t bite)</a:t>
            </a:r>
            <a:endParaRPr dirty="0"/>
          </a:p>
          <a:p>
            <a:pPr marL="0" lvl="0" indent="0" algn="ctr" rtl="0">
              <a:spcBef>
                <a:spcPts val="0"/>
              </a:spcBef>
              <a:spcAft>
                <a:spcPts val="0"/>
              </a:spcAft>
              <a:buNone/>
            </a:pPr>
            <a:endParaRPr sz="1800" dirty="0"/>
          </a:p>
          <a:p>
            <a:pPr marL="0" lvl="0" indent="0" algn="l" rtl="0">
              <a:spcBef>
                <a:spcPts val="0"/>
              </a:spcBef>
              <a:spcAft>
                <a:spcPts val="0"/>
              </a:spcAft>
              <a:buNone/>
            </a:pPr>
            <a:endParaRPr sz="1800" dirty="0"/>
          </a:p>
          <a:p>
            <a:pPr marL="0" lvl="0" indent="0" algn="l" rtl="0">
              <a:spcBef>
                <a:spcPts val="0"/>
              </a:spcBef>
              <a:spcAft>
                <a:spcPts val="0"/>
              </a:spcAft>
              <a:buNone/>
            </a:pPr>
            <a:endParaRPr dirty="0"/>
          </a:p>
        </p:txBody>
      </p:sp>
      <p:sp>
        <p:nvSpPr>
          <p:cNvPr id="1331" name="Google Shape;1331;p89"/>
          <p:cNvSpPr txBox="1"/>
          <p:nvPr/>
        </p:nvSpPr>
        <p:spPr>
          <a:xfrm>
            <a:off x="1006025" y="1218575"/>
            <a:ext cx="7297200" cy="4617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endParaRPr sz="1800">
              <a:solidFill>
                <a:schemeClr val="dk1"/>
              </a:solidFill>
              <a:latin typeface="Lato"/>
              <a:ea typeface="Lato"/>
              <a:cs typeface="Lato"/>
              <a:sym typeface="Lato"/>
            </a:endParaRPr>
          </a:p>
        </p:txBody>
      </p:sp>
      <p:sp>
        <p:nvSpPr>
          <p:cNvPr id="1333" name="Google Shape;1333;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985" y="1280159"/>
            <a:ext cx="2820271" cy="3763587"/>
          </a:xfrm>
          <a:prstGeom prst="rect">
            <a:avLst/>
          </a:prstGeom>
        </p:spPr>
      </p:pic>
    </p:spTree>
  </p:cSld>
  <p:clrMapOvr>
    <a:masterClrMapping/>
  </p:clrMapOvr>
</p:sld>
</file>

<file path=ppt/theme/theme1.xml><?xml version="1.0" encoding="utf-8"?>
<a:theme xmlns:a="http://schemas.openxmlformats.org/drawingml/2006/main" name="PBL: Project-based Learning">
  <a:themeElements>
    <a:clrScheme name="Simple Light">
      <a:dk1>
        <a:srgbClr val="04003B"/>
      </a:dk1>
      <a:lt1>
        <a:srgbClr val="FFF6C5"/>
      </a:lt1>
      <a:dk2>
        <a:srgbClr val="F8D5ED"/>
      </a:dk2>
      <a:lt2>
        <a:srgbClr val="FFFFFF"/>
      </a:lt2>
      <a:accent1>
        <a:srgbClr val="FFFFFF"/>
      </a:accent1>
      <a:accent2>
        <a:srgbClr val="3580FF"/>
      </a:accent2>
      <a:accent3>
        <a:srgbClr val="FFFFFF"/>
      </a:accent3>
      <a:accent4>
        <a:srgbClr val="FFFFFF"/>
      </a:accent4>
      <a:accent5>
        <a:srgbClr val="FFFFFF"/>
      </a:accent5>
      <a:accent6>
        <a:srgbClr val="FFFFFF"/>
      </a:accent6>
      <a:hlink>
        <a:srgbClr val="0400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am Spirit in the Workplace Meeting by Slidesgo">
  <a:themeElements>
    <a:clrScheme name="Simple Light">
      <a:dk1>
        <a:srgbClr val="B7E5D6"/>
      </a:dk1>
      <a:lt1>
        <a:srgbClr val="28363B"/>
      </a:lt1>
      <a:dk2>
        <a:srgbClr val="E9980E"/>
      </a:dk2>
      <a:lt2>
        <a:srgbClr val="FFFFFF"/>
      </a:lt2>
      <a:accent1>
        <a:srgbClr val="FFFFFF"/>
      </a:accent1>
      <a:accent2>
        <a:srgbClr val="FFFFFF"/>
      </a:accent2>
      <a:accent3>
        <a:srgbClr val="FFFFFF"/>
      </a:accent3>
      <a:accent4>
        <a:srgbClr val="FFFFFF"/>
      </a:accent4>
      <a:accent5>
        <a:srgbClr val="FFFFFF"/>
      </a:accent5>
      <a:accent6>
        <a:srgbClr val="FFFFFF"/>
      </a:accent6>
      <a:hlink>
        <a:srgbClr val="2836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am Spirit in the Workplace Meeting by Slidesgo">
  <a:themeElements>
    <a:clrScheme name="Simple Light">
      <a:dk1>
        <a:srgbClr val="B7E5D6"/>
      </a:dk1>
      <a:lt1>
        <a:srgbClr val="28363B"/>
      </a:lt1>
      <a:dk2>
        <a:srgbClr val="E9980E"/>
      </a:dk2>
      <a:lt2>
        <a:srgbClr val="FFFFFF"/>
      </a:lt2>
      <a:accent1>
        <a:srgbClr val="FFFFFF"/>
      </a:accent1>
      <a:accent2>
        <a:srgbClr val="FFFFFF"/>
      </a:accent2>
      <a:accent3>
        <a:srgbClr val="FFFFFF"/>
      </a:accent3>
      <a:accent4>
        <a:srgbClr val="FFFFFF"/>
      </a:accent4>
      <a:accent5>
        <a:srgbClr val="FFFFFF"/>
      </a:accent5>
      <a:accent6>
        <a:srgbClr val="FFFFFF"/>
      </a:accent6>
      <a:hlink>
        <a:srgbClr val="2836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1165</Words>
  <Application>Microsoft Office PowerPoint</Application>
  <PresentationFormat>On-screen Show (16:9)</PresentationFormat>
  <Paragraphs>233</Paragraphs>
  <Slides>41</Slides>
  <Notes>41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41</vt:i4>
      </vt:variant>
    </vt:vector>
  </HeadingPairs>
  <TitlesOfParts>
    <vt:vector size="55" baseType="lpstr">
      <vt:lpstr>Arial</vt:lpstr>
      <vt:lpstr>Bebas Neue</vt:lpstr>
      <vt:lpstr>Calibri</vt:lpstr>
      <vt:lpstr>Darker Grotesque SemiBold</vt:lpstr>
      <vt:lpstr>Dosis</vt:lpstr>
      <vt:lpstr>Golos Text</vt:lpstr>
      <vt:lpstr>Lato</vt:lpstr>
      <vt:lpstr>Montserrat</vt:lpstr>
      <vt:lpstr>Montserrat ExtraBold</vt:lpstr>
      <vt:lpstr>Rakkas</vt:lpstr>
      <vt:lpstr>Unbounded Medium</vt:lpstr>
      <vt:lpstr>PBL: Project-based Learning</vt:lpstr>
      <vt:lpstr>Team Spirit in the Workplace Meeting by Slidesgo</vt:lpstr>
      <vt:lpstr>Team Spirit in the Workplace Meeting by Slidesgo</vt:lpstr>
      <vt:lpstr>Приложение на метода  „Проектно-базирано обучение“ в учебния процес</vt:lpstr>
      <vt:lpstr>ПБО в практиката с TEEN ZONE</vt:lpstr>
      <vt:lpstr>Какво още е ПБО? </vt:lpstr>
      <vt:lpstr>ПБО: Що е то?</vt:lpstr>
      <vt:lpstr>Какво е проектно-базирано обучение?</vt:lpstr>
      <vt:lpstr>Цели на ПБО:</vt:lpstr>
      <vt:lpstr>Процес на създаване на дейност за ПБО</vt:lpstr>
      <vt:lpstr>  „Нашата зоологическа градина“ Защо ПБО? Моята история:    </vt:lpstr>
      <vt:lpstr>ПБО „Нашата зоологическа градина“ (A1 – Unit 5A, They don’t bite)   </vt:lpstr>
      <vt:lpstr>ПБО „Нашата зоологическа градина“ </vt:lpstr>
      <vt:lpstr>ПБО „Нашата зоологическа градина“  2. Критерии за оценяване (A1 – Unit 5 Smart Skills)   </vt:lpstr>
      <vt:lpstr>ПБО „Нашата зоологическа градина“  2. Критерии за оценяване  Проектът е предаден навреме – 1 точка Оформление на слайдовете – 2 точки Всеки член на екипа участва в представянето и говори ясно и достатъчно силно – 1 точка   </vt:lpstr>
      <vt:lpstr>ПБО  2. Рубрики при съставянето на критериите със Slidesgo LINK   </vt:lpstr>
      <vt:lpstr>ПБО „Нашата зоологическа градина“  3. Въпрос за проучване   </vt:lpstr>
      <vt:lpstr>ПБО „Нашата зоологическа градина“  4. Дейности  Инструкции на английски език: In your team make your own zoo. Give your zoo a name.  Optional – You can create a welcome poster with the name of the animals and creators (you). For each animal create a slide with a picture (see the example).  Two questions for the other students. Help each other. (Prepare the texts for some students with difficulties.)  The leader submits the slides by Monday. Practise and present on Tuesday / Wednesday. Be creative! Enjoy yourselves!  </vt:lpstr>
      <vt:lpstr>ПБО „Нашата зоологическа градина“  5. Краен продукт – презентации (споделен с родители, учители и съученици и запазен в портфолиото на учителя. При използване на материалите съблюдавайте авторските права!) Урок  </vt:lpstr>
      <vt:lpstr>ПБО „Нашата зоологическа градина“  6. Публика и презентация  </vt:lpstr>
      <vt:lpstr>ПБО „Нашата зоологическа градина“  6. Публика. Оценка и самооценка  LINK (оценката е на края на файла) </vt:lpstr>
      <vt:lpstr>ПБО в Google classroom  </vt:lpstr>
      <vt:lpstr>ПБО с eTwinning   </vt:lpstr>
      <vt:lpstr>Иновативно учене с eTwinning   </vt:lpstr>
      <vt:lpstr>ПБО с eTwinning Линк към TwinSpace на проекта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ПБО с eTwinning. Посланици в България в помощ на учители   </vt:lpstr>
      <vt:lpstr> проекти  </vt:lpstr>
      <vt:lpstr>Приоритети на програмата. Ръководство  </vt:lpstr>
      <vt:lpstr>ПБО с проекти по програма „Еразъм+“. Дългосрочен проект с акредитация ПОО </vt:lpstr>
      <vt:lpstr>Пет ключови елемента на ПБО </vt:lpstr>
      <vt:lpstr>Ученикът е в центъра на случващото се</vt:lpstr>
      <vt:lpstr>Учениците да се научат как да учат</vt:lpstr>
      <vt:lpstr>Не е важна целта, важен е пътят!</vt:lpstr>
      <vt:lpstr>Социални умения</vt:lpstr>
      <vt:lpstr>ПБО е интердисциплинарно и универсално</vt:lpstr>
      <vt:lpstr>Благодарим!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Приложение на метода на  Проектно-базираното обучение в учебния процес</dc:title>
  <cp:lastModifiedBy>Antoniya</cp:lastModifiedBy>
  <cp:revision>18</cp:revision>
  <dcterms:modified xsi:type="dcterms:W3CDTF">2024-04-10T10:55:37Z</dcterms:modified>
</cp:coreProperties>
</file>