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069c03a8f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4069c03a8f_0_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4069c03a8f_0_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4069c03a8f_0_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1cf790ec4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41cf790ec4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069c03a8f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4069c03a8f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86f90510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586f90510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586f9051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586f9051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e4a89631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e4a89631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41846ee51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41846ee51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586f90510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586f90510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586f90510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586f90510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1846ee51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41846ee51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867125"/>
            <a:ext cx="5204700" cy="21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700">
                <a:solidFill>
                  <a:srgbClr val="2A1A52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5100" y="3002700"/>
            <a:ext cx="52047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2A1A5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1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715100" y="714075"/>
            <a:ext cx="6576000" cy="16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subTitle" idx="1"/>
          </p:nvPr>
        </p:nvSpPr>
        <p:spPr>
          <a:xfrm>
            <a:off x="715100" y="2205675"/>
            <a:ext cx="65760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012" scaled="0"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title" hasCustomPrompt="1"/>
          </p:nvPr>
        </p:nvSpPr>
        <p:spPr>
          <a:xfrm>
            <a:off x="715100" y="1327600"/>
            <a:ext cx="9186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633700" y="1327625"/>
            <a:ext cx="67953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2"/>
          </p:nvPr>
        </p:nvSpPr>
        <p:spPr>
          <a:xfrm>
            <a:off x="715100" y="535000"/>
            <a:ext cx="7713900" cy="62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3" hasCustomPrompt="1"/>
          </p:nvPr>
        </p:nvSpPr>
        <p:spPr>
          <a:xfrm>
            <a:off x="715100" y="1802525"/>
            <a:ext cx="9186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4"/>
          </p:nvPr>
        </p:nvSpPr>
        <p:spPr>
          <a:xfrm>
            <a:off x="1633700" y="1802550"/>
            <a:ext cx="67953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5" hasCustomPrompt="1"/>
          </p:nvPr>
        </p:nvSpPr>
        <p:spPr>
          <a:xfrm>
            <a:off x="715100" y="2277450"/>
            <a:ext cx="9186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6"/>
          </p:nvPr>
        </p:nvSpPr>
        <p:spPr>
          <a:xfrm>
            <a:off x="1633700" y="2277475"/>
            <a:ext cx="67953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7" hasCustomPrompt="1"/>
          </p:nvPr>
        </p:nvSpPr>
        <p:spPr>
          <a:xfrm>
            <a:off x="715100" y="2752375"/>
            <a:ext cx="9186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8"/>
          </p:nvPr>
        </p:nvSpPr>
        <p:spPr>
          <a:xfrm>
            <a:off x="1633700" y="2752400"/>
            <a:ext cx="67953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9" hasCustomPrompt="1"/>
          </p:nvPr>
        </p:nvSpPr>
        <p:spPr>
          <a:xfrm>
            <a:off x="715100" y="3227300"/>
            <a:ext cx="9186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3"/>
          </p:nvPr>
        </p:nvSpPr>
        <p:spPr>
          <a:xfrm>
            <a:off x="1633700" y="3227325"/>
            <a:ext cx="67953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4" hasCustomPrompt="1"/>
          </p:nvPr>
        </p:nvSpPr>
        <p:spPr>
          <a:xfrm>
            <a:off x="715100" y="3702225"/>
            <a:ext cx="9186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5"/>
          </p:nvPr>
        </p:nvSpPr>
        <p:spPr>
          <a:xfrm>
            <a:off x="1633700" y="3702250"/>
            <a:ext cx="67953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9" name="Google Shape;69;p13"/>
          <p:cNvGrpSpPr/>
          <p:nvPr/>
        </p:nvGrpSpPr>
        <p:grpSpPr>
          <a:xfrm>
            <a:off x="7755566" y="3644356"/>
            <a:ext cx="2222374" cy="2245840"/>
            <a:chOff x="6316061" y="3587742"/>
            <a:chExt cx="2076403" cy="2098327"/>
          </a:xfrm>
        </p:grpSpPr>
        <p:sp>
          <p:nvSpPr>
            <p:cNvPr id="70" name="Google Shape;70;p13"/>
            <p:cNvSpPr/>
            <p:nvPr/>
          </p:nvSpPr>
          <p:spPr>
            <a:xfrm>
              <a:off x="6830583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6316061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2" y="403"/>
                  </a:moveTo>
                  <a:lnTo>
                    <a:pt x="19612" y="5965"/>
                  </a:lnTo>
                  <a:lnTo>
                    <a:pt x="19612" y="17085"/>
                  </a:lnTo>
                  <a:lnTo>
                    <a:pt x="9982" y="22647"/>
                  </a:lnTo>
                  <a:lnTo>
                    <a:pt x="352" y="17085"/>
                  </a:lnTo>
                  <a:lnTo>
                    <a:pt x="352" y="5965"/>
                  </a:lnTo>
                  <a:lnTo>
                    <a:pt x="9982" y="403"/>
                  </a:lnTo>
                  <a:close/>
                  <a:moveTo>
                    <a:pt x="9982" y="0"/>
                  </a:moveTo>
                  <a:lnTo>
                    <a:pt x="89" y="5713"/>
                  </a:lnTo>
                  <a:lnTo>
                    <a:pt x="0" y="5764"/>
                  </a:lnTo>
                  <a:lnTo>
                    <a:pt x="0" y="17286"/>
                  </a:lnTo>
                  <a:lnTo>
                    <a:pt x="9982" y="23049"/>
                  </a:lnTo>
                  <a:lnTo>
                    <a:pt x="19875" y="17340"/>
                  </a:lnTo>
                  <a:lnTo>
                    <a:pt x="19964" y="17290"/>
                  </a:lnTo>
                  <a:lnTo>
                    <a:pt x="19964" y="5764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7344948" y="4476751"/>
              <a:ext cx="1047516" cy="1209318"/>
            </a:xfrm>
            <a:custGeom>
              <a:avLst/>
              <a:gdLst/>
              <a:ahLst/>
              <a:cxnLst/>
              <a:rect l="l" t="t" r="r" b="b"/>
              <a:pathLst>
                <a:path w="19966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715050" y="3610600"/>
            <a:ext cx="4613100" cy="81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5480550" y="3610600"/>
            <a:ext cx="2948400" cy="81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2815200" cy="105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715100" y="1594900"/>
            <a:ext cx="2815200" cy="108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012" scaled="0"/>
        </a:gra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105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>
            <a:off x="715100" y="1945600"/>
            <a:ext cx="2571300" cy="7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2"/>
          </p:nvPr>
        </p:nvSpPr>
        <p:spPr>
          <a:xfrm>
            <a:off x="715100" y="2537400"/>
            <a:ext cx="2571300" cy="12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3"/>
          </p:nvPr>
        </p:nvSpPr>
        <p:spPr>
          <a:xfrm>
            <a:off x="3286400" y="1945600"/>
            <a:ext cx="2571300" cy="7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4"/>
          </p:nvPr>
        </p:nvSpPr>
        <p:spPr>
          <a:xfrm>
            <a:off x="3286400" y="2537400"/>
            <a:ext cx="2571300" cy="12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5"/>
          </p:nvPr>
        </p:nvSpPr>
        <p:spPr>
          <a:xfrm>
            <a:off x="5857700" y="1945600"/>
            <a:ext cx="2571300" cy="7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6"/>
          </p:nvPr>
        </p:nvSpPr>
        <p:spPr>
          <a:xfrm>
            <a:off x="5857700" y="2537400"/>
            <a:ext cx="2571300" cy="12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90" name="Google Shape;90;p16"/>
          <p:cNvGrpSpPr/>
          <p:nvPr/>
        </p:nvGrpSpPr>
        <p:grpSpPr>
          <a:xfrm>
            <a:off x="7755566" y="3644356"/>
            <a:ext cx="2222374" cy="2245840"/>
            <a:chOff x="6316061" y="3587742"/>
            <a:chExt cx="2076403" cy="2098327"/>
          </a:xfrm>
        </p:grpSpPr>
        <p:sp>
          <p:nvSpPr>
            <p:cNvPr id="91" name="Google Shape;91;p16"/>
            <p:cNvSpPr/>
            <p:nvPr/>
          </p:nvSpPr>
          <p:spPr>
            <a:xfrm>
              <a:off x="6830583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6316061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2" y="403"/>
                  </a:moveTo>
                  <a:lnTo>
                    <a:pt x="19612" y="5965"/>
                  </a:lnTo>
                  <a:lnTo>
                    <a:pt x="19612" y="17085"/>
                  </a:lnTo>
                  <a:lnTo>
                    <a:pt x="9982" y="22647"/>
                  </a:lnTo>
                  <a:lnTo>
                    <a:pt x="352" y="17085"/>
                  </a:lnTo>
                  <a:lnTo>
                    <a:pt x="352" y="5965"/>
                  </a:lnTo>
                  <a:lnTo>
                    <a:pt x="9982" y="403"/>
                  </a:lnTo>
                  <a:close/>
                  <a:moveTo>
                    <a:pt x="9982" y="0"/>
                  </a:moveTo>
                  <a:lnTo>
                    <a:pt x="89" y="5713"/>
                  </a:lnTo>
                  <a:lnTo>
                    <a:pt x="0" y="5764"/>
                  </a:lnTo>
                  <a:lnTo>
                    <a:pt x="0" y="17286"/>
                  </a:lnTo>
                  <a:lnTo>
                    <a:pt x="9982" y="23049"/>
                  </a:lnTo>
                  <a:lnTo>
                    <a:pt x="19875" y="17340"/>
                  </a:lnTo>
                  <a:lnTo>
                    <a:pt x="19964" y="17290"/>
                  </a:lnTo>
                  <a:lnTo>
                    <a:pt x="19964" y="5764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7344948" y="4476751"/>
              <a:ext cx="1047516" cy="1209318"/>
            </a:xfrm>
            <a:custGeom>
              <a:avLst/>
              <a:gdLst/>
              <a:ahLst/>
              <a:cxnLst/>
              <a:rect l="l" t="t" r="r" b="b"/>
              <a:pathLst>
                <a:path w="19966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>
            <a:spLocks noGrp="1"/>
          </p:cNvSpPr>
          <p:nvPr>
            <p:ph type="subTitle" idx="1"/>
          </p:nvPr>
        </p:nvSpPr>
        <p:spPr>
          <a:xfrm>
            <a:off x="715100" y="1726525"/>
            <a:ext cx="3780600" cy="90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2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715100" y="1403413"/>
            <a:ext cx="3780600" cy="47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48300" y="1726525"/>
            <a:ext cx="3780600" cy="90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48300" y="1403413"/>
            <a:ext cx="3780600" cy="47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715100" y="3172175"/>
            <a:ext cx="3780600" cy="90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715100" y="2849063"/>
            <a:ext cx="3780600" cy="47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4648300" y="3172175"/>
            <a:ext cx="3780600" cy="90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4648300" y="2849063"/>
            <a:ext cx="3780600" cy="47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715097" y="1556200"/>
            <a:ext cx="3856800" cy="71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2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2"/>
          </p:nvPr>
        </p:nvSpPr>
        <p:spPr>
          <a:xfrm>
            <a:off x="715097" y="1233100"/>
            <a:ext cx="3856800" cy="47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3"/>
          </p:nvPr>
        </p:nvSpPr>
        <p:spPr>
          <a:xfrm>
            <a:off x="715097" y="2590001"/>
            <a:ext cx="3856800" cy="71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4"/>
          </p:nvPr>
        </p:nvSpPr>
        <p:spPr>
          <a:xfrm>
            <a:off x="715097" y="2266900"/>
            <a:ext cx="3856800" cy="47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5"/>
          </p:nvPr>
        </p:nvSpPr>
        <p:spPr>
          <a:xfrm>
            <a:off x="4571897" y="1556201"/>
            <a:ext cx="3856800" cy="71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6"/>
          </p:nvPr>
        </p:nvSpPr>
        <p:spPr>
          <a:xfrm>
            <a:off x="4571897" y="1233100"/>
            <a:ext cx="3856800" cy="47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7"/>
          </p:nvPr>
        </p:nvSpPr>
        <p:spPr>
          <a:xfrm>
            <a:off x="4571897" y="2590002"/>
            <a:ext cx="3856800" cy="71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8"/>
          </p:nvPr>
        </p:nvSpPr>
        <p:spPr>
          <a:xfrm>
            <a:off x="4571897" y="2266900"/>
            <a:ext cx="3856800" cy="47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9"/>
          </p:nvPr>
        </p:nvSpPr>
        <p:spPr>
          <a:xfrm>
            <a:off x="715097" y="3623802"/>
            <a:ext cx="3856800" cy="71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13"/>
          </p:nvPr>
        </p:nvSpPr>
        <p:spPr>
          <a:xfrm>
            <a:off x="715097" y="3300700"/>
            <a:ext cx="3856800" cy="47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4"/>
          </p:nvPr>
        </p:nvSpPr>
        <p:spPr>
          <a:xfrm>
            <a:off x="4571897" y="3623801"/>
            <a:ext cx="3856800" cy="71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15"/>
          </p:nvPr>
        </p:nvSpPr>
        <p:spPr>
          <a:xfrm>
            <a:off x="4571897" y="3300700"/>
            <a:ext cx="3856800" cy="47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2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grpSp>
        <p:nvGrpSpPr>
          <p:cNvPr id="123" name="Google Shape;123;p19"/>
          <p:cNvGrpSpPr/>
          <p:nvPr/>
        </p:nvGrpSpPr>
        <p:grpSpPr>
          <a:xfrm>
            <a:off x="7755566" y="3644356"/>
            <a:ext cx="2222374" cy="2245840"/>
            <a:chOff x="6316061" y="3587742"/>
            <a:chExt cx="2076403" cy="2098327"/>
          </a:xfrm>
        </p:grpSpPr>
        <p:sp>
          <p:nvSpPr>
            <p:cNvPr id="124" name="Google Shape;124;p19"/>
            <p:cNvSpPr/>
            <p:nvPr/>
          </p:nvSpPr>
          <p:spPr>
            <a:xfrm>
              <a:off x="6830583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6316061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2" y="403"/>
                  </a:moveTo>
                  <a:lnTo>
                    <a:pt x="19612" y="5965"/>
                  </a:lnTo>
                  <a:lnTo>
                    <a:pt x="19612" y="17085"/>
                  </a:lnTo>
                  <a:lnTo>
                    <a:pt x="9982" y="22647"/>
                  </a:lnTo>
                  <a:lnTo>
                    <a:pt x="352" y="17085"/>
                  </a:lnTo>
                  <a:lnTo>
                    <a:pt x="352" y="5965"/>
                  </a:lnTo>
                  <a:lnTo>
                    <a:pt x="9982" y="403"/>
                  </a:lnTo>
                  <a:close/>
                  <a:moveTo>
                    <a:pt x="9982" y="0"/>
                  </a:moveTo>
                  <a:lnTo>
                    <a:pt x="89" y="5713"/>
                  </a:lnTo>
                  <a:lnTo>
                    <a:pt x="0" y="5764"/>
                  </a:lnTo>
                  <a:lnTo>
                    <a:pt x="0" y="17286"/>
                  </a:lnTo>
                  <a:lnTo>
                    <a:pt x="9982" y="23049"/>
                  </a:lnTo>
                  <a:lnTo>
                    <a:pt x="19875" y="17340"/>
                  </a:lnTo>
                  <a:lnTo>
                    <a:pt x="19964" y="17290"/>
                  </a:lnTo>
                  <a:lnTo>
                    <a:pt x="19964" y="5764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7344948" y="4476751"/>
              <a:ext cx="1047516" cy="1209318"/>
            </a:xfrm>
            <a:custGeom>
              <a:avLst/>
              <a:gdLst/>
              <a:ahLst/>
              <a:cxnLst/>
              <a:rect l="l" t="t" r="r" b="b"/>
              <a:pathLst>
                <a:path w="19966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>
            <a:spLocks noGrp="1"/>
          </p:cNvSpPr>
          <p:nvPr>
            <p:ph type="ctrTitle"/>
          </p:nvPr>
        </p:nvSpPr>
        <p:spPr>
          <a:xfrm>
            <a:off x="715100" y="611200"/>
            <a:ext cx="3856800" cy="9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1"/>
          </p:nvPr>
        </p:nvSpPr>
        <p:spPr>
          <a:xfrm>
            <a:off x="715100" y="1480900"/>
            <a:ext cx="38568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715100" y="3496725"/>
            <a:ext cx="38568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CREDITS: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r>
              <a:rPr lang="en" sz="1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and infographics</a:t>
            </a:r>
            <a:endParaRPr sz="10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&amp; images by </a:t>
            </a:r>
            <a:r>
              <a:rPr lang="en" sz="1000" b="1" u="sng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 u="sng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781376" y="810900"/>
            <a:ext cx="56475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810900"/>
            <a:ext cx="20661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1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21"/>
          <p:cNvGrpSpPr/>
          <p:nvPr/>
        </p:nvGrpSpPr>
        <p:grpSpPr>
          <a:xfrm>
            <a:off x="7755566" y="3644356"/>
            <a:ext cx="2222374" cy="2245840"/>
            <a:chOff x="6316061" y="3587742"/>
            <a:chExt cx="2076403" cy="2098327"/>
          </a:xfrm>
        </p:grpSpPr>
        <p:sp>
          <p:nvSpPr>
            <p:cNvPr id="135" name="Google Shape;135;p21"/>
            <p:cNvSpPr/>
            <p:nvPr/>
          </p:nvSpPr>
          <p:spPr>
            <a:xfrm>
              <a:off x="6830583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6316061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2" y="403"/>
                  </a:moveTo>
                  <a:lnTo>
                    <a:pt x="19612" y="5965"/>
                  </a:lnTo>
                  <a:lnTo>
                    <a:pt x="19612" y="17085"/>
                  </a:lnTo>
                  <a:lnTo>
                    <a:pt x="9982" y="22647"/>
                  </a:lnTo>
                  <a:lnTo>
                    <a:pt x="352" y="17085"/>
                  </a:lnTo>
                  <a:lnTo>
                    <a:pt x="352" y="5965"/>
                  </a:lnTo>
                  <a:lnTo>
                    <a:pt x="9982" y="403"/>
                  </a:lnTo>
                  <a:close/>
                  <a:moveTo>
                    <a:pt x="9982" y="0"/>
                  </a:moveTo>
                  <a:lnTo>
                    <a:pt x="89" y="5713"/>
                  </a:lnTo>
                  <a:lnTo>
                    <a:pt x="0" y="5764"/>
                  </a:lnTo>
                  <a:lnTo>
                    <a:pt x="0" y="17286"/>
                  </a:lnTo>
                  <a:lnTo>
                    <a:pt x="9982" y="23049"/>
                  </a:lnTo>
                  <a:lnTo>
                    <a:pt x="19875" y="17340"/>
                  </a:lnTo>
                  <a:lnTo>
                    <a:pt x="19964" y="17290"/>
                  </a:lnTo>
                  <a:lnTo>
                    <a:pt x="19964" y="5764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7344948" y="4476751"/>
              <a:ext cx="1047516" cy="1209318"/>
            </a:xfrm>
            <a:custGeom>
              <a:avLst/>
              <a:gdLst/>
              <a:ahLst/>
              <a:cxnLst/>
              <a:rect l="l" t="t" r="r" b="b"/>
              <a:pathLst>
                <a:path w="19966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2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22"/>
          <p:cNvGrpSpPr/>
          <p:nvPr/>
        </p:nvGrpSpPr>
        <p:grpSpPr>
          <a:xfrm>
            <a:off x="-1810984" y="-1479313"/>
            <a:ext cx="3874116" cy="3197346"/>
            <a:chOff x="6316061" y="2698733"/>
            <a:chExt cx="3619654" cy="2987337"/>
          </a:xfrm>
        </p:grpSpPr>
        <p:sp>
          <p:nvSpPr>
            <p:cNvPr id="141" name="Google Shape;141;p22"/>
            <p:cNvSpPr/>
            <p:nvPr/>
          </p:nvSpPr>
          <p:spPr>
            <a:xfrm>
              <a:off x="7344948" y="2698733"/>
              <a:ext cx="1047516" cy="1209476"/>
            </a:xfrm>
            <a:custGeom>
              <a:avLst/>
              <a:gdLst/>
              <a:ahLst/>
              <a:cxnLst/>
              <a:rect l="l" t="t" r="r" b="b"/>
              <a:pathLst>
                <a:path w="19966" h="23053" extrusionOk="0">
                  <a:moveTo>
                    <a:pt x="9983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7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3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2"/>
            <p:cNvSpPr/>
            <p:nvPr/>
          </p:nvSpPr>
          <p:spPr>
            <a:xfrm>
              <a:off x="6830583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2"/>
            <p:cNvSpPr/>
            <p:nvPr/>
          </p:nvSpPr>
          <p:spPr>
            <a:xfrm>
              <a:off x="6316061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2" y="403"/>
                  </a:moveTo>
                  <a:lnTo>
                    <a:pt x="19612" y="5965"/>
                  </a:lnTo>
                  <a:lnTo>
                    <a:pt x="19612" y="17085"/>
                  </a:lnTo>
                  <a:lnTo>
                    <a:pt x="9982" y="22647"/>
                  </a:lnTo>
                  <a:lnTo>
                    <a:pt x="352" y="17085"/>
                  </a:lnTo>
                  <a:lnTo>
                    <a:pt x="352" y="5965"/>
                  </a:lnTo>
                  <a:lnTo>
                    <a:pt x="9982" y="403"/>
                  </a:lnTo>
                  <a:close/>
                  <a:moveTo>
                    <a:pt x="9982" y="0"/>
                  </a:moveTo>
                  <a:lnTo>
                    <a:pt x="89" y="5713"/>
                  </a:lnTo>
                  <a:lnTo>
                    <a:pt x="0" y="5764"/>
                  </a:lnTo>
                  <a:lnTo>
                    <a:pt x="0" y="17286"/>
                  </a:lnTo>
                  <a:lnTo>
                    <a:pt x="9982" y="23049"/>
                  </a:lnTo>
                  <a:lnTo>
                    <a:pt x="19875" y="17340"/>
                  </a:lnTo>
                  <a:lnTo>
                    <a:pt x="19964" y="17290"/>
                  </a:lnTo>
                  <a:lnTo>
                    <a:pt x="19964" y="5764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2"/>
            <p:cNvSpPr/>
            <p:nvPr/>
          </p:nvSpPr>
          <p:spPr>
            <a:xfrm>
              <a:off x="7344948" y="4476751"/>
              <a:ext cx="1047516" cy="1209318"/>
            </a:xfrm>
            <a:custGeom>
              <a:avLst/>
              <a:gdLst/>
              <a:ahLst/>
              <a:cxnLst/>
              <a:rect l="l" t="t" r="r" b="b"/>
              <a:pathLst>
                <a:path w="19966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2"/>
            <p:cNvSpPr/>
            <p:nvPr/>
          </p:nvSpPr>
          <p:spPr>
            <a:xfrm>
              <a:off x="8373887" y="2698733"/>
              <a:ext cx="1047464" cy="1209476"/>
            </a:xfrm>
            <a:custGeom>
              <a:avLst/>
              <a:gdLst/>
              <a:ahLst/>
              <a:cxnLst/>
              <a:rect l="l" t="t" r="r" b="b"/>
              <a:pathLst>
                <a:path w="19965" h="23053" extrusionOk="0">
                  <a:moveTo>
                    <a:pt x="9983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7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3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7859522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2"/>
            <p:cNvSpPr/>
            <p:nvPr/>
          </p:nvSpPr>
          <p:spPr>
            <a:xfrm>
              <a:off x="8888461" y="3587742"/>
              <a:ext cx="1047254" cy="1209528"/>
            </a:xfrm>
            <a:custGeom>
              <a:avLst/>
              <a:gdLst/>
              <a:ahLst/>
              <a:cxnLst/>
              <a:rect l="l" t="t" r="r" b="b"/>
              <a:pathLst>
                <a:path w="19961" h="23054" extrusionOk="0">
                  <a:moveTo>
                    <a:pt x="9979" y="407"/>
                  </a:moveTo>
                  <a:lnTo>
                    <a:pt x="19609" y="5965"/>
                  </a:lnTo>
                  <a:lnTo>
                    <a:pt x="19609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8373887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2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5100" y="1175200"/>
            <a:ext cx="7713900" cy="238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lvl="1" indent="-304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715100" y="2312188"/>
            <a:ext cx="3780600" cy="12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2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715100" y="1723888"/>
            <a:ext cx="3780600" cy="74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4648300" y="2312188"/>
            <a:ext cx="3780600" cy="12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4648300" y="1723888"/>
            <a:ext cx="3780600" cy="74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7" name="Google Shape;27;p5"/>
          <p:cNvGrpSpPr/>
          <p:nvPr/>
        </p:nvGrpSpPr>
        <p:grpSpPr>
          <a:xfrm>
            <a:off x="7755566" y="3644356"/>
            <a:ext cx="2222374" cy="2245840"/>
            <a:chOff x="6316061" y="3587742"/>
            <a:chExt cx="2076403" cy="2098327"/>
          </a:xfrm>
        </p:grpSpPr>
        <p:sp>
          <p:nvSpPr>
            <p:cNvPr id="28" name="Google Shape;28;p5"/>
            <p:cNvSpPr/>
            <p:nvPr/>
          </p:nvSpPr>
          <p:spPr>
            <a:xfrm>
              <a:off x="6830583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6316061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2" y="403"/>
                  </a:moveTo>
                  <a:lnTo>
                    <a:pt x="19612" y="5965"/>
                  </a:lnTo>
                  <a:lnTo>
                    <a:pt x="19612" y="17085"/>
                  </a:lnTo>
                  <a:lnTo>
                    <a:pt x="9982" y="22647"/>
                  </a:lnTo>
                  <a:lnTo>
                    <a:pt x="352" y="17085"/>
                  </a:lnTo>
                  <a:lnTo>
                    <a:pt x="352" y="5965"/>
                  </a:lnTo>
                  <a:lnTo>
                    <a:pt x="9982" y="403"/>
                  </a:lnTo>
                  <a:close/>
                  <a:moveTo>
                    <a:pt x="9982" y="0"/>
                  </a:moveTo>
                  <a:lnTo>
                    <a:pt x="89" y="5713"/>
                  </a:lnTo>
                  <a:lnTo>
                    <a:pt x="0" y="5764"/>
                  </a:lnTo>
                  <a:lnTo>
                    <a:pt x="0" y="17286"/>
                  </a:lnTo>
                  <a:lnTo>
                    <a:pt x="9982" y="23049"/>
                  </a:lnTo>
                  <a:lnTo>
                    <a:pt x="19875" y="17340"/>
                  </a:lnTo>
                  <a:lnTo>
                    <a:pt x="19964" y="17290"/>
                  </a:lnTo>
                  <a:lnTo>
                    <a:pt x="19964" y="5764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7344948" y="4476751"/>
              <a:ext cx="1047516" cy="1209318"/>
            </a:xfrm>
            <a:custGeom>
              <a:avLst/>
              <a:gdLst/>
              <a:ahLst/>
              <a:cxnLst/>
              <a:rect l="l" t="t" r="r" b="b"/>
              <a:pathLst>
                <a:path w="19966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2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012" scaled="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4376700" cy="105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715100" y="1717000"/>
            <a:ext cx="4376700" cy="26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>
            <a:spLocks noGrp="1"/>
          </p:cNvSpPr>
          <p:nvPr>
            <p:ph type="pic" idx="2"/>
          </p:nvPr>
        </p:nvSpPr>
        <p:spPr>
          <a:xfrm>
            <a:off x="5715300" y="0"/>
            <a:ext cx="34287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9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720000" y="3636075"/>
            <a:ext cx="7708800" cy="9723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 sz="28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 sz="28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 sz="28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 sz="28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 sz="28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 sz="28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 sz="28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 sz="28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 sz="28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6900"/>
            <a:ext cx="77139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ocaroo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lates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lates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quizlet.com/689937566/unit-5-and-6-revision-vocabulary-flash-cards/?x=1qq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createApp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hyperlink" Target="https://learningapps.org/watch?v=p5urew4331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nswergarden.ch/creat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qr.m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TARALOVA/teach-english-differently-zmrpynaecet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ctrTitle"/>
          </p:nvPr>
        </p:nvSpPr>
        <p:spPr>
          <a:xfrm>
            <a:off x="715100" y="867125"/>
            <a:ext cx="5204700" cy="21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ИКТ инструменти в ЧЕО</a:t>
            </a:r>
            <a:endParaRPr/>
          </a:p>
        </p:txBody>
      </p:sp>
      <p:grpSp>
        <p:nvGrpSpPr>
          <p:cNvPr id="154" name="Google Shape;154;p23"/>
          <p:cNvGrpSpPr/>
          <p:nvPr/>
        </p:nvGrpSpPr>
        <p:grpSpPr>
          <a:xfrm>
            <a:off x="5546316" y="1554624"/>
            <a:ext cx="4424865" cy="4148909"/>
            <a:chOff x="6316061" y="1809671"/>
            <a:chExt cx="4134229" cy="3876398"/>
          </a:xfrm>
        </p:grpSpPr>
        <p:sp>
          <p:nvSpPr>
            <p:cNvPr id="155" name="Google Shape;155;p23"/>
            <p:cNvSpPr/>
            <p:nvPr/>
          </p:nvSpPr>
          <p:spPr>
            <a:xfrm>
              <a:off x="7344948" y="2698733"/>
              <a:ext cx="1047516" cy="1209476"/>
            </a:xfrm>
            <a:custGeom>
              <a:avLst/>
              <a:gdLst/>
              <a:ahLst/>
              <a:cxnLst/>
              <a:rect l="l" t="t" r="r" b="b"/>
              <a:pathLst>
                <a:path w="19966" h="23053" extrusionOk="0">
                  <a:moveTo>
                    <a:pt x="9983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7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3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6830583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6316061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2" y="403"/>
                  </a:moveTo>
                  <a:lnTo>
                    <a:pt x="19612" y="5965"/>
                  </a:lnTo>
                  <a:lnTo>
                    <a:pt x="19612" y="17085"/>
                  </a:lnTo>
                  <a:lnTo>
                    <a:pt x="9982" y="22647"/>
                  </a:lnTo>
                  <a:lnTo>
                    <a:pt x="352" y="17085"/>
                  </a:lnTo>
                  <a:lnTo>
                    <a:pt x="352" y="5965"/>
                  </a:lnTo>
                  <a:lnTo>
                    <a:pt x="9982" y="403"/>
                  </a:lnTo>
                  <a:close/>
                  <a:moveTo>
                    <a:pt x="9982" y="0"/>
                  </a:moveTo>
                  <a:lnTo>
                    <a:pt x="89" y="5713"/>
                  </a:lnTo>
                  <a:lnTo>
                    <a:pt x="0" y="5764"/>
                  </a:lnTo>
                  <a:lnTo>
                    <a:pt x="0" y="17286"/>
                  </a:lnTo>
                  <a:lnTo>
                    <a:pt x="9982" y="23049"/>
                  </a:lnTo>
                  <a:lnTo>
                    <a:pt x="19875" y="17340"/>
                  </a:lnTo>
                  <a:lnTo>
                    <a:pt x="19964" y="17290"/>
                  </a:lnTo>
                  <a:lnTo>
                    <a:pt x="19964" y="5764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7344948" y="4476751"/>
              <a:ext cx="1047516" cy="1209318"/>
            </a:xfrm>
            <a:custGeom>
              <a:avLst/>
              <a:gdLst/>
              <a:ahLst/>
              <a:cxnLst/>
              <a:rect l="l" t="t" r="r" b="b"/>
              <a:pathLst>
                <a:path w="19966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7859522" y="1809671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9"/>
                  </a:lnTo>
                  <a:lnTo>
                    <a:pt x="9979" y="22647"/>
                  </a:lnTo>
                  <a:lnTo>
                    <a:pt x="349" y="17089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1"/>
                  </a:moveTo>
                  <a:lnTo>
                    <a:pt x="86" y="5714"/>
                  </a:lnTo>
                  <a:lnTo>
                    <a:pt x="1" y="5764"/>
                  </a:lnTo>
                  <a:lnTo>
                    <a:pt x="1" y="17291"/>
                  </a:lnTo>
                  <a:lnTo>
                    <a:pt x="9979" y="23054"/>
                  </a:lnTo>
                  <a:lnTo>
                    <a:pt x="9983" y="23054"/>
                  </a:lnTo>
                  <a:lnTo>
                    <a:pt x="19876" y="17341"/>
                  </a:lnTo>
                  <a:lnTo>
                    <a:pt x="19961" y="17291"/>
                  </a:lnTo>
                  <a:lnTo>
                    <a:pt x="19961" y="5764"/>
                  </a:lnTo>
                  <a:lnTo>
                    <a:pt x="9979" y="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8888461" y="1809671"/>
              <a:ext cx="1047254" cy="1209528"/>
            </a:xfrm>
            <a:custGeom>
              <a:avLst/>
              <a:gdLst/>
              <a:ahLst/>
              <a:cxnLst/>
              <a:rect l="l" t="t" r="r" b="b"/>
              <a:pathLst>
                <a:path w="19961" h="23054" extrusionOk="0">
                  <a:moveTo>
                    <a:pt x="9979" y="407"/>
                  </a:moveTo>
                  <a:lnTo>
                    <a:pt x="19609" y="5965"/>
                  </a:lnTo>
                  <a:lnTo>
                    <a:pt x="19609" y="17089"/>
                  </a:lnTo>
                  <a:lnTo>
                    <a:pt x="9979" y="22647"/>
                  </a:lnTo>
                  <a:lnTo>
                    <a:pt x="349" y="17089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1"/>
                  </a:moveTo>
                  <a:lnTo>
                    <a:pt x="86" y="5714"/>
                  </a:lnTo>
                  <a:lnTo>
                    <a:pt x="1" y="5764"/>
                  </a:lnTo>
                  <a:lnTo>
                    <a:pt x="1" y="17291"/>
                  </a:lnTo>
                  <a:lnTo>
                    <a:pt x="9979" y="23054"/>
                  </a:lnTo>
                  <a:lnTo>
                    <a:pt x="19876" y="17341"/>
                  </a:lnTo>
                  <a:lnTo>
                    <a:pt x="19961" y="17291"/>
                  </a:lnTo>
                  <a:lnTo>
                    <a:pt x="19961" y="5764"/>
                  </a:lnTo>
                  <a:lnTo>
                    <a:pt x="9979" y="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8373887" y="2698733"/>
              <a:ext cx="1047464" cy="1209476"/>
            </a:xfrm>
            <a:custGeom>
              <a:avLst/>
              <a:gdLst/>
              <a:ahLst/>
              <a:cxnLst/>
              <a:rect l="l" t="t" r="r" b="b"/>
              <a:pathLst>
                <a:path w="19965" h="23053" extrusionOk="0">
                  <a:moveTo>
                    <a:pt x="9983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7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3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9402826" y="2698733"/>
              <a:ext cx="1047464" cy="1209476"/>
            </a:xfrm>
            <a:custGeom>
              <a:avLst/>
              <a:gdLst/>
              <a:ahLst/>
              <a:cxnLst/>
              <a:rect l="l" t="t" r="r" b="b"/>
              <a:pathLst>
                <a:path w="19965" h="23053" extrusionOk="0">
                  <a:moveTo>
                    <a:pt x="9983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7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3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7859522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8888461" y="3587742"/>
              <a:ext cx="1047254" cy="1209528"/>
            </a:xfrm>
            <a:custGeom>
              <a:avLst/>
              <a:gdLst/>
              <a:ahLst/>
              <a:cxnLst/>
              <a:rect l="l" t="t" r="r" b="b"/>
              <a:pathLst>
                <a:path w="19961" h="23054" extrusionOk="0">
                  <a:moveTo>
                    <a:pt x="9979" y="407"/>
                  </a:moveTo>
                  <a:lnTo>
                    <a:pt x="19609" y="5965"/>
                  </a:lnTo>
                  <a:lnTo>
                    <a:pt x="19609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8373887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9402826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7" name="Google Shape;167;p23"/>
          <p:cNvCxnSpPr/>
          <p:nvPr/>
        </p:nvCxnSpPr>
        <p:spPr>
          <a:xfrm>
            <a:off x="715100" y="4608500"/>
            <a:ext cx="710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>
            <a:spLocks noGrp="1"/>
          </p:cNvSpPr>
          <p:nvPr>
            <p:ph type="subTitle" idx="1"/>
          </p:nvPr>
        </p:nvSpPr>
        <p:spPr>
          <a:xfrm>
            <a:off x="715100" y="1295075"/>
            <a:ext cx="7531500" cy="18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Създайте дейност, която ще приложите в час с Вашите ученици. </a:t>
            </a:r>
            <a:r>
              <a:rPr lang="en" dirty="0"/>
              <a:t>Използвайте един от инструментите, които представихме: Vocaroo, Quizlet, Answer garden, LearningАpps, QR code or Padlet*.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Споделете линка и кратко обяснение в чата. </a:t>
            </a:r>
            <a:endParaRPr dirty="0">
              <a:solidFill>
                <a:srgbClr val="38761D"/>
              </a:solidFill>
            </a:endParaRPr>
          </a:p>
        </p:txBody>
      </p:sp>
      <p:sp>
        <p:nvSpPr>
          <p:cNvPr id="274" name="Google Shape;274;p32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 1 </a:t>
            </a:r>
            <a:endParaRPr/>
          </a:p>
        </p:txBody>
      </p:sp>
      <p:cxnSp>
        <p:nvCxnSpPr>
          <p:cNvPr id="275" name="Google Shape;275;p32"/>
          <p:cNvCxnSpPr/>
          <p:nvPr/>
        </p:nvCxnSpPr>
        <p:spPr>
          <a:xfrm>
            <a:off x="715100" y="4608500"/>
            <a:ext cx="710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>
            <a:spLocks noGrp="1"/>
          </p:cNvSpPr>
          <p:nvPr>
            <p:ph type="ctrTitle"/>
          </p:nvPr>
        </p:nvSpPr>
        <p:spPr>
          <a:xfrm>
            <a:off x="657850" y="448975"/>
            <a:ext cx="4246800" cy="9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Благодарим!</a:t>
            </a:r>
            <a:endParaRPr sz="3800"/>
          </a:p>
        </p:txBody>
      </p:sp>
      <p:grpSp>
        <p:nvGrpSpPr>
          <p:cNvPr id="281" name="Google Shape;281;p33"/>
          <p:cNvGrpSpPr/>
          <p:nvPr/>
        </p:nvGrpSpPr>
        <p:grpSpPr>
          <a:xfrm>
            <a:off x="7353995" y="3896615"/>
            <a:ext cx="1790121" cy="1246914"/>
            <a:chOff x="6316061" y="2698733"/>
            <a:chExt cx="4134229" cy="2987337"/>
          </a:xfrm>
        </p:grpSpPr>
        <p:sp>
          <p:nvSpPr>
            <p:cNvPr id="282" name="Google Shape;282;p33"/>
            <p:cNvSpPr/>
            <p:nvPr/>
          </p:nvSpPr>
          <p:spPr>
            <a:xfrm>
              <a:off x="7344948" y="2698733"/>
              <a:ext cx="1047516" cy="1209476"/>
            </a:xfrm>
            <a:custGeom>
              <a:avLst/>
              <a:gdLst/>
              <a:ahLst/>
              <a:cxnLst/>
              <a:rect l="l" t="t" r="r" b="b"/>
              <a:pathLst>
                <a:path w="19966" h="23053" extrusionOk="0">
                  <a:moveTo>
                    <a:pt x="9983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7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3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3"/>
            <p:cNvSpPr/>
            <p:nvPr/>
          </p:nvSpPr>
          <p:spPr>
            <a:xfrm>
              <a:off x="6830583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3"/>
            <p:cNvSpPr/>
            <p:nvPr/>
          </p:nvSpPr>
          <p:spPr>
            <a:xfrm>
              <a:off x="6316061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2" y="403"/>
                  </a:moveTo>
                  <a:lnTo>
                    <a:pt x="19612" y="5965"/>
                  </a:lnTo>
                  <a:lnTo>
                    <a:pt x="19612" y="17085"/>
                  </a:lnTo>
                  <a:lnTo>
                    <a:pt x="9982" y="22647"/>
                  </a:lnTo>
                  <a:lnTo>
                    <a:pt x="352" y="17085"/>
                  </a:lnTo>
                  <a:lnTo>
                    <a:pt x="352" y="5965"/>
                  </a:lnTo>
                  <a:lnTo>
                    <a:pt x="9982" y="403"/>
                  </a:lnTo>
                  <a:close/>
                  <a:moveTo>
                    <a:pt x="9982" y="0"/>
                  </a:moveTo>
                  <a:lnTo>
                    <a:pt x="89" y="5713"/>
                  </a:lnTo>
                  <a:lnTo>
                    <a:pt x="0" y="5764"/>
                  </a:lnTo>
                  <a:lnTo>
                    <a:pt x="0" y="17286"/>
                  </a:lnTo>
                  <a:lnTo>
                    <a:pt x="9982" y="23049"/>
                  </a:lnTo>
                  <a:lnTo>
                    <a:pt x="19875" y="17340"/>
                  </a:lnTo>
                  <a:lnTo>
                    <a:pt x="19964" y="17290"/>
                  </a:lnTo>
                  <a:lnTo>
                    <a:pt x="19964" y="5764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3"/>
            <p:cNvSpPr/>
            <p:nvPr/>
          </p:nvSpPr>
          <p:spPr>
            <a:xfrm>
              <a:off x="7344948" y="4476751"/>
              <a:ext cx="1047516" cy="1209318"/>
            </a:xfrm>
            <a:custGeom>
              <a:avLst/>
              <a:gdLst/>
              <a:ahLst/>
              <a:cxnLst/>
              <a:rect l="l" t="t" r="r" b="b"/>
              <a:pathLst>
                <a:path w="19966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8373887" y="2698733"/>
              <a:ext cx="1047464" cy="1209476"/>
            </a:xfrm>
            <a:custGeom>
              <a:avLst/>
              <a:gdLst/>
              <a:ahLst/>
              <a:cxnLst/>
              <a:rect l="l" t="t" r="r" b="b"/>
              <a:pathLst>
                <a:path w="19965" h="23053" extrusionOk="0">
                  <a:moveTo>
                    <a:pt x="9983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7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3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7859522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3"/>
            <p:cNvSpPr/>
            <p:nvPr/>
          </p:nvSpPr>
          <p:spPr>
            <a:xfrm>
              <a:off x="8888461" y="3587742"/>
              <a:ext cx="1047254" cy="1209528"/>
            </a:xfrm>
            <a:custGeom>
              <a:avLst/>
              <a:gdLst/>
              <a:ahLst/>
              <a:cxnLst/>
              <a:rect l="l" t="t" r="r" b="b"/>
              <a:pathLst>
                <a:path w="19961" h="23054" extrusionOk="0">
                  <a:moveTo>
                    <a:pt x="9979" y="407"/>
                  </a:moveTo>
                  <a:lnTo>
                    <a:pt x="19609" y="5965"/>
                  </a:lnTo>
                  <a:lnTo>
                    <a:pt x="19609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3"/>
            <p:cNvSpPr/>
            <p:nvPr/>
          </p:nvSpPr>
          <p:spPr>
            <a:xfrm>
              <a:off x="8373887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3"/>
            <p:cNvSpPr/>
            <p:nvPr/>
          </p:nvSpPr>
          <p:spPr>
            <a:xfrm>
              <a:off x="9402826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1" name="Google Shape;2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096" y="262790"/>
            <a:ext cx="3050600" cy="97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250" y="1709500"/>
            <a:ext cx="2828252" cy="102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5347" y="1557100"/>
            <a:ext cx="1523100" cy="153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1975" y="1635650"/>
            <a:ext cx="4059625" cy="87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2734726"/>
            <a:ext cx="30289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47300" y="3429025"/>
            <a:ext cx="1603526" cy="160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715100" y="1327600"/>
            <a:ext cx="9186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 &gt;</a:t>
            </a:r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subTitle" idx="1"/>
          </p:nvPr>
        </p:nvSpPr>
        <p:spPr>
          <a:xfrm>
            <a:off x="1633700" y="1327625"/>
            <a:ext cx="67953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Говорене с Vocaroo</a:t>
            </a:r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title" idx="2"/>
          </p:nvPr>
        </p:nvSpPr>
        <p:spPr>
          <a:xfrm>
            <a:off x="715100" y="535000"/>
            <a:ext cx="77139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ИКТ приложения</a:t>
            </a:r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title" idx="3"/>
          </p:nvPr>
        </p:nvSpPr>
        <p:spPr>
          <a:xfrm>
            <a:off x="715100" y="1802525"/>
            <a:ext cx="9186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 &gt;</a:t>
            </a:r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subTitle" idx="4"/>
          </p:nvPr>
        </p:nvSpPr>
        <p:spPr>
          <a:xfrm>
            <a:off x="1633700" y="1802550"/>
            <a:ext cx="67953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Лексика с Quizlet</a:t>
            </a:r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title" idx="5"/>
          </p:nvPr>
        </p:nvSpPr>
        <p:spPr>
          <a:xfrm>
            <a:off x="715100" y="2277450"/>
            <a:ext cx="9186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 &gt;</a:t>
            </a: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6"/>
          </p:nvPr>
        </p:nvSpPr>
        <p:spPr>
          <a:xfrm>
            <a:off x="1633700" y="2277475"/>
            <a:ext cx="67953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Learningapps за граматика и лексика</a:t>
            </a:r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title" idx="7"/>
          </p:nvPr>
        </p:nvSpPr>
        <p:spPr>
          <a:xfrm>
            <a:off x="715100" y="2752375"/>
            <a:ext cx="9186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 &gt;</a:t>
            </a:r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8"/>
          </p:nvPr>
        </p:nvSpPr>
        <p:spPr>
          <a:xfrm>
            <a:off x="1633700" y="2752400"/>
            <a:ext cx="67953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Облаци от думи с Answergarden</a:t>
            </a:r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 idx="9"/>
          </p:nvPr>
        </p:nvSpPr>
        <p:spPr>
          <a:xfrm>
            <a:off x="715100" y="3227300"/>
            <a:ext cx="9186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 &gt;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13"/>
          </p:nvPr>
        </p:nvSpPr>
        <p:spPr>
          <a:xfrm>
            <a:off x="1633700" y="3227325"/>
            <a:ext cx="67953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QR кодове</a:t>
            </a:r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title" idx="14"/>
          </p:nvPr>
        </p:nvSpPr>
        <p:spPr>
          <a:xfrm>
            <a:off x="715100" y="3702225"/>
            <a:ext cx="9186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 &gt;</a:t>
            </a:r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15"/>
          </p:nvPr>
        </p:nvSpPr>
        <p:spPr>
          <a:xfrm>
            <a:off x="1633700" y="3702250"/>
            <a:ext cx="67953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Виртуална стена Padlet</a:t>
            </a:r>
            <a:endParaRPr/>
          </a:p>
        </p:txBody>
      </p:sp>
      <p:cxnSp>
        <p:nvCxnSpPr>
          <p:cNvPr id="185" name="Google Shape;185;p24"/>
          <p:cNvCxnSpPr/>
          <p:nvPr/>
        </p:nvCxnSpPr>
        <p:spPr>
          <a:xfrm>
            <a:off x="715100" y="4608500"/>
            <a:ext cx="710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1785350" y="385825"/>
            <a:ext cx="63762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Запис на звук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hlink"/>
                </a:solidFill>
                <a:hlinkClick r:id="rId3"/>
              </a:rPr>
              <a:t>https://vocaroo.com/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1" name="Google Shape;191;p25"/>
          <p:cNvSpPr txBox="1">
            <a:spLocks noGrp="1"/>
          </p:cNvSpPr>
          <p:nvPr>
            <p:ph type="title" idx="2"/>
          </p:nvPr>
        </p:nvSpPr>
        <p:spPr>
          <a:xfrm>
            <a:off x="523425" y="470825"/>
            <a:ext cx="20661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01 &gt;</a:t>
            </a:r>
            <a:endParaRPr sz="3000"/>
          </a:p>
        </p:txBody>
      </p:sp>
      <p:grpSp>
        <p:nvGrpSpPr>
          <p:cNvPr id="192" name="Google Shape;192;p25"/>
          <p:cNvGrpSpPr/>
          <p:nvPr/>
        </p:nvGrpSpPr>
        <p:grpSpPr>
          <a:xfrm>
            <a:off x="5470116" y="2506187"/>
            <a:ext cx="4424865" cy="3197346"/>
            <a:chOff x="6316061" y="2698733"/>
            <a:chExt cx="4134229" cy="2987337"/>
          </a:xfrm>
        </p:grpSpPr>
        <p:sp>
          <p:nvSpPr>
            <p:cNvPr id="193" name="Google Shape;193;p25"/>
            <p:cNvSpPr/>
            <p:nvPr/>
          </p:nvSpPr>
          <p:spPr>
            <a:xfrm>
              <a:off x="7344948" y="2698733"/>
              <a:ext cx="1047516" cy="1209476"/>
            </a:xfrm>
            <a:custGeom>
              <a:avLst/>
              <a:gdLst/>
              <a:ahLst/>
              <a:cxnLst/>
              <a:rect l="l" t="t" r="r" b="b"/>
              <a:pathLst>
                <a:path w="19966" h="23053" extrusionOk="0">
                  <a:moveTo>
                    <a:pt x="9983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7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3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5"/>
            <p:cNvSpPr/>
            <p:nvPr/>
          </p:nvSpPr>
          <p:spPr>
            <a:xfrm>
              <a:off x="6830583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6316061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2" y="403"/>
                  </a:moveTo>
                  <a:lnTo>
                    <a:pt x="19612" y="5965"/>
                  </a:lnTo>
                  <a:lnTo>
                    <a:pt x="19612" y="17085"/>
                  </a:lnTo>
                  <a:lnTo>
                    <a:pt x="9982" y="22647"/>
                  </a:lnTo>
                  <a:lnTo>
                    <a:pt x="352" y="17085"/>
                  </a:lnTo>
                  <a:lnTo>
                    <a:pt x="352" y="5965"/>
                  </a:lnTo>
                  <a:lnTo>
                    <a:pt x="9982" y="403"/>
                  </a:lnTo>
                  <a:close/>
                  <a:moveTo>
                    <a:pt x="9982" y="0"/>
                  </a:moveTo>
                  <a:lnTo>
                    <a:pt x="89" y="5713"/>
                  </a:lnTo>
                  <a:lnTo>
                    <a:pt x="0" y="5764"/>
                  </a:lnTo>
                  <a:lnTo>
                    <a:pt x="0" y="17286"/>
                  </a:lnTo>
                  <a:lnTo>
                    <a:pt x="9982" y="23049"/>
                  </a:lnTo>
                  <a:lnTo>
                    <a:pt x="19875" y="17340"/>
                  </a:lnTo>
                  <a:lnTo>
                    <a:pt x="19964" y="17290"/>
                  </a:lnTo>
                  <a:lnTo>
                    <a:pt x="19964" y="5764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7344948" y="4476751"/>
              <a:ext cx="1047516" cy="1209318"/>
            </a:xfrm>
            <a:custGeom>
              <a:avLst/>
              <a:gdLst/>
              <a:ahLst/>
              <a:cxnLst/>
              <a:rect l="l" t="t" r="r" b="b"/>
              <a:pathLst>
                <a:path w="19966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5"/>
            <p:cNvSpPr/>
            <p:nvPr/>
          </p:nvSpPr>
          <p:spPr>
            <a:xfrm>
              <a:off x="8373887" y="2698733"/>
              <a:ext cx="1047464" cy="1209476"/>
            </a:xfrm>
            <a:custGeom>
              <a:avLst/>
              <a:gdLst/>
              <a:ahLst/>
              <a:cxnLst/>
              <a:rect l="l" t="t" r="r" b="b"/>
              <a:pathLst>
                <a:path w="19965" h="23053" extrusionOk="0">
                  <a:moveTo>
                    <a:pt x="9983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7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3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7859522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8888461" y="3587742"/>
              <a:ext cx="1047254" cy="1209528"/>
            </a:xfrm>
            <a:custGeom>
              <a:avLst/>
              <a:gdLst/>
              <a:ahLst/>
              <a:cxnLst/>
              <a:rect l="l" t="t" r="r" b="b"/>
              <a:pathLst>
                <a:path w="19961" h="23054" extrusionOk="0">
                  <a:moveTo>
                    <a:pt x="9979" y="407"/>
                  </a:moveTo>
                  <a:lnTo>
                    <a:pt x="19609" y="5965"/>
                  </a:lnTo>
                  <a:lnTo>
                    <a:pt x="19609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8373887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9402826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2" name="Google Shape;20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5250" y="1856100"/>
            <a:ext cx="5165317" cy="275238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>
            <a:spLocks noGrp="1"/>
          </p:cNvSpPr>
          <p:nvPr>
            <p:ph type="title"/>
          </p:nvPr>
        </p:nvSpPr>
        <p:spPr>
          <a:xfrm>
            <a:off x="1785350" y="385825"/>
            <a:ext cx="63762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Лексика </a:t>
            </a:r>
            <a:r>
              <a:rPr lang="en" sz="3600" u="sng">
                <a:solidFill>
                  <a:schemeClr val="hlink"/>
                </a:solidFill>
                <a:hlinkClick r:id="rId3"/>
              </a:rPr>
              <a:t>https://quizlet.com/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08" name="Google Shape;208;p26"/>
          <p:cNvSpPr txBox="1">
            <a:spLocks noGrp="1"/>
          </p:cNvSpPr>
          <p:nvPr>
            <p:ph type="title" idx="2"/>
          </p:nvPr>
        </p:nvSpPr>
        <p:spPr>
          <a:xfrm>
            <a:off x="523425" y="470825"/>
            <a:ext cx="20661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02 &gt;</a:t>
            </a:r>
            <a:endParaRPr sz="3000"/>
          </a:p>
        </p:txBody>
      </p:sp>
      <p:grpSp>
        <p:nvGrpSpPr>
          <p:cNvPr id="209" name="Google Shape;209;p26"/>
          <p:cNvGrpSpPr/>
          <p:nvPr/>
        </p:nvGrpSpPr>
        <p:grpSpPr>
          <a:xfrm>
            <a:off x="5470116" y="2506187"/>
            <a:ext cx="4424865" cy="3197346"/>
            <a:chOff x="6316061" y="2698733"/>
            <a:chExt cx="4134229" cy="2987337"/>
          </a:xfrm>
        </p:grpSpPr>
        <p:sp>
          <p:nvSpPr>
            <p:cNvPr id="210" name="Google Shape;210;p26"/>
            <p:cNvSpPr/>
            <p:nvPr/>
          </p:nvSpPr>
          <p:spPr>
            <a:xfrm>
              <a:off x="7344948" y="2698733"/>
              <a:ext cx="1047516" cy="1209476"/>
            </a:xfrm>
            <a:custGeom>
              <a:avLst/>
              <a:gdLst/>
              <a:ahLst/>
              <a:cxnLst/>
              <a:rect l="l" t="t" r="r" b="b"/>
              <a:pathLst>
                <a:path w="19966" h="23053" extrusionOk="0">
                  <a:moveTo>
                    <a:pt x="9983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7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3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6830583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6316061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2" y="403"/>
                  </a:moveTo>
                  <a:lnTo>
                    <a:pt x="19612" y="5965"/>
                  </a:lnTo>
                  <a:lnTo>
                    <a:pt x="19612" y="17085"/>
                  </a:lnTo>
                  <a:lnTo>
                    <a:pt x="9982" y="22647"/>
                  </a:lnTo>
                  <a:lnTo>
                    <a:pt x="352" y="17085"/>
                  </a:lnTo>
                  <a:lnTo>
                    <a:pt x="352" y="5965"/>
                  </a:lnTo>
                  <a:lnTo>
                    <a:pt x="9982" y="403"/>
                  </a:lnTo>
                  <a:close/>
                  <a:moveTo>
                    <a:pt x="9982" y="0"/>
                  </a:moveTo>
                  <a:lnTo>
                    <a:pt x="89" y="5713"/>
                  </a:lnTo>
                  <a:lnTo>
                    <a:pt x="0" y="5764"/>
                  </a:lnTo>
                  <a:lnTo>
                    <a:pt x="0" y="17286"/>
                  </a:lnTo>
                  <a:lnTo>
                    <a:pt x="9982" y="23049"/>
                  </a:lnTo>
                  <a:lnTo>
                    <a:pt x="19875" y="17340"/>
                  </a:lnTo>
                  <a:lnTo>
                    <a:pt x="19964" y="17290"/>
                  </a:lnTo>
                  <a:lnTo>
                    <a:pt x="19964" y="5764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7344948" y="4476751"/>
              <a:ext cx="1047516" cy="1209318"/>
            </a:xfrm>
            <a:custGeom>
              <a:avLst/>
              <a:gdLst/>
              <a:ahLst/>
              <a:cxnLst/>
              <a:rect l="l" t="t" r="r" b="b"/>
              <a:pathLst>
                <a:path w="19966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8373887" y="2698733"/>
              <a:ext cx="1047464" cy="1209476"/>
            </a:xfrm>
            <a:custGeom>
              <a:avLst/>
              <a:gdLst/>
              <a:ahLst/>
              <a:cxnLst/>
              <a:rect l="l" t="t" r="r" b="b"/>
              <a:pathLst>
                <a:path w="19965" h="23053" extrusionOk="0">
                  <a:moveTo>
                    <a:pt x="9983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7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3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7859522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8888461" y="3587742"/>
              <a:ext cx="1047254" cy="1209528"/>
            </a:xfrm>
            <a:custGeom>
              <a:avLst/>
              <a:gdLst/>
              <a:ahLst/>
              <a:cxnLst/>
              <a:rect l="l" t="t" r="r" b="b"/>
              <a:pathLst>
                <a:path w="19961" h="23054" extrusionOk="0">
                  <a:moveTo>
                    <a:pt x="9979" y="407"/>
                  </a:moveTo>
                  <a:lnTo>
                    <a:pt x="19609" y="5965"/>
                  </a:lnTo>
                  <a:lnTo>
                    <a:pt x="19609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8373887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9402826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9" name="Google Shape;2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2050" y="1752400"/>
            <a:ext cx="5165316" cy="2818877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0" name="Google Shape;220;p26"/>
          <p:cNvPicPr preferRelativeResize="0"/>
          <p:nvPr/>
        </p:nvPicPr>
        <p:blipFill rotWithShape="1">
          <a:blip r:embed="rId5">
            <a:alphaModFix/>
          </a:blip>
          <a:srcRect l="7576" r="7576"/>
          <a:stretch/>
        </p:blipFill>
        <p:spPr>
          <a:xfrm>
            <a:off x="130400" y="2430690"/>
            <a:ext cx="4424847" cy="2140587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1" name="Google Shape;22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89525" y="3323188"/>
            <a:ext cx="6134100" cy="17049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22" name="Google Shape;222;p26"/>
          <p:cNvCxnSpPr/>
          <p:nvPr/>
        </p:nvCxnSpPr>
        <p:spPr>
          <a:xfrm>
            <a:off x="1885950" y="3073850"/>
            <a:ext cx="1175700" cy="117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>
            <a:spLocks noGrp="1"/>
          </p:cNvSpPr>
          <p:nvPr>
            <p:ph type="title"/>
          </p:nvPr>
        </p:nvSpPr>
        <p:spPr>
          <a:xfrm>
            <a:off x="1785350" y="385825"/>
            <a:ext cx="69462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Лексика </a:t>
            </a:r>
            <a:r>
              <a:rPr lang="en" sz="3600" u="sng">
                <a:solidFill>
                  <a:schemeClr val="hlink"/>
                </a:solidFill>
                <a:hlinkClick r:id="rId3"/>
              </a:rPr>
              <a:t>https://quizlet.com/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hlink"/>
                </a:solidFill>
                <a:hlinkClick r:id="rId4"/>
              </a:rPr>
              <a:t>Материал, създаден от ученик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28" name="Google Shape;228;p27"/>
          <p:cNvSpPr txBox="1">
            <a:spLocks noGrp="1"/>
          </p:cNvSpPr>
          <p:nvPr>
            <p:ph type="title" idx="2"/>
          </p:nvPr>
        </p:nvSpPr>
        <p:spPr>
          <a:xfrm>
            <a:off x="523425" y="470825"/>
            <a:ext cx="20661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02 &gt;</a:t>
            </a:r>
            <a:endParaRPr sz="3000"/>
          </a:p>
        </p:txBody>
      </p:sp>
      <p:pic>
        <p:nvPicPr>
          <p:cNvPr id="229" name="Google Shape;229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6125" y="2413800"/>
            <a:ext cx="4178800" cy="216040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>
            <a:spLocks noGrp="1"/>
          </p:cNvSpPr>
          <p:nvPr>
            <p:ph type="title" idx="4294967295"/>
          </p:nvPr>
        </p:nvSpPr>
        <p:spPr>
          <a:xfrm>
            <a:off x="1785350" y="385825"/>
            <a:ext cx="7358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Граматика и лексика  </a:t>
            </a:r>
            <a:r>
              <a:rPr lang="en" sz="3600" u="sng">
                <a:solidFill>
                  <a:schemeClr val="hlink"/>
                </a:solidFill>
                <a:hlinkClick r:id="rId3"/>
              </a:rPr>
              <a:t>https://learningapps.org/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hlink"/>
                </a:solidFill>
                <a:hlinkClick r:id="rId4"/>
              </a:rPr>
              <a:t>Условни изречения от тип 0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40404"/>
              </a:solidFill>
            </a:endParaRPr>
          </a:p>
        </p:txBody>
      </p:sp>
      <p:sp>
        <p:nvSpPr>
          <p:cNvPr id="235" name="Google Shape;235;p28"/>
          <p:cNvSpPr txBox="1">
            <a:spLocks noGrp="1"/>
          </p:cNvSpPr>
          <p:nvPr>
            <p:ph type="title" idx="4294967295"/>
          </p:nvPr>
        </p:nvSpPr>
        <p:spPr>
          <a:xfrm>
            <a:off x="523425" y="470825"/>
            <a:ext cx="20661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03 &gt;</a:t>
            </a:r>
            <a:endParaRPr sz="3000"/>
          </a:p>
        </p:txBody>
      </p:sp>
      <p:pic>
        <p:nvPicPr>
          <p:cNvPr id="236" name="Google Shape;23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9500" y="2089975"/>
            <a:ext cx="4952576" cy="284442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title" idx="4294967295"/>
          </p:nvPr>
        </p:nvSpPr>
        <p:spPr>
          <a:xfrm>
            <a:off x="1785350" y="385825"/>
            <a:ext cx="7358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Облак от думи </a:t>
            </a:r>
            <a:r>
              <a:rPr lang="en" sz="900">
                <a:solidFill>
                  <a:srgbClr val="FF0000"/>
                </a:solidFill>
              </a:rPr>
              <a:t>(да се актуализира 3 дни преди уебинара)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https://answergarden.ch/create/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8761D"/>
                </a:solidFill>
              </a:rPr>
              <a:t>(Как да намалим стреса в училище?) 20 знака за отговора и QR код</a:t>
            </a:r>
            <a:endParaRPr sz="24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42" name="Google Shape;242;p29"/>
          <p:cNvSpPr txBox="1">
            <a:spLocks noGrp="1"/>
          </p:cNvSpPr>
          <p:nvPr>
            <p:ph type="title" idx="4294967295"/>
          </p:nvPr>
        </p:nvSpPr>
        <p:spPr>
          <a:xfrm>
            <a:off x="535650" y="447050"/>
            <a:ext cx="20661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04 &gt;</a:t>
            </a:r>
            <a:endParaRPr sz="3000"/>
          </a:p>
        </p:txBody>
      </p:sp>
      <p:pic>
        <p:nvPicPr>
          <p:cNvPr id="243" name="Google Shape;24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3800" y="2380650"/>
            <a:ext cx="3604400" cy="234422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>
            <a:spLocks noGrp="1"/>
          </p:cNvSpPr>
          <p:nvPr>
            <p:ph type="title" idx="4294967295"/>
          </p:nvPr>
        </p:nvSpPr>
        <p:spPr>
          <a:xfrm>
            <a:off x="1785300" y="59925"/>
            <a:ext cx="7358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QR код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hlink"/>
                </a:solidFill>
                <a:hlinkClick r:id="rId3"/>
              </a:rPr>
              <a:t>https://goqr.me/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49" name="Google Shape;249;p30"/>
          <p:cNvSpPr txBox="1">
            <a:spLocks noGrp="1"/>
          </p:cNvSpPr>
          <p:nvPr>
            <p:ph type="title" idx="4294967295"/>
          </p:nvPr>
        </p:nvSpPr>
        <p:spPr>
          <a:xfrm>
            <a:off x="535675" y="133400"/>
            <a:ext cx="20661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05 &gt;</a:t>
            </a:r>
            <a:endParaRPr sz="3000"/>
          </a:p>
        </p:txBody>
      </p:sp>
      <p:pic>
        <p:nvPicPr>
          <p:cNvPr id="250" name="Google Shape;25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6313" y="1685237"/>
            <a:ext cx="6351374" cy="31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0"/>
          <p:cNvSpPr/>
          <p:nvPr/>
        </p:nvSpPr>
        <p:spPr>
          <a:xfrm>
            <a:off x="2873750" y="2885550"/>
            <a:ext cx="1579800" cy="2205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>
            <a:spLocks noGrp="1"/>
          </p:cNvSpPr>
          <p:nvPr>
            <p:ph type="title"/>
          </p:nvPr>
        </p:nvSpPr>
        <p:spPr>
          <a:xfrm>
            <a:off x="1785350" y="385825"/>
            <a:ext cx="63762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Виртуална стена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https://padlet.com/TARALOVA/teach-english-differently-zmrpynaecetk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</a:t>
            </a:r>
            <a:endParaRPr sz="3600"/>
          </a:p>
        </p:txBody>
      </p:sp>
      <p:sp>
        <p:nvSpPr>
          <p:cNvPr id="257" name="Google Shape;257;p31"/>
          <p:cNvSpPr txBox="1">
            <a:spLocks noGrp="1"/>
          </p:cNvSpPr>
          <p:nvPr>
            <p:ph type="title" idx="2"/>
          </p:nvPr>
        </p:nvSpPr>
        <p:spPr>
          <a:xfrm>
            <a:off x="523425" y="470825"/>
            <a:ext cx="20661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06 &gt;</a:t>
            </a:r>
            <a:endParaRPr sz="3000"/>
          </a:p>
        </p:txBody>
      </p:sp>
      <p:grpSp>
        <p:nvGrpSpPr>
          <p:cNvPr id="258" name="Google Shape;258;p31"/>
          <p:cNvGrpSpPr/>
          <p:nvPr/>
        </p:nvGrpSpPr>
        <p:grpSpPr>
          <a:xfrm>
            <a:off x="5470116" y="2506187"/>
            <a:ext cx="4424865" cy="3197346"/>
            <a:chOff x="6316061" y="2698733"/>
            <a:chExt cx="4134229" cy="2987337"/>
          </a:xfrm>
        </p:grpSpPr>
        <p:sp>
          <p:nvSpPr>
            <p:cNvPr id="259" name="Google Shape;259;p31"/>
            <p:cNvSpPr/>
            <p:nvPr/>
          </p:nvSpPr>
          <p:spPr>
            <a:xfrm>
              <a:off x="7344948" y="2698733"/>
              <a:ext cx="1047516" cy="1209476"/>
            </a:xfrm>
            <a:custGeom>
              <a:avLst/>
              <a:gdLst/>
              <a:ahLst/>
              <a:cxnLst/>
              <a:rect l="l" t="t" r="r" b="b"/>
              <a:pathLst>
                <a:path w="19966" h="23053" extrusionOk="0">
                  <a:moveTo>
                    <a:pt x="9983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7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3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6830583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6316061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2" y="403"/>
                  </a:moveTo>
                  <a:lnTo>
                    <a:pt x="19612" y="5965"/>
                  </a:lnTo>
                  <a:lnTo>
                    <a:pt x="19612" y="17085"/>
                  </a:lnTo>
                  <a:lnTo>
                    <a:pt x="9982" y="22647"/>
                  </a:lnTo>
                  <a:lnTo>
                    <a:pt x="352" y="17085"/>
                  </a:lnTo>
                  <a:lnTo>
                    <a:pt x="352" y="5965"/>
                  </a:lnTo>
                  <a:lnTo>
                    <a:pt x="9982" y="403"/>
                  </a:lnTo>
                  <a:close/>
                  <a:moveTo>
                    <a:pt x="9982" y="0"/>
                  </a:moveTo>
                  <a:lnTo>
                    <a:pt x="89" y="5713"/>
                  </a:lnTo>
                  <a:lnTo>
                    <a:pt x="0" y="5764"/>
                  </a:lnTo>
                  <a:lnTo>
                    <a:pt x="0" y="17286"/>
                  </a:lnTo>
                  <a:lnTo>
                    <a:pt x="9982" y="23049"/>
                  </a:lnTo>
                  <a:lnTo>
                    <a:pt x="19875" y="17340"/>
                  </a:lnTo>
                  <a:lnTo>
                    <a:pt x="19964" y="17290"/>
                  </a:lnTo>
                  <a:lnTo>
                    <a:pt x="19964" y="5764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7344948" y="4476751"/>
              <a:ext cx="1047516" cy="1209318"/>
            </a:xfrm>
            <a:custGeom>
              <a:avLst/>
              <a:gdLst/>
              <a:ahLst/>
              <a:cxnLst/>
              <a:rect l="l" t="t" r="r" b="b"/>
              <a:pathLst>
                <a:path w="19966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8373887" y="2698733"/>
              <a:ext cx="1047464" cy="1209476"/>
            </a:xfrm>
            <a:custGeom>
              <a:avLst/>
              <a:gdLst/>
              <a:ahLst/>
              <a:cxnLst/>
              <a:rect l="l" t="t" r="r" b="b"/>
              <a:pathLst>
                <a:path w="19965" h="23053" extrusionOk="0">
                  <a:moveTo>
                    <a:pt x="9983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7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3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7859522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1"/>
            <p:cNvSpPr/>
            <p:nvPr/>
          </p:nvSpPr>
          <p:spPr>
            <a:xfrm>
              <a:off x="8888461" y="3587742"/>
              <a:ext cx="1047254" cy="1209528"/>
            </a:xfrm>
            <a:custGeom>
              <a:avLst/>
              <a:gdLst/>
              <a:ahLst/>
              <a:cxnLst/>
              <a:rect l="l" t="t" r="r" b="b"/>
              <a:pathLst>
                <a:path w="19961" h="23054" extrusionOk="0">
                  <a:moveTo>
                    <a:pt x="9979" y="407"/>
                  </a:moveTo>
                  <a:lnTo>
                    <a:pt x="19609" y="5965"/>
                  </a:lnTo>
                  <a:lnTo>
                    <a:pt x="19609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8373887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9402826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8" name="Google Shape;26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7575" y="1883125"/>
            <a:ext cx="7156026" cy="25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dian Tech Expert Portfolio by Slidesgo">
  <a:themeElements>
    <a:clrScheme name="Simple Light">
      <a:dk1>
        <a:srgbClr val="2A1A52"/>
      </a:dk1>
      <a:lt1>
        <a:srgbClr val="D1F3FF"/>
      </a:lt1>
      <a:dk2>
        <a:srgbClr val="7DDCFF"/>
      </a:dk2>
      <a:lt2>
        <a:srgbClr val="2579FF"/>
      </a:lt2>
      <a:accent1>
        <a:srgbClr val="D1CFFF"/>
      </a:accent1>
      <a:accent2>
        <a:srgbClr val="8D89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A1A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On-screen Show (16:9)</PresentationFormat>
  <Paragraphs>43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Bebas Neue</vt:lpstr>
      <vt:lpstr>Golos Text</vt:lpstr>
      <vt:lpstr>Roboto</vt:lpstr>
      <vt:lpstr>Unbounded Medium</vt:lpstr>
      <vt:lpstr>Indian Tech Expert Portfolio by Slidesgo</vt:lpstr>
      <vt:lpstr>ИКТ инструменти в ЧЕО</vt:lpstr>
      <vt:lpstr>01 &gt;</vt:lpstr>
      <vt:lpstr>Запис на звук https://vocaroo.com/ </vt:lpstr>
      <vt:lpstr>Лексика https://quizlet.com/   </vt:lpstr>
      <vt:lpstr>Лексика https://quizlet.com/  Материал, създаден от ученик   </vt:lpstr>
      <vt:lpstr>Граматика и лексика  https://learningapps.org/ Условни изречения от тип 0 </vt:lpstr>
      <vt:lpstr>Облак от думи (да се актуализира 3 дни преди уебинара) https://answergarden.ch/create/ (Как да намалим стреса в училище?) 20 знака за отговора и QR код </vt:lpstr>
      <vt:lpstr>QR код https://goqr.me/  </vt:lpstr>
      <vt:lpstr>Виртуална стена https://padlet.com/TARALOVA/teach-english-differently-zmrpynaecetk  </vt:lpstr>
      <vt:lpstr>Задача 1 </vt:lpstr>
      <vt:lpstr>Благодарим!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ИКТ инструменти в ЧЕО</dc:title>
  <cp:lastModifiedBy>Antoniya</cp:lastModifiedBy>
  <cp:revision>1</cp:revision>
  <dcterms:modified xsi:type="dcterms:W3CDTF">2024-04-10T10:57:36Z</dcterms:modified>
</cp:coreProperties>
</file>