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80" r:id="rId2"/>
  </p:sldMasterIdLst>
  <p:notesMasterIdLst>
    <p:notesMasterId r:id="rId27"/>
  </p:notesMasterIdLst>
  <p:sldIdLst>
    <p:sldId id="258" r:id="rId3"/>
    <p:sldId id="907" r:id="rId4"/>
    <p:sldId id="685" r:id="rId5"/>
    <p:sldId id="686" r:id="rId6"/>
    <p:sldId id="688" r:id="rId7"/>
    <p:sldId id="681" r:id="rId8"/>
    <p:sldId id="690" r:id="rId9"/>
    <p:sldId id="711" r:id="rId10"/>
    <p:sldId id="691" r:id="rId11"/>
    <p:sldId id="682" r:id="rId12"/>
    <p:sldId id="683" r:id="rId13"/>
    <p:sldId id="694" r:id="rId14"/>
    <p:sldId id="695" r:id="rId15"/>
    <p:sldId id="697" r:id="rId16"/>
    <p:sldId id="699" r:id="rId17"/>
    <p:sldId id="700" r:id="rId18"/>
    <p:sldId id="703" r:id="rId19"/>
    <p:sldId id="705" r:id="rId20"/>
    <p:sldId id="707" r:id="rId21"/>
    <p:sldId id="709" r:id="rId22"/>
    <p:sldId id="710" r:id="rId23"/>
    <p:sldId id="917" r:id="rId24"/>
    <p:sldId id="920" r:id="rId25"/>
    <p:sldId id="979" r:id="rId26"/>
  </p:sldIdLst>
  <p:sldSz cx="9144000" cy="5143500" type="screen16x9"/>
  <p:notesSz cx="6858000" cy="9144000"/>
  <p:defaultTextStyle>
    <a:defPPr>
      <a:defRPr lang="bg-BG"/>
    </a:defPPr>
    <a:lvl1pPr marL="0" algn="l" defTabSz="913433" rtl="0" eaLnBrk="1" latinLnBrk="0" hangingPunct="1">
      <a:defRPr sz="1800" kern="1200">
        <a:solidFill>
          <a:schemeClr val="tx1"/>
        </a:solidFill>
        <a:latin typeface="+mn-lt"/>
        <a:ea typeface="+mn-ea"/>
        <a:cs typeface="+mn-cs"/>
      </a:defRPr>
    </a:lvl1pPr>
    <a:lvl2pPr marL="456686" algn="l" defTabSz="913433" rtl="0" eaLnBrk="1" latinLnBrk="0" hangingPunct="1">
      <a:defRPr sz="1800" kern="1200">
        <a:solidFill>
          <a:schemeClr val="tx1"/>
        </a:solidFill>
        <a:latin typeface="+mn-lt"/>
        <a:ea typeface="+mn-ea"/>
        <a:cs typeface="+mn-cs"/>
      </a:defRPr>
    </a:lvl2pPr>
    <a:lvl3pPr marL="913433" algn="l" defTabSz="913433" rtl="0" eaLnBrk="1" latinLnBrk="0" hangingPunct="1">
      <a:defRPr sz="1800" kern="1200">
        <a:solidFill>
          <a:schemeClr val="tx1"/>
        </a:solidFill>
        <a:latin typeface="+mn-lt"/>
        <a:ea typeface="+mn-ea"/>
        <a:cs typeface="+mn-cs"/>
      </a:defRPr>
    </a:lvl3pPr>
    <a:lvl4pPr marL="1370138" algn="l" defTabSz="913433" rtl="0" eaLnBrk="1" latinLnBrk="0" hangingPunct="1">
      <a:defRPr sz="1800" kern="1200">
        <a:solidFill>
          <a:schemeClr val="tx1"/>
        </a:solidFill>
        <a:latin typeface="+mn-lt"/>
        <a:ea typeface="+mn-ea"/>
        <a:cs typeface="+mn-cs"/>
      </a:defRPr>
    </a:lvl4pPr>
    <a:lvl5pPr marL="1826864" algn="l" defTabSz="913433" rtl="0" eaLnBrk="1" latinLnBrk="0" hangingPunct="1">
      <a:defRPr sz="1800" kern="1200">
        <a:solidFill>
          <a:schemeClr val="tx1"/>
        </a:solidFill>
        <a:latin typeface="+mn-lt"/>
        <a:ea typeface="+mn-ea"/>
        <a:cs typeface="+mn-cs"/>
      </a:defRPr>
    </a:lvl5pPr>
    <a:lvl6pPr marL="2283549" algn="l" defTabSz="913433" rtl="0" eaLnBrk="1" latinLnBrk="0" hangingPunct="1">
      <a:defRPr sz="1800" kern="1200">
        <a:solidFill>
          <a:schemeClr val="tx1"/>
        </a:solidFill>
        <a:latin typeface="+mn-lt"/>
        <a:ea typeface="+mn-ea"/>
        <a:cs typeface="+mn-cs"/>
      </a:defRPr>
    </a:lvl6pPr>
    <a:lvl7pPr marL="2740235" algn="l" defTabSz="913433" rtl="0" eaLnBrk="1" latinLnBrk="0" hangingPunct="1">
      <a:defRPr sz="1800" kern="1200">
        <a:solidFill>
          <a:schemeClr val="tx1"/>
        </a:solidFill>
        <a:latin typeface="+mn-lt"/>
        <a:ea typeface="+mn-ea"/>
        <a:cs typeface="+mn-cs"/>
      </a:defRPr>
    </a:lvl7pPr>
    <a:lvl8pPr marL="3196960" algn="l" defTabSz="913433" rtl="0" eaLnBrk="1" latinLnBrk="0" hangingPunct="1">
      <a:defRPr sz="1800" kern="1200">
        <a:solidFill>
          <a:schemeClr val="tx1"/>
        </a:solidFill>
        <a:latin typeface="+mn-lt"/>
        <a:ea typeface="+mn-ea"/>
        <a:cs typeface="+mn-cs"/>
      </a:defRPr>
    </a:lvl8pPr>
    <a:lvl9pPr marL="3653673" algn="l" defTabSz="9134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DBFF"/>
    <a:srgbClr val="4FD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p:cViewPr varScale="1">
        <p:scale>
          <a:sx n="111" d="100"/>
          <a:sy n="111" d="100"/>
        </p:scale>
        <p:origin x="40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6B37C-7918-4228-A6E1-CF71660010B0}" type="datetimeFigureOut">
              <a:rPr lang="bg-BG" smtClean="0"/>
              <a:t>21.2.2025 г.</a:t>
            </a:fld>
            <a:endParaRPr lang="bg-BG"/>
          </a:p>
        </p:txBody>
      </p:sp>
      <p:sp>
        <p:nvSpPr>
          <p:cNvPr id="4" name="Контейнер за изображение на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C87477-063F-4D83-A826-B8E50A1B94FD}" type="slidenum">
              <a:rPr lang="bg-BG" smtClean="0"/>
              <a:t>‹#›</a:t>
            </a:fld>
            <a:endParaRPr lang="bg-BG"/>
          </a:p>
        </p:txBody>
      </p:sp>
    </p:spTree>
    <p:extLst>
      <p:ext uri="{BB962C8B-B14F-4D97-AF65-F5344CB8AC3E}">
        <p14:creationId xmlns:p14="http://schemas.microsoft.com/office/powerpoint/2010/main" val="2039442716"/>
      </p:ext>
    </p:extLst>
  </p:cSld>
  <p:clrMap bg1="lt1" tx1="dk1" bg2="lt2" tx2="dk2" accent1="accent1" accent2="accent2" accent3="accent3" accent4="accent4" accent5="accent5" accent6="accent6" hlink="hlink" folHlink="folHlink"/>
  <p:notesStyle>
    <a:lvl1pPr marL="0" algn="l" defTabSz="913433" rtl="0" eaLnBrk="1" latinLnBrk="0" hangingPunct="1">
      <a:defRPr sz="1200" kern="1200">
        <a:solidFill>
          <a:schemeClr val="tx1"/>
        </a:solidFill>
        <a:latin typeface="+mn-lt"/>
        <a:ea typeface="+mn-ea"/>
        <a:cs typeface="+mn-cs"/>
      </a:defRPr>
    </a:lvl1pPr>
    <a:lvl2pPr marL="456686" algn="l" defTabSz="913433" rtl="0" eaLnBrk="1" latinLnBrk="0" hangingPunct="1">
      <a:defRPr sz="1200" kern="1200">
        <a:solidFill>
          <a:schemeClr val="tx1"/>
        </a:solidFill>
        <a:latin typeface="+mn-lt"/>
        <a:ea typeface="+mn-ea"/>
        <a:cs typeface="+mn-cs"/>
      </a:defRPr>
    </a:lvl2pPr>
    <a:lvl3pPr marL="913433" algn="l" defTabSz="913433" rtl="0" eaLnBrk="1" latinLnBrk="0" hangingPunct="1">
      <a:defRPr sz="1200" kern="1200">
        <a:solidFill>
          <a:schemeClr val="tx1"/>
        </a:solidFill>
        <a:latin typeface="+mn-lt"/>
        <a:ea typeface="+mn-ea"/>
        <a:cs typeface="+mn-cs"/>
      </a:defRPr>
    </a:lvl3pPr>
    <a:lvl4pPr marL="1370138" algn="l" defTabSz="913433" rtl="0" eaLnBrk="1" latinLnBrk="0" hangingPunct="1">
      <a:defRPr sz="1200" kern="1200">
        <a:solidFill>
          <a:schemeClr val="tx1"/>
        </a:solidFill>
        <a:latin typeface="+mn-lt"/>
        <a:ea typeface="+mn-ea"/>
        <a:cs typeface="+mn-cs"/>
      </a:defRPr>
    </a:lvl4pPr>
    <a:lvl5pPr marL="1826864" algn="l" defTabSz="913433" rtl="0" eaLnBrk="1" latinLnBrk="0" hangingPunct="1">
      <a:defRPr sz="1200" kern="1200">
        <a:solidFill>
          <a:schemeClr val="tx1"/>
        </a:solidFill>
        <a:latin typeface="+mn-lt"/>
        <a:ea typeface="+mn-ea"/>
        <a:cs typeface="+mn-cs"/>
      </a:defRPr>
    </a:lvl5pPr>
    <a:lvl6pPr marL="2283549" algn="l" defTabSz="913433" rtl="0" eaLnBrk="1" latinLnBrk="0" hangingPunct="1">
      <a:defRPr sz="1200" kern="1200">
        <a:solidFill>
          <a:schemeClr val="tx1"/>
        </a:solidFill>
        <a:latin typeface="+mn-lt"/>
        <a:ea typeface="+mn-ea"/>
        <a:cs typeface="+mn-cs"/>
      </a:defRPr>
    </a:lvl6pPr>
    <a:lvl7pPr marL="2740235" algn="l" defTabSz="913433" rtl="0" eaLnBrk="1" latinLnBrk="0" hangingPunct="1">
      <a:defRPr sz="1200" kern="1200">
        <a:solidFill>
          <a:schemeClr val="tx1"/>
        </a:solidFill>
        <a:latin typeface="+mn-lt"/>
        <a:ea typeface="+mn-ea"/>
        <a:cs typeface="+mn-cs"/>
      </a:defRPr>
    </a:lvl7pPr>
    <a:lvl8pPr marL="3196960" algn="l" defTabSz="913433" rtl="0" eaLnBrk="1" latinLnBrk="0" hangingPunct="1">
      <a:defRPr sz="1200" kern="1200">
        <a:solidFill>
          <a:schemeClr val="tx1"/>
        </a:solidFill>
        <a:latin typeface="+mn-lt"/>
        <a:ea typeface="+mn-ea"/>
        <a:cs typeface="+mn-cs"/>
      </a:defRPr>
    </a:lvl8pPr>
    <a:lvl9pPr marL="3653673" algn="l" defTabSz="9134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a:p>
        </p:txBody>
      </p:sp>
      <p:sp>
        <p:nvSpPr>
          <p:cNvPr id="4" name="Контейнер за номер на слайда 3"/>
          <p:cNvSpPr>
            <a:spLocks noGrp="1"/>
          </p:cNvSpPr>
          <p:nvPr>
            <p:ph type="sldNum" sz="quarter" idx="10"/>
          </p:nvPr>
        </p:nvSpPr>
        <p:spPr/>
        <p:txBody>
          <a:bodyPr/>
          <a:lstStyle/>
          <a:p>
            <a:fld id="{A2F18912-7869-4854-9DA4-BDE7CE76B777}" type="slidenum">
              <a:rPr lang="en-US" smtClean="0"/>
              <a:t>1</a:t>
            </a:fld>
            <a:endParaRPr lang="en-US"/>
          </a:p>
        </p:txBody>
      </p:sp>
    </p:spTree>
    <p:extLst>
      <p:ext uri="{BB962C8B-B14F-4D97-AF65-F5344CB8AC3E}">
        <p14:creationId xmlns:p14="http://schemas.microsoft.com/office/powerpoint/2010/main" val="40626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D9F4C9A-BFF4-4BD5-BEC9-2E81C2064FB9}" type="slidenum">
              <a:rPr lang="en-US" smtClean="0"/>
              <a:t>3</a:t>
            </a:fld>
            <a:endParaRPr lang="en-US"/>
          </a:p>
        </p:txBody>
      </p:sp>
    </p:spTree>
    <p:extLst>
      <p:ext uri="{BB962C8B-B14F-4D97-AF65-F5344CB8AC3E}">
        <p14:creationId xmlns:p14="http://schemas.microsoft.com/office/powerpoint/2010/main" val="8968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D9F4C9A-BFF4-4BD5-BEC9-2E81C2064FB9}" type="slidenum">
              <a:rPr lang="en-US" smtClean="0"/>
              <a:t>6</a:t>
            </a:fld>
            <a:endParaRPr lang="en-US"/>
          </a:p>
        </p:txBody>
      </p:sp>
    </p:spTree>
    <p:extLst>
      <p:ext uri="{BB962C8B-B14F-4D97-AF65-F5344CB8AC3E}">
        <p14:creationId xmlns:p14="http://schemas.microsoft.com/office/powerpoint/2010/main" val="89686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D9F4C9A-BFF4-4BD5-BEC9-2E81C2064FB9}" type="slidenum">
              <a:rPr lang="en-US" smtClean="0"/>
              <a:t>10</a:t>
            </a:fld>
            <a:endParaRPr lang="en-US"/>
          </a:p>
        </p:txBody>
      </p:sp>
    </p:spTree>
    <p:extLst>
      <p:ext uri="{BB962C8B-B14F-4D97-AF65-F5344CB8AC3E}">
        <p14:creationId xmlns:p14="http://schemas.microsoft.com/office/powerpoint/2010/main" val="82346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F18912-7869-4854-9DA4-BDE7CE76B777}" type="slidenum">
              <a:rPr lang="en-US" smtClean="0"/>
              <a:t>22</a:t>
            </a:fld>
            <a:endParaRPr lang="en-US"/>
          </a:p>
        </p:txBody>
      </p:sp>
    </p:spTree>
    <p:extLst>
      <p:ext uri="{BB962C8B-B14F-4D97-AF65-F5344CB8AC3E}">
        <p14:creationId xmlns:p14="http://schemas.microsoft.com/office/powerpoint/2010/main" val="235730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F18912-7869-4854-9DA4-BDE7CE76B777}" type="slidenum">
              <a:rPr lang="en-US" smtClean="0"/>
              <a:t>24</a:t>
            </a:fld>
            <a:endParaRPr lang="en-US"/>
          </a:p>
        </p:txBody>
      </p:sp>
    </p:spTree>
    <p:extLst>
      <p:ext uri="{BB962C8B-B14F-4D97-AF65-F5344CB8AC3E}">
        <p14:creationId xmlns:p14="http://schemas.microsoft.com/office/powerpoint/2010/main" val="2347544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17"/>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740" y="571517"/>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00"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700" cap="none" spc="0" baseline="0">
                <a:solidFill>
                  <a:schemeClr val="accent1">
                    <a:lumMod val="20000"/>
                    <a:lumOff val="80000"/>
                  </a:schemeClr>
                </a:solidFill>
              </a:defRPr>
            </a:lvl1pPr>
            <a:lvl2pPr marL="342515" indent="0" algn="ctr">
              <a:buNone/>
              <a:defRPr sz="1700"/>
            </a:lvl2pPr>
            <a:lvl3pPr marL="685069" indent="0" algn="ctr">
              <a:buNone/>
              <a:defRPr sz="1700"/>
            </a:lvl3pPr>
            <a:lvl4pPr marL="1027604" indent="0" algn="ctr">
              <a:buNone/>
              <a:defRPr sz="1500"/>
            </a:lvl4pPr>
            <a:lvl5pPr marL="1370138" indent="0" algn="ctr">
              <a:buNone/>
              <a:defRPr sz="1500"/>
            </a:lvl5pPr>
            <a:lvl6pPr marL="1712693" indent="0" algn="ctr">
              <a:buNone/>
              <a:defRPr sz="1500"/>
            </a:lvl6pPr>
            <a:lvl7pPr marL="2055206" indent="0" algn="ctr">
              <a:buNone/>
              <a:defRPr sz="1500"/>
            </a:lvl7pPr>
            <a:lvl8pPr marL="2397720" indent="0" algn="ctr">
              <a:buNone/>
              <a:defRPr sz="1500"/>
            </a:lvl8pPr>
            <a:lvl9pPr marL="2740235"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09C6CB-D0AC-4668-811A-ED74D9C936C4}"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046012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3D227B-F879-4D0E-890A-9319C26FCB26}"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1076299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0FCB32-FE90-466A-9D04-3ABA82BE1F4E}"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1821969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1"/>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571501"/>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00"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700" cap="none" spc="0" baseline="0">
                <a:solidFill>
                  <a:schemeClr val="accent1">
                    <a:lumMod val="20000"/>
                    <a:lumOff val="80000"/>
                  </a:schemeClr>
                </a:solidFill>
              </a:defRPr>
            </a:lvl1pPr>
            <a:lvl2pPr marL="342892" indent="0" algn="ctr">
              <a:buNone/>
              <a:defRPr sz="1700"/>
            </a:lvl2pPr>
            <a:lvl3pPr marL="685783" indent="0" algn="ctr">
              <a:buNone/>
              <a:defRPr sz="17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FA96E8-57CB-4420-B120-91E47433CD7D}"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974255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21F41-8243-49EB-8A26-EF47DA6A7761}"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1631967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00"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700" cap="none" spc="0" baseline="0">
                <a:solidFill>
                  <a:schemeClr val="tx1">
                    <a:lumMod val="65000"/>
                    <a:lumOff val="3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13B108-92CC-4F55-9EE0-1CA0143E3E36}"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294056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69E306E-8722-4F7B-BCE9-520D826A0C9F}"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155820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767691"/>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4D8066D-08FE-4FD1-B4AA-347C41C57B5D}"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9469313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CCFE64F9-50DA-4A6A-A8DC-2DFF56CC24BC}"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587619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377F62D-78A9-4EDC-BECC-F533F3608116}"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120619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2620633"/>
            <a:ext cx="2125980" cy="1741493"/>
          </a:xfrm>
        </p:spPr>
        <p:txBody>
          <a:bodyPr anchor="t">
            <a:normAutofit/>
          </a:bodyPr>
          <a:lstStyle>
            <a:lvl1pPr marL="0" indent="0">
              <a:lnSpc>
                <a:spcPct val="100000"/>
              </a:lnSpc>
              <a:buNone/>
              <a:defRPr sz="1100">
                <a:solidFill>
                  <a:srgbClr val="FFFFFF"/>
                </a:solidFill>
              </a:defRPr>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8" name="Date Placeholder 7"/>
          <p:cNvSpPr>
            <a:spLocks noGrp="1"/>
          </p:cNvSpPr>
          <p:nvPr>
            <p:ph type="dt" sz="half" idx="10"/>
          </p:nvPr>
        </p:nvSpPr>
        <p:spPr/>
        <p:txBody>
          <a:bodyPr/>
          <a:lstStyle/>
          <a:p>
            <a:fld id="{D569D82E-19C6-4AAD-86FE-C6B747E3C064}"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654253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322A76-DD46-414E-A5F7-28168B17DCE9}"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46560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4" y="575564"/>
            <a:ext cx="6086423" cy="3998214"/>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100">
                <a:solidFill>
                  <a:srgbClr val="FFFFFF"/>
                </a:solidFill>
              </a:defRPr>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8" name="Date Placeholder 7"/>
          <p:cNvSpPr>
            <a:spLocks noGrp="1"/>
          </p:cNvSpPr>
          <p:nvPr>
            <p:ph type="dt" sz="half" idx="10"/>
          </p:nvPr>
        </p:nvSpPr>
        <p:spPr/>
        <p:txBody>
          <a:bodyPr/>
          <a:lstStyle/>
          <a:p>
            <a:fld id="{8320381D-4573-4E74-9B86-1E00FE806871}"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9" name="Footer Placeholder 8"/>
          <p:cNvSpPr>
            <a:spLocks noGrp="1"/>
          </p:cNvSpPr>
          <p:nvPr>
            <p:ph type="ftr" sz="quarter" idx="11"/>
          </p:nvPr>
        </p:nvSpPr>
        <p:spPr>
          <a:xfrm>
            <a:off x="2624327" y="4767264"/>
            <a:ext cx="4433638" cy="273844"/>
          </a:xfrm>
        </p:spPr>
        <p:txBody>
          <a:bodyPr/>
          <a:lstStyle/>
          <a:p>
            <a:endParaRPr 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454670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C30AC3-0369-4130-BDC1-7969E6D279F4}"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745961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D8BEC1-6865-4F12-B36D-D4F19419B56C}"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165284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00"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700" cap="none" spc="0" baseline="0">
                <a:solidFill>
                  <a:schemeClr val="tx1">
                    <a:lumMod val="65000"/>
                    <a:lumOff val="35000"/>
                  </a:schemeClr>
                </a:solidFill>
              </a:defRPr>
            </a:lvl1pPr>
            <a:lvl2pPr marL="342515" indent="0">
              <a:buNone/>
              <a:defRPr sz="1400">
                <a:solidFill>
                  <a:schemeClr val="tx1">
                    <a:tint val="75000"/>
                  </a:schemeClr>
                </a:solidFill>
              </a:defRPr>
            </a:lvl2pPr>
            <a:lvl3pPr marL="685069" indent="0">
              <a:buNone/>
              <a:defRPr sz="1200">
                <a:solidFill>
                  <a:schemeClr val="tx1">
                    <a:tint val="75000"/>
                  </a:schemeClr>
                </a:solidFill>
              </a:defRPr>
            </a:lvl3pPr>
            <a:lvl4pPr marL="1027604" indent="0">
              <a:buNone/>
              <a:defRPr sz="1100">
                <a:solidFill>
                  <a:schemeClr val="tx1">
                    <a:tint val="75000"/>
                  </a:schemeClr>
                </a:solidFill>
              </a:defRPr>
            </a:lvl4pPr>
            <a:lvl5pPr marL="1370138" indent="0">
              <a:buNone/>
              <a:defRPr sz="1100">
                <a:solidFill>
                  <a:schemeClr val="tx1">
                    <a:tint val="75000"/>
                  </a:schemeClr>
                </a:solidFill>
              </a:defRPr>
            </a:lvl5pPr>
            <a:lvl6pPr marL="1712693" indent="0">
              <a:buNone/>
              <a:defRPr sz="1100">
                <a:solidFill>
                  <a:schemeClr val="tx1">
                    <a:tint val="75000"/>
                  </a:schemeClr>
                </a:solidFill>
              </a:defRPr>
            </a:lvl6pPr>
            <a:lvl7pPr marL="2055206" indent="0">
              <a:buNone/>
              <a:defRPr sz="1100">
                <a:solidFill>
                  <a:schemeClr val="tx1">
                    <a:tint val="75000"/>
                  </a:schemeClr>
                </a:solidFill>
              </a:defRPr>
            </a:lvl7pPr>
            <a:lvl8pPr marL="2397720" indent="0">
              <a:buNone/>
              <a:defRPr sz="1100">
                <a:solidFill>
                  <a:schemeClr val="tx1">
                    <a:tint val="75000"/>
                  </a:schemeClr>
                </a:solidFill>
              </a:defRPr>
            </a:lvl8pPr>
            <a:lvl9pPr marL="2740235"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581B24-A650-4758-AE76-E7750571B2F3}"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334247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64B0465-5155-43B8-AF1E-AB88299AF6FA}"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000495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515" indent="0">
              <a:buNone/>
              <a:defRPr sz="1500" b="1"/>
            </a:lvl2pPr>
            <a:lvl3pPr marL="685069" indent="0">
              <a:buNone/>
              <a:defRPr sz="1400" b="1"/>
            </a:lvl3pPr>
            <a:lvl4pPr marL="1027604" indent="0">
              <a:buNone/>
              <a:defRPr sz="1200" b="1"/>
            </a:lvl4pPr>
            <a:lvl5pPr marL="1370138" indent="0">
              <a:buNone/>
              <a:defRPr sz="1200" b="1"/>
            </a:lvl5pPr>
            <a:lvl6pPr marL="1712693" indent="0">
              <a:buNone/>
              <a:defRPr sz="1200" b="1"/>
            </a:lvl6pPr>
            <a:lvl7pPr marL="2055206" indent="0">
              <a:buNone/>
              <a:defRPr sz="1200" b="1"/>
            </a:lvl7pPr>
            <a:lvl8pPr marL="2397720" indent="0">
              <a:buNone/>
              <a:defRPr sz="1200" b="1"/>
            </a:lvl8pPr>
            <a:lvl9pPr marL="2740235"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767692"/>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515" indent="0">
              <a:buNone/>
              <a:defRPr sz="1500" b="1"/>
            </a:lvl2pPr>
            <a:lvl3pPr marL="685069" indent="0">
              <a:buNone/>
              <a:defRPr sz="1400" b="1"/>
            </a:lvl3pPr>
            <a:lvl4pPr marL="1027604" indent="0">
              <a:buNone/>
              <a:defRPr sz="1200" b="1"/>
            </a:lvl4pPr>
            <a:lvl5pPr marL="1370138" indent="0">
              <a:buNone/>
              <a:defRPr sz="1200" b="1"/>
            </a:lvl5pPr>
            <a:lvl6pPr marL="1712693" indent="0">
              <a:buNone/>
              <a:defRPr sz="1200" b="1"/>
            </a:lvl6pPr>
            <a:lvl7pPr marL="2055206" indent="0">
              <a:buNone/>
              <a:defRPr sz="1200" b="1"/>
            </a:lvl7pPr>
            <a:lvl8pPr marL="2397720" indent="0">
              <a:buNone/>
              <a:defRPr sz="1200" b="1"/>
            </a:lvl8pPr>
            <a:lvl9pPr marL="274023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87A6E7C-B480-4603-960F-6913F668040A}"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3331539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7DC3AC6-49F0-40CE-844A-D1F85E1C9A7D}"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2629579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EDFB9B3-BE80-4E63-8587-3C0D2D191DA9}"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12278924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2620675"/>
            <a:ext cx="2125980" cy="1741493"/>
          </a:xfrm>
        </p:spPr>
        <p:txBody>
          <a:bodyPr anchor="t">
            <a:normAutofit/>
          </a:bodyPr>
          <a:lstStyle>
            <a:lvl1pPr marL="0" indent="0">
              <a:lnSpc>
                <a:spcPct val="100000"/>
              </a:lnSpc>
              <a:buNone/>
              <a:defRPr sz="1100">
                <a:solidFill>
                  <a:srgbClr val="FFFFFF"/>
                </a:solidFill>
              </a:defRPr>
            </a:lvl1pPr>
            <a:lvl2pPr marL="342515" indent="0">
              <a:buNone/>
              <a:defRPr sz="900"/>
            </a:lvl2pPr>
            <a:lvl3pPr marL="685069" indent="0">
              <a:buNone/>
              <a:defRPr sz="800"/>
            </a:lvl3pPr>
            <a:lvl4pPr marL="1027604" indent="0">
              <a:buNone/>
              <a:defRPr sz="700"/>
            </a:lvl4pPr>
            <a:lvl5pPr marL="1370138" indent="0">
              <a:buNone/>
              <a:defRPr sz="700"/>
            </a:lvl5pPr>
            <a:lvl6pPr marL="1712693" indent="0">
              <a:buNone/>
              <a:defRPr sz="700"/>
            </a:lvl6pPr>
            <a:lvl7pPr marL="2055206" indent="0">
              <a:buNone/>
              <a:defRPr sz="700"/>
            </a:lvl7pPr>
            <a:lvl8pPr marL="2397720" indent="0">
              <a:buNone/>
              <a:defRPr sz="700"/>
            </a:lvl8pPr>
            <a:lvl9pPr marL="2740235" indent="0">
              <a:buNone/>
              <a:defRPr sz="700"/>
            </a:lvl9pPr>
          </a:lstStyle>
          <a:p>
            <a:pPr lvl="0"/>
            <a:r>
              <a:rPr lang="en-US"/>
              <a:t>Click to edit Master text styles</a:t>
            </a:r>
          </a:p>
        </p:txBody>
      </p:sp>
      <p:sp>
        <p:nvSpPr>
          <p:cNvPr id="8" name="Date Placeholder 7"/>
          <p:cNvSpPr>
            <a:spLocks noGrp="1"/>
          </p:cNvSpPr>
          <p:nvPr>
            <p:ph type="dt" sz="half" idx="10"/>
          </p:nvPr>
        </p:nvSpPr>
        <p:spPr/>
        <p:txBody>
          <a:bodyPr/>
          <a:lstStyle/>
          <a:p>
            <a:fld id="{D38650AD-6BAA-4E9D-92FA-840068119EBA}"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129626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8026" y="575564"/>
            <a:ext cx="6086423" cy="3998214"/>
          </a:xfrm>
          <a:solidFill>
            <a:schemeClr val="bg1">
              <a:lumMod val="75000"/>
            </a:schemeClr>
          </a:solidFill>
        </p:spPr>
        <p:txBody>
          <a:bodyPr anchor="t"/>
          <a:lstStyle>
            <a:lvl1pPr marL="0" indent="0">
              <a:buNone/>
              <a:defRPr sz="2400"/>
            </a:lvl1pPr>
            <a:lvl2pPr marL="342515" indent="0">
              <a:buNone/>
              <a:defRPr sz="2100"/>
            </a:lvl2pPr>
            <a:lvl3pPr marL="685069" indent="0">
              <a:buNone/>
              <a:defRPr sz="1800"/>
            </a:lvl3pPr>
            <a:lvl4pPr marL="1027604" indent="0">
              <a:buNone/>
              <a:defRPr sz="1500"/>
            </a:lvl4pPr>
            <a:lvl5pPr marL="1370138" indent="0">
              <a:buNone/>
              <a:defRPr sz="1500"/>
            </a:lvl5pPr>
            <a:lvl6pPr marL="1712693" indent="0">
              <a:buNone/>
              <a:defRPr sz="1500"/>
            </a:lvl6pPr>
            <a:lvl7pPr marL="2055206" indent="0">
              <a:buNone/>
              <a:defRPr sz="1500"/>
            </a:lvl7pPr>
            <a:lvl8pPr marL="2397720" indent="0">
              <a:buNone/>
              <a:defRPr sz="1500"/>
            </a:lvl8pPr>
            <a:lvl9pPr marL="274023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100">
                <a:solidFill>
                  <a:srgbClr val="FFFFFF"/>
                </a:solidFill>
              </a:defRPr>
            </a:lvl1pPr>
            <a:lvl2pPr marL="342515" indent="0">
              <a:buNone/>
              <a:defRPr sz="900"/>
            </a:lvl2pPr>
            <a:lvl3pPr marL="685069" indent="0">
              <a:buNone/>
              <a:defRPr sz="800"/>
            </a:lvl3pPr>
            <a:lvl4pPr marL="1027604" indent="0">
              <a:buNone/>
              <a:defRPr sz="700"/>
            </a:lvl4pPr>
            <a:lvl5pPr marL="1370138" indent="0">
              <a:buNone/>
              <a:defRPr sz="700"/>
            </a:lvl5pPr>
            <a:lvl6pPr marL="1712693" indent="0">
              <a:buNone/>
              <a:defRPr sz="700"/>
            </a:lvl6pPr>
            <a:lvl7pPr marL="2055206" indent="0">
              <a:buNone/>
              <a:defRPr sz="700"/>
            </a:lvl7pPr>
            <a:lvl8pPr marL="2397720" indent="0">
              <a:buNone/>
              <a:defRPr sz="700"/>
            </a:lvl8pPr>
            <a:lvl9pPr marL="2740235" indent="0">
              <a:buNone/>
              <a:defRPr sz="700"/>
            </a:lvl9pPr>
          </a:lstStyle>
          <a:p>
            <a:pPr lvl="0"/>
            <a:r>
              <a:rPr lang="en-US"/>
              <a:t>Click to edit Master text styles</a:t>
            </a:r>
          </a:p>
        </p:txBody>
      </p:sp>
      <p:sp>
        <p:nvSpPr>
          <p:cNvPr id="8" name="Date Placeholder 7"/>
          <p:cNvSpPr>
            <a:spLocks noGrp="1"/>
          </p:cNvSpPr>
          <p:nvPr>
            <p:ph type="dt" sz="half" idx="10"/>
          </p:nvPr>
        </p:nvSpPr>
        <p:spPr/>
        <p:txBody>
          <a:bodyPr/>
          <a:lstStyle/>
          <a:p>
            <a:fld id="{1E981F25-23AF-4A53-A8AB-BFA75E2A91BB}"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9" name="Footer Placeholder 8"/>
          <p:cNvSpPr>
            <a:spLocks noGrp="1"/>
          </p:cNvSpPr>
          <p:nvPr>
            <p:ph type="ftr" sz="quarter" idx="11"/>
          </p:nvPr>
        </p:nvSpPr>
        <p:spPr>
          <a:xfrm>
            <a:off x="2624328" y="4767264"/>
            <a:ext cx="4433638" cy="273844"/>
          </a:xfrm>
        </p:spPr>
        <p:txBody>
          <a:bodyPr/>
          <a:lstStyle/>
          <a:p>
            <a:endParaRPr 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F2C1E0A1-64A1-4665-AB16-216B847D3FD6}" type="slidenum">
              <a:rPr lang="en-US" smtClean="0">
                <a:solidFill>
                  <a:srgbClr val="40BAD2"/>
                </a:solidFill>
              </a:rPr>
              <a:pPr/>
              <a:t>‹#›</a:t>
            </a:fld>
            <a:endParaRPr lang="en-US">
              <a:solidFill>
                <a:srgbClr val="40BAD2"/>
              </a:solidFill>
            </a:endParaRPr>
          </a:p>
        </p:txBody>
      </p:sp>
    </p:spTree>
    <p:extLst>
      <p:ext uri="{BB962C8B-B14F-4D97-AF65-F5344CB8AC3E}">
        <p14:creationId xmlns:p14="http://schemas.microsoft.com/office/powerpoint/2010/main" val="97801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4"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1" y="842921"/>
            <a:ext cx="2210612" cy="3450887"/>
          </a:xfrm>
          <a:prstGeom prst="rect">
            <a:avLst/>
          </a:prstGeom>
        </p:spPr>
        <p:txBody>
          <a:bodyPr vert="horz" lIns="68516" tIns="34289" rIns="68516" bIns="34289" rtlCol="0" anchor="ctr">
            <a:normAutofit/>
          </a:bodyPr>
          <a:lstStyle/>
          <a:p>
            <a:r>
              <a:rPr lang="en-US"/>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68516" tIns="34289" rIns="68516" bIns="34289"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4767264"/>
            <a:ext cx="2057400" cy="273844"/>
          </a:xfrm>
          <a:prstGeom prst="rect">
            <a:avLst/>
          </a:prstGeom>
        </p:spPr>
        <p:txBody>
          <a:bodyPr vert="horz" lIns="68516" tIns="34289" rIns="68516" bIns="34289" rtlCol="0" anchor="ctr"/>
          <a:lstStyle>
            <a:lvl1pPr algn="l">
              <a:defRPr sz="800">
                <a:solidFill>
                  <a:schemeClr val="tx1">
                    <a:lumMod val="50000"/>
                    <a:lumOff val="50000"/>
                  </a:schemeClr>
                </a:solidFill>
              </a:defRPr>
            </a:lvl1pPr>
          </a:lstStyle>
          <a:p>
            <a:pPr defTabSz="685069"/>
            <a:fld id="{86A7FC5C-A8AE-4ACE-BEBB-46DF836B389A}"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3"/>
          </p:nvPr>
        </p:nvSpPr>
        <p:spPr>
          <a:xfrm>
            <a:off x="2901951" y="4767264"/>
            <a:ext cx="4433638" cy="273844"/>
          </a:xfrm>
          <a:prstGeom prst="rect">
            <a:avLst/>
          </a:prstGeom>
        </p:spPr>
        <p:txBody>
          <a:bodyPr vert="horz" lIns="68516" tIns="34289" rIns="68516" bIns="34289" rtlCol="0" anchor="ctr"/>
          <a:lstStyle>
            <a:lvl1pPr algn="l">
              <a:defRPr sz="800">
                <a:solidFill>
                  <a:schemeClr val="tx1">
                    <a:lumMod val="50000"/>
                    <a:lumOff val="50000"/>
                  </a:schemeClr>
                </a:solidFill>
              </a:defRPr>
            </a:lvl1pPr>
          </a:lstStyle>
          <a:p>
            <a:pPr defTabSz="685069"/>
            <a:endParaRPr lang="en-US">
              <a:solidFill>
                <a:srgbClr val="000000">
                  <a:lumMod val="50000"/>
                  <a:lumOff val="50000"/>
                </a:srgbClr>
              </a:solidFill>
            </a:endParaRPr>
          </a:p>
        </p:txBody>
      </p:sp>
      <p:sp>
        <p:nvSpPr>
          <p:cNvPr id="6" name="Slide Number Placeholder 5"/>
          <p:cNvSpPr>
            <a:spLocks noGrp="1"/>
          </p:cNvSpPr>
          <p:nvPr>
            <p:ph type="sldNum" sz="quarter" idx="4"/>
          </p:nvPr>
        </p:nvSpPr>
        <p:spPr>
          <a:xfrm>
            <a:off x="7975645" y="4767264"/>
            <a:ext cx="1148195" cy="273844"/>
          </a:xfrm>
          <a:prstGeom prst="rect">
            <a:avLst/>
          </a:prstGeom>
        </p:spPr>
        <p:txBody>
          <a:bodyPr vert="horz" lIns="68516" tIns="34289" rIns="68516" bIns="34289" rtlCol="0" anchor="ctr"/>
          <a:lstStyle>
            <a:lvl1pPr algn="r">
              <a:defRPr sz="900" b="1">
                <a:solidFill>
                  <a:schemeClr val="accent1"/>
                </a:solidFill>
              </a:defRPr>
            </a:lvl1pPr>
          </a:lstStyle>
          <a:p>
            <a:pPr defTabSz="685069"/>
            <a:fld id="{F2C1E0A1-64A1-4665-AB16-216B847D3FD6}" type="slidenum">
              <a:rPr lang="en-US" smtClean="0">
                <a:solidFill>
                  <a:srgbClr val="40BAD2"/>
                </a:solidFill>
              </a:rPr>
              <a:pPr defTabSz="685069"/>
              <a:t>‹#›</a:t>
            </a:fld>
            <a:endParaRPr lang="en-US">
              <a:solidFill>
                <a:srgbClr val="40BAD2"/>
              </a:solidFill>
            </a:endParaRPr>
          </a:p>
        </p:txBody>
      </p:sp>
    </p:spTree>
    <p:extLst>
      <p:ext uri="{BB962C8B-B14F-4D97-AF65-F5344CB8AC3E}">
        <p14:creationId xmlns:p14="http://schemas.microsoft.com/office/powerpoint/2010/main" val="2098786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p:txStyles>
    <p:titleStyle>
      <a:lvl1pPr algn="l" defTabSz="685069"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030" indent="-137030" algn="l" defTabSz="685069"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3833" indent="-137030" algn="l" defTabSz="685069" rtl="0" eaLnBrk="1" latinLnBrk="0" hangingPunct="1">
        <a:lnSpc>
          <a:spcPct val="90000"/>
        </a:lnSpc>
        <a:spcBef>
          <a:spcPts val="188"/>
        </a:spcBef>
        <a:spcAft>
          <a:spcPts val="188"/>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2pPr>
      <a:lvl3pPr marL="856346" indent="-137030" algn="l" defTabSz="685069"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198860" indent="-137030" algn="l" defTabSz="685069"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4pPr>
      <a:lvl5pPr marL="1541375" indent="-137030" algn="l" defTabSz="685069"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5pPr>
      <a:lvl6pPr marL="1883929" indent="-171278" algn="l" defTabSz="685069"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6pPr>
      <a:lvl7pPr marL="2226464" indent="-171278" algn="l" defTabSz="685069"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7pPr>
      <a:lvl8pPr marL="2568998" indent="-171278" algn="l" defTabSz="685069"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8pPr>
      <a:lvl9pPr marL="2911553" indent="-171278" algn="l" defTabSz="685069"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9pPr>
    </p:bodyStyle>
    <p:otherStyle>
      <a:defPPr>
        <a:defRPr lang="en-US"/>
      </a:defPPr>
      <a:lvl1pPr marL="0" algn="l" defTabSz="685069" rtl="0" eaLnBrk="1" latinLnBrk="0" hangingPunct="1">
        <a:defRPr sz="1400" kern="1200">
          <a:solidFill>
            <a:schemeClr val="tx1"/>
          </a:solidFill>
          <a:latin typeface="+mn-lt"/>
          <a:ea typeface="+mn-ea"/>
          <a:cs typeface="+mn-cs"/>
        </a:defRPr>
      </a:lvl1pPr>
      <a:lvl2pPr marL="342515" algn="l" defTabSz="685069" rtl="0" eaLnBrk="1" latinLnBrk="0" hangingPunct="1">
        <a:defRPr sz="1400" kern="1200">
          <a:solidFill>
            <a:schemeClr val="tx1"/>
          </a:solidFill>
          <a:latin typeface="+mn-lt"/>
          <a:ea typeface="+mn-ea"/>
          <a:cs typeface="+mn-cs"/>
        </a:defRPr>
      </a:lvl2pPr>
      <a:lvl3pPr marL="685069" algn="l" defTabSz="685069" rtl="0" eaLnBrk="1" latinLnBrk="0" hangingPunct="1">
        <a:defRPr sz="1400" kern="1200">
          <a:solidFill>
            <a:schemeClr val="tx1"/>
          </a:solidFill>
          <a:latin typeface="+mn-lt"/>
          <a:ea typeface="+mn-ea"/>
          <a:cs typeface="+mn-cs"/>
        </a:defRPr>
      </a:lvl3pPr>
      <a:lvl4pPr marL="1027604" algn="l" defTabSz="685069" rtl="0" eaLnBrk="1" latinLnBrk="0" hangingPunct="1">
        <a:defRPr sz="1400" kern="1200">
          <a:solidFill>
            <a:schemeClr val="tx1"/>
          </a:solidFill>
          <a:latin typeface="+mn-lt"/>
          <a:ea typeface="+mn-ea"/>
          <a:cs typeface="+mn-cs"/>
        </a:defRPr>
      </a:lvl4pPr>
      <a:lvl5pPr marL="1370138" algn="l" defTabSz="685069" rtl="0" eaLnBrk="1" latinLnBrk="0" hangingPunct="1">
        <a:defRPr sz="1400" kern="1200">
          <a:solidFill>
            <a:schemeClr val="tx1"/>
          </a:solidFill>
          <a:latin typeface="+mn-lt"/>
          <a:ea typeface="+mn-ea"/>
          <a:cs typeface="+mn-cs"/>
        </a:defRPr>
      </a:lvl5pPr>
      <a:lvl6pPr marL="1712693" algn="l" defTabSz="685069" rtl="0" eaLnBrk="1" latinLnBrk="0" hangingPunct="1">
        <a:defRPr sz="1400" kern="1200">
          <a:solidFill>
            <a:schemeClr val="tx1"/>
          </a:solidFill>
          <a:latin typeface="+mn-lt"/>
          <a:ea typeface="+mn-ea"/>
          <a:cs typeface="+mn-cs"/>
        </a:defRPr>
      </a:lvl6pPr>
      <a:lvl7pPr marL="2055206" algn="l" defTabSz="685069" rtl="0" eaLnBrk="1" latinLnBrk="0" hangingPunct="1">
        <a:defRPr sz="1400" kern="1200">
          <a:solidFill>
            <a:schemeClr val="tx1"/>
          </a:solidFill>
          <a:latin typeface="+mn-lt"/>
          <a:ea typeface="+mn-ea"/>
          <a:cs typeface="+mn-cs"/>
        </a:defRPr>
      </a:lvl7pPr>
      <a:lvl8pPr marL="2397720" algn="l" defTabSz="685069" rtl="0" eaLnBrk="1" latinLnBrk="0" hangingPunct="1">
        <a:defRPr sz="1400" kern="1200">
          <a:solidFill>
            <a:schemeClr val="tx1"/>
          </a:solidFill>
          <a:latin typeface="+mn-lt"/>
          <a:ea typeface="+mn-ea"/>
          <a:cs typeface="+mn-cs"/>
        </a:defRPr>
      </a:lvl8pPr>
      <a:lvl9pPr marL="2740235" algn="l" defTabSz="685069"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842879"/>
            <a:ext cx="2210612" cy="3450887"/>
          </a:xfrm>
          <a:prstGeom prst="rect">
            <a:avLst/>
          </a:prstGeom>
        </p:spPr>
        <p:txBody>
          <a:bodyPr vert="horz" lIns="68579" tIns="34289" rIns="68579" bIns="34289" rtlCol="0" anchor="ctr">
            <a:normAutofit/>
          </a:bodyPr>
          <a:lstStyle/>
          <a:p>
            <a:r>
              <a:rPr lang="en-US"/>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68579" tIns="34289" rIns="68579" bIns="34289"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4767264"/>
            <a:ext cx="2057400" cy="273844"/>
          </a:xfrm>
          <a:prstGeom prst="rect">
            <a:avLst/>
          </a:prstGeom>
        </p:spPr>
        <p:txBody>
          <a:bodyPr vert="horz" lIns="68579" tIns="34289" rIns="68579" bIns="34289" rtlCol="0" anchor="ctr"/>
          <a:lstStyle>
            <a:lvl1pPr algn="l">
              <a:defRPr sz="800">
                <a:solidFill>
                  <a:schemeClr val="tx1">
                    <a:lumMod val="50000"/>
                    <a:lumOff val="50000"/>
                  </a:schemeClr>
                </a:solidFill>
              </a:defRPr>
            </a:lvl1pPr>
          </a:lstStyle>
          <a:p>
            <a:pPr defTabSz="685783"/>
            <a:fld id="{553A60DE-B453-46CA-8054-0F45825A731C}"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Footer Placeholder 4"/>
          <p:cNvSpPr>
            <a:spLocks noGrp="1"/>
          </p:cNvSpPr>
          <p:nvPr>
            <p:ph type="ftr" sz="quarter" idx="3"/>
          </p:nvPr>
        </p:nvSpPr>
        <p:spPr>
          <a:xfrm>
            <a:off x="2901951" y="4767264"/>
            <a:ext cx="4433638" cy="273844"/>
          </a:xfrm>
          <a:prstGeom prst="rect">
            <a:avLst/>
          </a:prstGeom>
        </p:spPr>
        <p:txBody>
          <a:bodyPr vert="horz" lIns="68579" tIns="34289" rIns="68579" bIns="34289" rtlCol="0" anchor="ctr"/>
          <a:lstStyle>
            <a:lvl1pPr algn="l">
              <a:defRPr sz="800">
                <a:solidFill>
                  <a:schemeClr val="tx1">
                    <a:lumMod val="50000"/>
                    <a:lumOff val="50000"/>
                  </a:schemeClr>
                </a:solidFill>
              </a:defRPr>
            </a:lvl1pPr>
          </a:lstStyle>
          <a:p>
            <a:pPr defTabSz="685783"/>
            <a:endParaRPr lang="en-US">
              <a:solidFill>
                <a:srgbClr val="000000">
                  <a:lumMod val="50000"/>
                  <a:lumOff val="50000"/>
                </a:srgbClr>
              </a:solidFill>
            </a:endParaRPr>
          </a:p>
        </p:txBody>
      </p:sp>
      <p:sp>
        <p:nvSpPr>
          <p:cNvPr id="6" name="Slide Number Placeholder 5"/>
          <p:cNvSpPr>
            <a:spLocks noGrp="1"/>
          </p:cNvSpPr>
          <p:nvPr>
            <p:ph type="sldNum" sz="quarter" idx="4"/>
          </p:nvPr>
        </p:nvSpPr>
        <p:spPr>
          <a:xfrm>
            <a:off x="7975603" y="4767264"/>
            <a:ext cx="1148195" cy="273844"/>
          </a:xfrm>
          <a:prstGeom prst="rect">
            <a:avLst/>
          </a:prstGeom>
        </p:spPr>
        <p:txBody>
          <a:bodyPr vert="horz" lIns="68579" tIns="34289" rIns="68579" bIns="34289" rtlCol="0" anchor="ctr"/>
          <a:lstStyle>
            <a:lvl1pPr algn="r">
              <a:defRPr sz="900" b="1">
                <a:solidFill>
                  <a:schemeClr val="accent1"/>
                </a:solidFill>
              </a:defRPr>
            </a:lvl1pPr>
          </a:lstStyle>
          <a:p>
            <a:pPr defTabSz="685783"/>
            <a:fld id="{F2C1E0A1-64A1-4665-AB16-216B847D3FD6}" type="slidenum">
              <a:rPr lang="en-US" smtClean="0">
                <a:solidFill>
                  <a:srgbClr val="40BAD2"/>
                </a:solidFill>
              </a:rPr>
              <a:pPr defTabSz="685783"/>
              <a:t>‹#›</a:t>
            </a:fld>
            <a:endParaRPr lang="en-US">
              <a:solidFill>
                <a:srgbClr val="40BAD2"/>
              </a:solidFill>
            </a:endParaRPr>
          </a:p>
        </p:txBody>
      </p:sp>
    </p:spTree>
    <p:extLst>
      <p:ext uri="{BB962C8B-B14F-4D97-AF65-F5344CB8AC3E}">
        <p14:creationId xmlns:p14="http://schemas.microsoft.com/office/powerpoint/2010/main" val="367493372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621" y="621202"/>
            <a:ext cx="5486400" cy="2569199"/>
          </a:xfrm>
          <a:solidFill>
            <a:schemeClr val="accent1">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ctr">
              <a:spcBef>
                <a:spcPts val="0"/>
              </a:spcBef>
            </a:pPr>
            <a:r>
              <a:rPr lang="ru-RU" sz="3000" b="1" dirty="0">
                <a:solidFill>
                  <a:schemeClr val="tx1"/>
                </a:solidFill>
                <a:latin typeface="Gabriola" panose="04040605051002020D02" pitchFamily="82" charset="0"/>
              </a:rPr>
              <a:t>ПРОЕКТИ</a:t>
            </a:r>
            <a:br>
              <a:rPr lang="ru-RU" sz="3000" b="1" dirty="0">
                <a:solidFill>
                  <a:schemeClr val="tx1"/>
                </a:solidFill>
                <a:latin typeface="Gabriola" panose="04040605051002020D02" pitchFamily="82" charset="0"/>
              </a:rPr>
            </a:br>
            <a:r>
              <a:rPr lang="ru-RU" sz="3000" b="1" dirty="0">
                <a:solidFill>
                  <a:schemeClr val="tx1"/>
                </a:solidFill>
                <a:latin typeface="Gabriola" panose="04040605051002020D02" pitchFamily="82" charset="0"/>
              </a:rPr>
              <a:t>В ОБУЧЕНИЕТО ПО МАТЕМАТИКА </a:t>
            </a:r>
            <a:br>
              <a:rPr lang="ru-RU" sz="3000" b="1" dirty="0">
                <a:solidFill>
                  <a:schemeClr val="tx1"/>
                </a:solidFill>
                <a:latin typeface="Gabriola" panose="04040605051002020D02" pitchFamily="82" charset="0"/>
              </a:rPr>
            </a:br>
            <a:br>
              <a:rPr lang="ru-RU" sz="3000" b="1" dirty="0">
                <a:solidFill>
                  <a:schemeClr val="tx1"/>
                </a:solidFill>
                <a:latin typeface="Gabriola" panose="04040605051002020D02" pitchFamily="82" charset="0"/>
              </a:rPr>
            </a:br>
            <a:endParaRPr lang="en-US" sz="3000" dirty="0">
              <a:solidFill>
                <a:schemeClr val="tx1"/>
              </a:solidFill>
              <a:latin typeface="Gabriola" panose="04040605051002020D02" pitchFamily="82" charset="0"/>
              <a:ea typeface="Adobe Gothic Std B"/>
              <a:cs typeface="FreesiaUPC" pitchFamily="34" charset="-34"/>
            </a:endParaRPr>
          </a:p>
        </p:txBody>
      </p:sp>
      <p:sp>
        <p:nvSpPr>
          <p:cNvPr id="3" name="Text Placeholder 2"/>
          <p:cNvSpPr>
            <a:spLocks noGrp="1"/>
          </p:cNvSpPr>
          <p:nvPr>
            <p:ph type="body" idx="1"/>
          </p:nvPr>
        </p:nvSpPr>
        <p:spPr>
          <a:xfrm>
            <a:off x="2857621" y="3424687"/>
            <a:ext cx="5486400" cy="1144907"/>
          </a:xfrm>
          <a:ln/>
        </p:spPr>
        <p:style>
          <a:lnRef idx="3">
            <a:schemeClr val="lt1"/>
          </a:lnRef>
          <a:fillRef idx="1">
            <a:schemeClr val="accent2"/>
          </a:fillRef>
          <a:effectRef idx="1">
            <a:schemeClr val="accent2"/>
          </a:effectRef>
          <a:fontRef idx="minor">
            <a:schemeClr val="lt1"/>
          </a:fontRef>
        </p:style>
        <p:txBody>
          <a:bodyPr>
            <a:noAutofit/>
          </a:bodyPr>
          <a:lstStyle/>
          <a:p>
            <a:pPr algn="ctr">
              <a:spcBef>
                <a:spcPct val="0"/>
              </a:spcBef>
            </a:pPr>
            <a:r>
              <a:rPr lang="bg-BG" sz="2700" spc="-75" dirty="0" err="1">
                <a:solidFill>
                  <a:schemeClr val="tx1"/>
                </a:solidFill>
                <a:latin typeface="Gabriola" panose="04040605051002020D02" pitchFamily="82" charset="0"/>
                <a:ea typeface="+mj-ea"/>
                <a:cs typeface="+mj-cs"/>
              </a:rPr>
              <a:t>проф</a:t>
            </a:r>
            <a:r>
              <a:rPr lang="bg-BG" sz="2700" spc="-75" dirty="0">
                <a:solidFill>
                  <a:schemeClr val="tx1"/>
                </a:solidFill>
                <a:latin typeface="Gabriola" panose="04040605051002020D02" pitchFamily="82" charset="0"/>
                <a:ea typeface="+mj-ea"/>
                <a:cs typeface="+mj-cs"/>
              </a:rPr>
              <a:t> . д-р Владимира Ангелова, </a:t>
            </a:r>
            <a:br>
              <a:rPr lang="bg-BG" sz="2700" spc="-75" dirty="0">
                <a:solidFill>
                  <a:schemeClr val="tx1"/>
                </a:solidFill>
                <a:latin typeface="Gabriola" panose="04040605051002020D02" pitchFamily="82" charset="0"/>
                <a:ea typeface="+mj-ea"/>
                <a:cs typeface="+mj-cs"/>
              </a:rPr>
            </a:br>
            <a:r>
              <a:rPr lang="bg-BG" sz="2700" spc="-75" dirty="0">
                <a:solidFill>
                  <a:schemeClr val="tx1"/>
                </a:solidFill>
                <a:latin typeface="Gabriola" panose="04040605051002020D02" pitchFamily="82" charset="0"/>
                <a:ea typeface="+mj-ea"/>
                <a:cs typeface="+mj-cs"/>
              </a:rPr>
              <a:t>гл. ас. д-р Александра Николова</a:t>
            </a:r>
          </a:p>
          <a:p>
            <a:pPr algn="ctr">
              <a:spcBef>
                <a:spcPct val="0"/>
              </a:spcBef>
            </a:pPr>
            <a:r>
              <a:rPr lang="bg-BG" sz="2700" spc="-75" dirty="0">
                <a:solidFill>
                  <a:schemeClr val="tx1"/>
                </a:solidFill>
                <a:latin typeface="Gabriola" panose="04040605051002020D02" pitchFamily="82" charset="0"/>
                <a:ea typeface="+mj-ea"/>
                <a:cs typeface="+mj-cs"/>
              </a:rPr>
              <a:t>ПУ „Паисий Хилендарски“</a:t>
            </a:r>
            <a:endParaRPr lang="en-US" sz="2700" spc="-75" dirty="0">
              <a:solidFill>
                <a:schemeClr val="tx1"/>
              </a:solidFill>
              <a:latin typeface="Gabriola" panose="04040605051002020D02" pitchFamily="82" charset="0"/>
              <a:ea typeface="+mj-ea"/>
              <a:cs typeface="+mj-cs"/>
            </a:endParaRPr>
          </a:p>
        </p:txBody>
      </p:sp>
      <p:pic>
        <p:nvPicPr>
          <p:cNvPr id="7" name="Picture 14" descr="Image result for просвета плюс лог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48" y="1377229"/>
            <a:ext cx="1553825" cy="1486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521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84480" y="611666"/>
            <a:ext cx="5184576" cy="442944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D5DE289D-2C96-4250-8C25-56FB2CC64F37}" type="slidenum">
              <a:rPr lang="en-US" smtClean="0"/>
              <a:t>10</a:t>
            </a:fld>
            <a:endParaRPr lang="en-US"/>
          </a:p>
        </p:txBody>
      </p:sp>
      <p:grpSp>
        <p:nvGrpSpPr>
          <p:cNvPr id="5" name="Group 5"/>
          <p:cNvGrpSpPr/>
          <p:nvPr/>
        </p:nvGrpSpPr>
        <p:grpSpPr>
          <a:xfrm>
            <a:off x="1832452" y="102392"/>
            <a:ext cx="5688631" cy="369332"/>
            <a:chOff x="1044086" y="548813"/>
            <a:chExt cx="9590049" cy="492443"/>
          </a:xfrm>
        </p:grpSpPr>
        <p:sp>
          <p:nvSpPr>
            <p:cNvPr id="6" name="Folded Corner 6"/>
            <p:cNvSpPr/>
            <p:nvPr/>
          </p:nvSpPr>
          <p:spPr>
            <a:xfrm>
              <a:off x="1044086" y="548814"/>
              <a:ext cx="9590049" cy="49244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8"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„Вълшебни числа“</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4" name="Контейнер за дата 3">
            <a:extLst>
              <a:ext uri="{FF2B5EF4-FFF2-40B4-BE49-F238E27FC236}">
                <a16:creationId xmlns:a16="http://schemas.microsoft.com/office/drawing/2014/main" id="{7BE839D9-BEFB-A161-2B59-3F081346DE15}"/>
              </a:ext>
            </a:extLst>
          </p:cNvPr>
          <p:cNvSpPr>
            <a:spLocks noGrp="1"/>
          </p:cNvSpPr>
          <p:nvPr>
            <p:ph type="dt" sz="half" idx="10"/>
          </p:nvPr>
        </p:nvSpPr>
        <p:spPr/>
        <p:txBody>
          <a:bodyPr/>
          <a:lstStyle/>
          <a:p>
            <a:fld id="{70B1AD78-45FE-472E-95C1-194C07984A10}"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1552437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735200"/>
            <a:ext cx="6703453" cy="4178618"/>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D5DE289D-2C96-4250-8C25-56FB2CC64F37}" type="slidenum">
              <a:rPr lang="en-US" smtClean="0"/>
              <a:t>11</a:t>
            </a:fld>
            <a:endParaRPr lang="en-US"/>
          </a:p>
        </p:txBody>
      </p:sp>
      <p:grpSp>
        <p:nvGrpSpPr>
          <p:cNvPr id="5" name="Group 5"/>
          <p:cNvGrpSpPr/>
          <p:nvPr/>
        </p:nvGrpSpPr>
        <p:grpSpPr>
          <a:xfrm>
            <a:off x="1835696" y="102392"/>
            <a:ext cx="5688631" cy="369332"/>
            <a:chOff x="1044086" y="548813"/>
            <a:chExt cx="9590049" cy="492443"/>
          </a:xfrm>
        </p:grpSpPr>
        <p:sp>
          <p:nvSpPr>
            <p:cNvPr id="6" name="Folded Corner 6"/>
            <p:cNvSpPr/>
            <p:nvPr/>
          </p:nvSpPr>
          <p:spPr>
            <a:xfrm>
              <a:off x="1044086" y="548814"/>
              <a:ext cx="9590049" cy="49244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„Приказна градина“</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8" name="Контейнер за дата 7">
            <a:extLst>
              <a:ext uri="{FF2B5EF4-FFF2-40B4-BE49-F238E27FC236}">
                <a16:creationId xmlns:a16="http://schemas.microsoft.com/office/drawing/2014/main" id="{338993C4-FB84-EB48-63B6-BF660C138AC5}"/>
              </a:ext>
            </a:extLst>
          </p:cNvPr>
          <p:cNvSpPr>
            <a:spLocks noGrp="1"/>
          </p:cNvSpPr>
          <p:nvPr>
            <p:ph type="dt" sz="half" idx="10"/>
          </p:nvPr>
        </p:nvSpPr>
        <p:spPr/>
        <p:txBody>
          <a:bodyPr/>
          <a:lstStyle/>
          <a:p>
            <a:fld id="{75D3ED04-D575-4818-8574-BF4E770FBE39}"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4290126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12</a:t>
            </a:fld>
            <a:endParaRPr lang="en-US">
              <a:solidFill>
                <a:srgbClr val="40BAD2"/>
              </a:solidFill>
            </a:endParaRPr>
          </a:p>
        </p:txBody>
      </p:sp>
      <p:grpSp>
        <p:nvGrpSpPr>
          <p:cNvPr id="5" name="Group 5"/>
          <p:cNvGrpSpPr/>
          <p:nvPr/>
        </p:nvGrpSpPr>
        <p:grpSpPr>
          <a:xfrm>
            <a:off x="1727684" y="118956"/>
            <a:ext cx="5688631" cy="693019"/>
            <a:chOff x="1044086" y="317634"/>
            <a:chExt cx="9590049" cy="924025"/>
          </a:xfrm>
        </p:grpSpPr>
        <p:sp>
          <p:nvSpPr>
            <p:cNvPr id="6" name="Folded Corner 6"/>
            <p:cNvSpPr/>
            <p:nvPr/>
          </p:nvSpPr>
          <p:spPr>
            <a:xfrm>
              <a:off x="1044086" y="317634"/>
              <a:ext cx="9590049" cy="92402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Работа с таблици и диаграми</a:t>
              </a:r>
              <a:endParaRPr lang="en-US" i="1" dirty="0">
                <a:solidFill>
                  <a:srgbClr val="FFFFFF"/>
                </a:solidFill>
                <a:latin typeface="Times New Roman" panose="02020603050405020304" pitchFamily="18" charset="0"/>
                <a:cs typeface="Times New Roman" panose="02020603050405020304" pitchFamily="18" charset="0"/>
              </a:endParaRPr>
            </a:p>
          </p:txBody>
        </p:sp>
      </p:grpSp>
      <p:grpSp>
        <p:nvGrpSpPr>
          <p:cNvPr id="8" name="Групиране 7"/>
          <p:cNvGrpSpPr/>
          <p:nvPr/>
        </p:nvGrpSpPr>
        <p:grpSpPr>
          <a:xfrm>
            <a:off x="179555" y="141352"/>
            <a:ext cx="845103" cy="432048"/>
            <a:chOff x="1161116" y="411510"/>
            <a:chExt cx="845103" cy="432048"/>
          </a:xfrm>
        </p:grpSpPr>
        <p:sp>
          <p:nvSpPr>
            <p:cNvPr id="9" name="Овал 8"/>
            <p:cNvSpPr/>
            <p:nvPr/>
          </p:nvSpPr>
          <p:spPr>
            <a:xfrm>
              <a:off x="1187624" y="411510"/>
              <a:ext cx="792088" cy="432048"/>
            </a:xfrm>
            <a:prstGeom prst="ellipse">
              <a:avLst/>
            </a:prstGeom>
            <a:solidFill>
              <a:srgbClr val="4FD1FF"/>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rgbClr val="94B6D2"/>
              </a:contourClr>
            </a:sp3d>
          </p:spPr>
          <p:txBody>
            <a:bodyPr rtlCol="0" anchor="ctr"/>
            <a:lstStyle/>
            <a:p>
              <a:pPr algn="ctr" defTabSz="913793"/>
              <a:endParaRPr lang="bg-BG" kern="0" dirty="0">
                <a:solidFill>
                  <a:prstClr val="white"/>
                </a:solidFill>
                <a:latin typeface="Calibri"/>
              </a:endParaRPr>
            </a:p>
          </p:txBody>
        </p:sp>
        <p:sp>
          <p:nvSpPr>
            <p:cNvPr id="10" name="Текстово поле 9"/>
            <p:cNvSpPr txBox="1"/>
            <p:nvPr/>
          </p:nvSpPr>
          <p:spPr>
            <a:xfrm>
              <a:off x="1161116" y="419953"/>
              <a:ext cx="845103" cy="369332"/>
            </a:xfrm>
            <a:prstGeom prst="rect">
              <a:avLst/>
            </a:prstGeom>
            <a:noFill/>
          </p:spPr>
          <p:txBody>
            <a:bodyPr wrap="none" rtlCol="0">
              <a:spAutoFit/>
            </a:bodyPr>
            <a:lstStyle/>
            <a:p>
              <a:pPr defTabSz="913793"/>
              <a:r>
                <a:rPr lang="bg-BG" kern="0" dirty="0">
                  <a:solidFill>
                    <a:prstClr val="white"/>
                  </a:solidFill>
                  <a:latin typeface="Calibri"/>
                </a:rPr>
                <a:t>3. клас</a:t>
              </a:r>
            </a:p>
          </p:txBody>
        </p:sp>
      </p:grpSp>
      <p:sp>
        <p:nvSpPr>
          <p:cNvPr id="2" name="Контейнер за дата 1">
            <a:extLst>
              <a:ext uri="{FF2B5EF4-FFF2-40B4-BE49-F238E27FC236}">
                <a16:creationId xmlns:a16="http://schemas.microsoft.com/office/drawing/2014/main" id="{56ED6D30-FA60-0D13-0C52-E5BBFD1DF936}"/>
              </a:ext>
            </a:extLst>
          </p:cNvPr>
          <p:cNvSpPr>
            <a:spLocks noGrp="1"/>
          </p:cNvSpPr>
          <p:nvPr>
            <p:ph type="dt" sz="half" idx="10"/>
          </p:nvPr>
        </p:nvSpPr>
        <p:spPr/>
        <p:txBody>
          <a:bodyPr/>
          <a:lstStyle/>
          <a:p>
            <a:fld id="{0744F671-1182-4DBD-BEF7-980EAF8743CF}"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pic>
        <p:nvPicPr>
          <p:cNvPr id="12" name="Картина 11">
            <a:extLst>
              <a:ext uri="{FF2B5EF4-FFF2-40B4-BE49-F238E27FC236}">
                <a16:creationId xmlns:a16="http://schemas.microsoft.com/office/drawing/2014/main" id="{65FF2E92-5C19-17D6-08BE-DC2A53FF9A8C}"/>
              </a:ext>
            </a:extLst>
          </p:cNvPr>
          <p:cNvPicPr>
            <a:picLocks noChangeAspect="1"/>
          </p:cNvPicPr>
          <p:nvPr/>
        </p:nvPicPr>
        <p:blipFill>
          <a:blip r:embed="rId2"/>
          <a:stretch>
            <a:fillRect/>
          </a:stretch>
        </p:blipFill>
        <p:spPr>
          <a:xfrm>
            <a:off x="1153818" y="989881"/>
            <a:ext cx="6821785" cy="3946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5203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13</a:t>
            </a:fld>
            <a:endParaRPr lang="en-US">
              <a:solidFill>
                <a:srgbClr val="40BAD2"/>
              </a:solidFill>
            </a:endParaRPr>
          </a:p>
        </p:txBody>
      </p:sp>
      <p:grpSp>
        <p:nvGrpSpPr>
          <p:cNvPr id="5" name="Group 5"/>
          <p:cNvGrpSpPr/>
          <p:nvPr/>
        </p:nvGrpSpPr>
        <p:grpSpPr>
          <a:xfrm>
            <a:off x="1728832" y="138383"/>
            <a:ext cx="5688631" cy="549003"/>
            <a:chOff x="1044086" y="317634"/>
            <a:chExt cx="9590049" cy="924025"/>
          </a:xfrm>
        </p:grpSpPr>
        <p:sp>
          <p:nvSpPr>
            <p:cNvPr id="6" name="Folded Corner 6"/>
            <p:cNvSpPr/>
            <p:nvPr/>
          </p:nvSpPr>
          <p:spPr>
            <a:xfrm>
              <a:off x="1044086" y="317634"/>
              <a:ext cx="9590049" cy="92402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431174"/>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„Нашето проучване“</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2" name="Контейнер за дата 1">
            <a:extLst>
              <a:ext uri="{FF2B5EF4-FFF2-40B4-BE49-F238E27FC236}">
                <a16:creationId xmlns:a16="http://schemas.microsoft.com/office/drawing/2014/main" id="{12D2106B-AF13-A66B-794A-80EBD99750D3}"/>
              </a:ext>
            </a:extLst>
          </p:cNvPr>
          <p:cNvSpPr>
            <a:spLocks noGrp="1"/>
          </p:cNvSpPr>
          <p:nvPr>
            <p:ph type="dt" sz="half" idx="10"/>
          </p:nvPr>
        </p:nvSpPr>
        <p:spPr/>
        <p:txBody>
          <a:bodyPr/>
          <a:lstStyle/>
          <a:p>
            <a:fld id="{F1A2BBFF-7590-4A33-8733-130287196FFA}"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pic>
        <p:nvPicPr>
          <p:cNvPr id="9" name="Картина 8">
            <a:extLst>
              <a:ext uri="{FF2B5EF4-FFF2-40B4-BE49-F238E27FC236}">
                <a16:creationId xmlns:a16="http://schemas.microsoft.com/office/drawing/2014/main" id="{1829F91C-F67F-49AD-A062-9FEA77EB5DA9}"/>
              </a:ext>
            </a:extLst>
          </p:cNvPr>
          <p:cNvPicPr>
            <a:picLocks noChangeAspect="1"/>
          </p:cNvPicPr>
          <p:nvPr/>
        </p:nvPicPr>
        <p:blipFill>
          <a:blip r:embed="rId2"/>
          <a:stretch>
            <a:fillRect/>
          </a:stretch>
        </p:blipFill>
        <p:spPr>
          <a:xfrm>
            <a:off x="1547664" y="752563"/>
            <a:ext cx="5941807" cy="4285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984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14</a:t>
            </a:fld>
            <a:endParaRPr lang="en-US">
              <a:solidFill>
                <a:srgbClr val="40BAD2"/>
              </a:solidFill>
            </a:endParaRPr>
          </a:p>
        </p:txBody>
      </p:sp>
      <p:grpSp>
        <p:nvGrpSpPr>
          <p:cNvPr id="5" name="Group 5"/>
          <p:cNvGrpSpPr/>
          <p:nvPr/>
        </p:nvGrpSpPr>
        <p:grpSpPr>
          <a:xfrm>
            <a:off x="1763688" y="51470"/>
            <a:ext cx="5688631" cy="369332"/>
            <a:chOff x="1044086" y="548813"/>
            <a:chExt cx="9590049" cy="492443"/>
          </a:xfrm>
        </p:grpSpPr>
        <p:sp>
          <p:nvSpPr>
            <p:cNvPr id="6" name="Folded Corner 6"/>
            <p:cNvSpPr/>
            <p:nvPr/>
          </p:nvSpPr>
          <p:spPr>
            <a:xfrm>
              <a:off x="1044086" y="548814"/>
              <a:ext cx="9590049" cy="49244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„Полезни плодове“</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2" name="Контейнер за дата 1">
            <a:extLst>
              <a:ext uri="{FF2B5EF4-FFF2-40B4-BE49-F238E27FC236}">
                <a16:creationId xmlns:a16="http://schemas.microsoft.com/office/drawing/2014/main" id="{E2D2E121-7B74-14A5-E65C-5E2895D09FDB}"/>
              </a:ext>
            </a:extLst>
          </p:cNvPr>
          <p:cNvSpPr>
            <a:spLocks noGrp="1"/>
          </p:cNvSpPr>
          <p:nvPr>
            <p:ph type="dt" sz="half" idx="10"/>
          </p:nvPr>
        </p:nvSpPr>
        <p:spPr/>
        <p:txBody>
          <a:bodyPr/>
          <a:lstStyle/>
          <a:p>
            <a:fld id="{474E34A9-25C6-4195-8F45-BC930B1E0626}"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pic>
        <p:nvPicPr>
          <p:cNvPr id="9" name="Картина 8">
            <a:extLst>
              <a:ext uri="{FF2B5EF4-FFF2-40B4-BE49-F238E27FC236}">
                <a16:creationId xmlns:a16="http://schemas.microsoft.com/office/drawing/2014/main" id="{F950A877-A8E4-066A-7222-0AB9078D6B73}"/>
              </a:ext>
            </a:extLst>
          </p:cNvPr>
          <p:cNvPicPr>
            <a:picLocks noChangeAspect="1"/>
          </p:cNvPicPr>
          <p:nvPr/>
        </p:nvPicPr>
        <p:blipFill>
          <a:blip r:embed="rId2"/>
          <a:stretch>
            <a:fillRect/>
          </a:stretch>
        </p:blipFill>
        <p:spPr>
          <a:xfrm>
            <a:off x="1671261" y="519904"/>
            <a:ext cx="5801478" cy="4547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922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15</a:t>
            </a:fld>
            <a:endParaRPr lang="en-US">
              <a:solidFill>
                <a:srgbClr val="40BAD2"/>
              </a:solidFill>
            </a:endParaRPr>
          </a:p>
        </p:txBody>
      </p:sp>
      <p:grpSp>
        <p:nvGrpSpPr>
          <p:cNvPr id="4" name="Group 5"/>
          <p:cNvGrpSpPr/>
          <p:nvPr/>
        </p:nvGrpSpPr>
        <p:grpSpPr>
          <a:xfrm>
            <a:off x="1762418" y="102392"/>
            <a:ext cx="5688631" cy="369332"/>
            <a:chOff x="1044086" y="548813"/>
            <a:chExt cx="9590049" cy="492443"/>
          </a:xfrm>
        </p:grpSpPr>
        <p:sp>
          <p:nvSpPr>
            <p:cNvPr id="5" name="Folded Corner 6"/>
            <p:cNvSpPr/>
            <p:nvPr/>
          </p:nvSpPr>
          <p:spPr>
            <a:xfrm>
              <a:off x="1044086" y="548814"/>
              <a:ext cx="9590049" cy="49244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6"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„Цветни картички“</a:t>
              </a:r>
              <a:endParaRPr lang="en-US" i="1" dirty="0">
                <a:solidFill>
                  <a:srgbClr val="FFFFFF"/>
                </a:solidFill>
                <a:latin typeface="Times New Roman" panose="02020603050405020304" pitchFamily="18" charset="0"/>
                <a:cs typeface="Times New Roman" panose="02020603050405020304" pitchFamily="18" charset="0"/>
              </a:endParaRPr>
            </a:p>
          </p:txBody>
        </p:sp>
      </p:grpSp>
      <p:pic>
        <p:nvPicPr>
          <p:cNvPr id="4098" name="Picture 2" descr="C:\Users\PC\Deskto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390" y="576612"/>
            <a:ext cx="6786688" cy="4464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Контейнер за дата 1">
            <a:extLst>
              <a:ext uri="{FF2B5EF4-FFF2-40B4-BE49-F238E27FC236}">
                <a16:creationId xmlns:a16="http://schemas.microsoft.com/office/drawing/2014/main" id="{B3F35D5F-9F49-33F6-1198-46FFC9653703}"/>
              </a:ext>
            </a:extLst>
          </p:cNvPr>
          <p:cNvSpPr>
            <a:spLocks noGrp="1"/>
          </p:cNvSpPr>
          <p:nvPr>
            <p:ph type="dt" sz="half" idx="10"/>
          </p:nvPr>
        </p:nvSpPr>
        <p:spPr/>
        <p:txBody>
          <a:bodyPr/>
          <a:lstStyle/>
          <a:p>
            <a:fld id="{A92CE1F8-8D76-4529-B571-669E9F5E39C2}"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2230794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16</a:t>
            </a:fld>
            <a:endParaRPr lang="en-US">
              <a:solidFill>
                <a:srgbClr val="40BAD2"/>
              </a:solidFill>
            </a:endParaRPr>
          </a:p>
        </p:txBody>
      </p:sp>
      <p:pic>
        <p:nvPicPr>
          <p:cNvPr id="5122" name="Picture 2" descr="C:\Users\PC\Desktop\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068" y="627534"/>
            <a:ext cx="6169864" cy="4304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1763689" y="102392"/>
            <a:ext cx="5688631" cy="369332"/>
            <a:chOff x="1044086" y="548813"/>
            <a:chExt cx="9590049" cy="492443"/>
          </a:xfrm>
        </p:grpSpPr>
        <p:sp>
          <p:nvSpPr>
            <p:cNvPr id="6" name="Folded Corner 6"/>
            <p:cNvSpPr/>
            <p:nvPr/>
          </p:nvSpPr>
          <p:spPr>
            <a:xfrm>
              <a:off x="1044086" y="548814"/>
              <a:ext cx="9590049" cy="49244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за детска стая</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2" name="Контейнер за дата 1">
            <a:extLst>
              <a:ext uri="{FF2B5EF4-FFF2-40B4-BE49-F238E27FC236}">
                <a16:creationId xmlns:a16="http://schemas.microsoft.com/office/drawing/2014/main" id="{D3E28127-ED8A-D31F-8E6D-2D2E356996CA}"/>
              </a:ext>
            </a:extLst>
          </p:cNvPr>
          <p:cNvSpPr>
            <a:spLocks noGrp="1"/>
          </p:cNvSpPr>
          <p:nvPr>
            <p:ph type="dt" sz="half" idx="10"/>
          </p:nvPr>
        </p:nvSpPr>
        <p:spPr/>
        <p:txBody>
          <a:bodyPr/>
          <a:lstStyle/>
          <a:p>
            <a:fld id="{404F6F60-092A-4EC0-9102-A15E29997CAF}"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658347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17</a:t>
            </a:fld>
            <a:endParaRPr lang="en-US">
              <a:solidFill>
                <a:srgbClr val="40BAD2"/>
              </a:solidFill>
            </a:endParaRPr>
          </a:p>
        </p:txBody>
      </p:sp>
      <p:pic>
        <p:nvPicPr>
          <p:cNvPr id="8194" name="Picture 2" descr="C:\Users\PC\Desktop\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090" y="918113"/>
            <a:ext cx="7199337" cy="3794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1763688" y="123479"/>
            <a:ext cx="5688631" cy="576063"/>
            <a:chOff x="1044086" y="548814"/>
            <a:chExt cx="9590049" cy="768085"/>
          </a:xfrm>
        </p:grpSpPr>
        <p:sp>
          <p:nvSpPr>
            <p:cNvPr id="6" name="Folded Corner 6"/>
            <p:cNvSpPr/>
            <p:nvPr/>
          </p:nvSpPr>
          <p:spPr>
            <a:xfrm>
              <a:off x="1044086" y="548814"/>
              <a:ext cx="9590049" cy="76808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64482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„Страната на числата“</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2" name="Контейнер за дата 1">
            <a:extLst>
              <a:ext uri="{FF2B5EF4-FFF2-40B4-BE49-F238E27FC236}">
                <a16:creationId xmlns:a16="http://schemas.microsoft.com/office/drawing/2014/main" id="{D51E31F8-430D-D84C-45DD-7977EC0BFF9F}"/>
              </a:ext>
            </a:extLst>
          </p:cNvPr>
          <p:cNvSpPr>
            <a:spLocks noGrp="1"/>
          </p:cNvSpPr>
          <p:nvPr>
            <p:ph type="dt" sz="half" idx="10"/>
          </p:nvPr>
        </p:nvSpPr>
        <p:spPr/>
        <p:txBody>
          <a:bodyPr/>
          <a:lstStyle/>
          <a:p>
            <a:fld id="{95E06CBE-A3AD-4443-8D13-8871FEDC5CE3}"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grpSp>
        <p:nvGrpSpPr>
          <p:cNvPr id="8" name="Групиране 7"/>
          <p:cNvGrpSpPr/>
          <p:nvPr/>
        </p:nvGrpSpPr>
        <p:grpSpPr>
          <a:xfrm>
            <a:off x="179555" y="141352"/>
            <a:ext cx="845103" cy="432048"/>
            <a:chOff x="1161116" y="411510"/>
            <a:chExt cx="845103" cy="432048"/>
          </a:xfrm>
        </p:grpSpPr>
        <p:sp>
          <p:nvSpPr>
            <p:cNvPr id="9" name="Овал 8"/>
            <p:cNvSpPr/>
            <p:nvPr/>
          </p:nvSpPr>
          <p:spPr>
            <a:xfrm>
              <a:off x="1187624" y="411510"/>
              <a:ext cx="792088" cy="432048"/>
            </a:xfrm>
            <a:prstGeom prst="ellipse">
              <a:avLst/>
            </a:prstGeom>
            <a:solidFill>
              <a:srgbClr val="4FD1FF"/>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rgbClr val="94B6D2"/>
              </a:contourClr>
            </a:sp3d>
          </p:spPr>
          <p:txBody>
            <a:bodyPr rtlCol="0" anchor="ctr"/>
            <a:lstStyle/>
            <a:p>
              <a:pPr algn="ctr" defTabSz="913793"/>
              <a:endParaRPr lang="bg-BG" kern="0" dirty="0">
                <a:solidFill>
                  <a:prstClr val="white"/>
                </a:solidFill>
                <a:latin typeface="Calibri"/>
              </a:endParaRPr>
            </a:p>
          </p:txBody>
        </p:sp>
        <p:sp>
          <p:nvSpPr>
            <p:cNvPr id="10" name="Текстово поле 9"/>
            <p:cNvSpPr txBox="1"/>
            <p:nvPr/>
          </p:nvSpPr>
          <p:spPr>
            <a:xfrm>
              <a:off x="1161116" y="419953"/>
              <a:ext cx="845103" cy="369332"/>
            </a:xfrm>
            <a:prstGeom prst="rect">
              <a:avLst/>
            </a:prstGeom>
            <a:noFill/>
          </p:spPr>
          <p:txBody>
            <a:bodyPr wrap="none" rtlCol="0">
              <a:spAutoFit/>
            </a:bodyPr>
            <a:lstStyle/>
            <a:p>
              <a:pPr defTabSz="913793"/>
              <a:r>
                <a:rPr lang="bg-BG" kern="0" dirty="0">
                  <a:solidFill>
                    <a:prstClr val="white"/>
                  </a:solidFill>
                  <a:latin typeface="Calibri"/>
                </a:rPr>
                <a:t>4. клас</a:t>
              </a:r>
            </a:p>
          </p:txBody>
        </p:sp>
      </p:grpSp>
    </p:spTree>
    <p:extLst>
      <p:ext uri="{BB962C8B-B14F-4D97-AF65-F5344CB8AC3E}">
        <p14:creationId xmlns:p14="http://schemas.microsoft.com/office/powerpoint/2010/main" val="1077500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18</a:t>
            </a:fld>
            <a:endParaRPr lang="en-US">
              <a:solidFill>
                <a:srgbClr val="40BAD2"/>
              </a:solidFill>
            </a:endParaRPr>
          </a:p>
        </p:txBody>
      </p:sp>
      <p:grpSp>
        <p:nvGrpSpPr>
          <p:cNvPr id="4" name="Group 5"/>
          <p:cNvGrpSpPr/>
          <p:nvPr/>
        </p:nvGrpSpPr>
        <p:grpSpPr>
          <a:xfrm>
            <a:off x="1763688" y="123479"/>
            <a:ext cx="5688631" cy="576063"/>
            <a:chOff x="1044086" y="548814"/>
            <a:chExt cx="9590049" cy="768085"/>
          </a:xfrm>
        </p:grpSpPr>
        <p:sp>
          <p:nvSpPr>
            <p:cNvPr id="5" name="Folded Corner 6"/>
            <p:cNvSpPr/>
            <p:nvPr/>
          </p:nvSpPr>
          <p:spPr>
            <a:xfrm>
              <a:off x="1044086" y="548814"/>
              <a:ext cx="9590049" cy="76808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6" name="Rectangle 7"/>
            <p:cNvSpPr/>
            <p:nvPr/>
          </p:nvSpPr>
          <p:spPr>
            <a:xfrm>
              <a:off x="2125684" y="64482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„Моят </a:t>
              </a:r>
              <a:r>
                <a:rPr lang="bg-BG" b="1" i="1" dirty="0" err="1">
                  <a:solidFill>
                    <a:srgbClr val="FFFFFF"/>
                  </a:solidFill>
                  <a:latin typeface="Times New Roman" panose="02020603050405020304" pitchFamily="18" charset="0"/>
                  <a:cs typeface="Times New Roman" panose="02020603050405020304" pitchFamily="18" charset="0"/>
                </a:rPr>
                <a:t>мечтан</a:t>
              </a:r>
              <a:r>
                <a:rPr lang="bg-BG" b="1" i="1">
                  <a:solidFill>
                    <a:srgbClr val="FFFFFF"/>
                  </a:solidFill>
                  <a:latin typeface="Times New Roman" panose="02020603050405020304" pitchFamily="18" charset="0"/>
                  <a:cs typeface="Times New Roman" panose="02020603050405020304" pitchFamily="18" charset="0"/>
                </a:rPr>
                <a:t> град“</a:t>
              </a:r>
              <a:endParaRPr lang="en-US" i="1" dirty="0">
                <a:solidFill>
                  <a:srgbClr val="FFFFFF"/>
                </a:solidFill>
                <a:latin typeface="Times New Roman" panose="02020603050405020304" pitchFamily="18" charset="0"/>
                <a:cs typeface="Times New Roman" panose="02020603050405020304" pitchFamily="18" charset="0"/>
              </a:endParaRPr>
            </a:p>
          </p:txBody>
        </p:sp>
      </p:grpSp>
      <p:pic>
        <p:nvPicPr>
          <p:cNvPr id="10242" name="Picture 2" descr="C:\Users\PC\Deskto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48" y="921160"/>
            <a:ext cx="7250104" cy="4026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Контейнер за дата 1">
            <a:extLst>
              <a:ext uri="{FF2B5EF4-FFF2-40B4-BE49-F238E27FC236}">
                <a16:creationId xmlns:a16="http://schemas.microsoft.com/office/drawing/2014/main" id="{37F00426-6F29-1D3A-43FC-C4244FFBBD53}"/>
              </a:ext>
            </a:extLst>
          </p:cNvPr>
          <p:cNvSpPr>
            <a:spLocks noGrp="1"/>
          </p:cNvSpPr>
          <p:nvPr>
            <p:ph type="dt" sz="half" idx="10"/>
          </p:nvPr>
        </p:nvSpPr>
        <p:spPr/>
        <p:txBody>
          <a:bodyPr/>
          <a:lstStyle/>
          <a:p>
            <a:fld id="{DA2C2DE5-2DEA-4248-9359-639AF5476A11}"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1223174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19</a:t>
            </a:fld>
            <a:endParaRPr lang="en-US">
              <a:solidFill>
                <a:srgbClr val="40BAD2"/>
              </a:solidFill>
            </a:endParaRPr>
          </a:p>
        </p:txBody>
      </p:sp>
      <p:pic>
        <p:nvPicPr>
          <p:cNvPr id="12290" name="Picture 2" descr="C:\Users\PC\Desktop\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58" y="778033"/>
            <a:ext cx="7076083" cy="4240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1737332" y="102392"/>
            <a:ext cx="5688631" cy="576063"/>
            <a:chOff x="1044086" y="548814"/>
            <a:chExt cx="9590049" cy="768085"/>
          </a:xfrm>
        </p:grpSpPr>
        <p:sp>
          <p:nvSpPr>
            <p:cNvPr id="6" name="Folded Corner 6"/>
            <p:cNvSpPr/>
            <p:nvPr/>
          </p:nvSpPr>
          <p:spPr>
            <a:xfrm>
              <a:off x="1044086" y="548814"/>
              <a:ext cx="9590049" cy="76808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64482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„Геометрични тела“</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2" name="Контейнер за дата 1">
            <a:extLst>
              <a:ext uri="{FF2B5EF4-FFF2-40B4-BE49-F238E27FC236}">
                <a16:creationId xmlns:a16="http://schemas.microsoft.com/office/drawing/2014/main" id="{20C638B8-0B92-1D02-0120-D793D9A0597A}"/>
              </a:ext>
            </a:extLst>
          </p:cNvPr>
          <p:cNvSpPr>
            <a:spLocks noGrp="1"/>
          </p:cNvSpPr>
          <p:nvPr>
            <p:ph type="dt" sz="half" idx="10"/>
          </p:nvPr>
        </p:nvSpPr>
        <p:spPr/>
        <p:txBody>
          <a:bodyPr/>
          <a:lstStyle/>
          <a:p>
            <a:fld id="{A4B915B2-49B9-487A-A1FC-FE22A8219897}"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682145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49" y="1590220"/>
            <a:ext cx="2210612" cy="3450887"/>
          </a:xfrm>
        </p:spPr>
        <p:txBody>
          <a:bodyPr>
            <a:normAutofit fontScale="90000"/>
          </a:bodyPr>
          <a:lstStyle/>
          <a:p>
            <a:pPr algn="ctr"/>
            <a:r>
              <a:rPr lang="bg-BG" dirty="0">
                <a:latin typeface="Gabriola" panose="04040605051002020D02" pitchFamily="82" charset="0"/>
              </a:rPr>
              <a:t>РУБРИКА</a:t>
            </a: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r>
              <a:rPr lang="bg-BG" dirty="0">
                <a:latin typeface="Gabriola" panose="04040605051002020D02" pitchFamily="82" charset="0"/>
              </a:rPr>
              <a:t>НАШИЯТ ПРОЕКТ</a:t>
            </a: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br>
              <a:rPr lang="bg-BG" dirty="0">
                <a:latin typeface="Gabriola" panose="04040605051002020D02" pitchFamily="82" charset="0"/>
              </a:rPr>
            </a:br>
            <a:endParaRPr lang="en-US" dirty="0">
              <a:latin typeface="Gabriola" panose="04040605051002020D02" pitchFamily="82" charset="0"/>
            </a:endParaRPr>
          </a:p>
        </p:txBody>
      </p:sp>
      <p:sp>
        <p:nvSpPr>
          <p:cNvPr id="3" name="Date Placeholder 2"/>
          <p:cNvSpPr>
            <a:spLocks noGrp="1"/>
          </p:cNvSpPr>
          <p:nvPr>
            <p:ph type="dt" sz="half" idx="10"/>
          </p:nvPr>
        </p:nvSpPr>
        <p:spPr/>
        <p:txBody>
          <a:bodyPr/>
          <a:lstStyle/>
          <a:p>
            <a:fld id="{6841C6F9-58ED-40A4-BE5F-1DC2BA85ADF6}" type="datetime1">
              <a:rPr lang="bg-BG" smtClean="0"/>
              <a:t>21.2.2025 г.</a:t>
            </a:fld>
            <a:endParaRPr lang="en-US"/>
          </a:p>
        </p:txBody>
      </p:sp>
      <p:sp>
        <p:nvSpPr>
          <p:cNvPr id="5" name="Slide Number Placeholder 4"/>
          <p:cNvSpPr>
            <a:spLocks noGrp="1"/>
          </p:cNvSpPr>
          <p:nvPr>
            <p:ph type="sldNum" sz="quarter" idx="12"/>
          </p:nvPr>
        </p:nvSpPr>
        <p:spPr/>
        <p:txBody>
          <a:bodyPr/>
          <a:lstStyle/>
          <a:p>
            <a:fld id="{F2C1E0A1-64A1-4665-AB16-216B847D3FD6}" type="slidenum">
              <a:rPr lang="en-US" smtClean="0"/>
              <a:t>2</a:t>
            </a:fld>
            <a:endParaRPr lang="en-US"/>
          </a:p>
        </p:txBody>
      </p:sp>
      <p:pic>
        <p:nvPicPr>
          <p:cNvPr id="14" name="Picture 13"/>
          <p:cNvPicPr>
            <a:picLocks noChangeAspect="1"/>
          </p:cNvPicPr>
          <p:nvPr/>
        </p:nvPicPr>
        <p:blipFill>
          <a:blip r:embed="rId2"/>
          <a:stretch>
            <a:fillRect/>
          </a:stretch>
        </p:blipFill>
        <p:spPr>
          <a:xfrm>
            <a:off x="947060" y="2021845"/>
            <a:ext cx="710188" cy="656924"/>
          </a:xfrm>
          <a:prstGeom prst="rect">
            <a:avLst/>
          </a:prstGeom>
        </p:spPr>
      </p:pic>
      <p:sp>
        <p:nvSpPr>
          <p:cNvPr id="12" name="Rectangle 11"/>
          <p:cNvSpPr/>
          <p:nvPr/>
        </p:nvSpPr>
        <p:spPr>
          <a:xfrm>
            <a:off x="73919" y="3363838"/>
            <a:ext cx="2456471" cy="1200329"/>
          </a:xfrm>
          <a:prstGeom prst="rect">
            <a:avLst/>
          </a:prstGeom>
          <a:solidFill>
            <a:srgbClr val="FFFFCC"/>
          </a:solidFill>
        </p:spPr>
        <p:txBody>
          <a:bodyPr wrap="square">
            <a:spAutoFit/>
          </a:bodyPr>
          <a:lstStyle/>
          <a:p>
            <a:pPr marL="257175" indent="-257175">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Примери за проектиране и разработване на </a:t>
            </a:r>
            <a:r>
              <a:rPr lang="ru-RU" dirty="0">
                <a:solidFill>
                  <a:srgbClr val="0070C0"/>
                </a:solidFill>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a:t>
            </a:r>
          </a:p>
        </p:txBody>
      </p:sp>
      <p:sp>
        <p:nvSpPr>
          <p:cNvPr id="6" name="Rectangle 5"/>
          <p:cNvSpPr/>
          <p:nvPr/>
        </p:nvSpPr>
        <p:spPr>
          <a:xfrm>
            <a:off x="2630095" y="674515"/>
            <a:ext cx="6190256" cy="553998"/>
          </a:xfrm>
          <a:prstGeom prst="rect">
            <a:avLst/>
          </a:prstGeom>
          <a:solidFill>
            <a:srgbClr val="FFFFCC"/>
          </a:solidFill>
        </p:spPr>
        <p:txBody>
          <a:bodyPr wrap="square">
            <a:spAutoFit/>
          </a:bodyPr>
          <a:lstStyle/>
          <a:p>
            <a:pPr algn="ctr"/>
            <a:r>
              <a:rPr lang="ru-RU" sz="3000" dirty="0">
                <a:latin typeface="Gabriola" panose="04040605051002020D02" pitchFamily="82" charset="0"/>
              </a:rPr>
              <a:t>ТВОРЧЕСКА ЗАДАЧА</a:t>
            </a:r>
          </a:p>
        </p:txBody>
      </p:sp>
      <p:sp>
        <p:nvSpPr>
          <p:cNvPr id="15" name="Rectangle 14"/>
          <p:cNvSpPr/>
          <p:nvPr/>
        </p:nvSpPr>
        <p:spPr>
          <a:xfrm>
            <a:off x="2765422" y="1380811"/>
            <a:ext cx="5919603" cy="1938992"/>
          </a:xfrm>
          <a:prstGeom prst="rect">
            <a:avLst/>
          </a:prstGeom>
        </p:spPr>
        <p:txBody>
          <a:bodyPr wrap="square">
            <a:spAutoFit/>
          </a:bodyPr>
          <a:lstStyle/>
          <a:p>
            <a:r>
              <a:rPr lang="ru-RU" sz="3000" dirty="0">
                <a:latin typeface="Gabriola" panose="04040605051002020D02" pitchFamily="82" charset="0"/>
              </a:rPr>
              <a:t>Създайте идея за проект за 1., 2., 3. или 4. клас.</a:t>
            </a:r>
          </a:p>
          <a:p>
            <a:r>
              <a:rPr lang="ru-RU" sz="3000" dirty="0">
                <a:latin typeface="Gabriola" panose="04040605051002020D02" pitchFamily="82" charset="0"/>
              </a:rPr>
              <a:t>Опишете стъпките за разработване на този проект.</a:t>
            </a:r>
          </a:p>
        </p:txBody>
      </p:sp>
      <p:pic>
        <p:nvPicPr>
          <p:cNvPr id="16" name="Picture 15"/>
          <p:cNvPicPr>
            <a:picLocks noChangeAspect="1"/>
          </p:cNvPicPr>
          <p:nvPr/>
        </p:nvPicPr>
        <p:blipFill>
          <a:blip r:embed="rId3"/>
          <a:stretch>
            <a:fillRect/>
          </a:stretch>
        </p:blipFill>
        <p:spPr>
          <a:xfrm>
            <a:off x="4586090" y="3147814"/>
            <a:ext cx="2278265" cy="1510751"/>
          </a:xfrm>
          <a:prstGeom prst="rect">
            <a:avLst/>
          </a:prstGeom>
        </p:spPr>
      </p:pic>
    </p:spTree>
    <p:extLst>
      <p:ext uri="{BB962C8B-B14F-4D97-AF65-F5344CB8AC3E}">
        <p14:creationId xmlns:p14="http://schemas.microsoft.com/office/powerpoint/2010/main" val="2556621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20</a:t>
            </a:fld>
            <a:endParaRPr lang="en-US">
              <a:solidFill>
                <a:srgbClr val="40BAD2"/>
              </a:solidFill>
            </a:endParaRPr>
          </a:p>
        </p:txBody>
      </p:sp>
      <p:pic>
        <p:nvPicPr>
          <p:cNvPr id="14338" name="Picture 2" descr="C:\Users\PC\Desktop\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87" y="1216032"/>
            <a:ext cx="7684343" cy="3549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5"/>
          <p:cNvGrpSpPr/>
          <p:nvPr/>
        </p:nvGrpSpPr>
        <p:grpSpPr>
          <a:xfrm>
            <a:off x="1760442" y="102392"/>
            <a:ext cx="5688631" cy="576063"/>
            <a:chOff x="1044086" y="548814"/>
            <a:chExt cx="9590049" cy="768085"/>
          </a:xfrm>
        </p:grpSpPr>
        <p:sp>
          <p:nvSpPr>
            <p:cNvPr id="9" name="Folded Corner 6"/>
            <p:cNvSpPr/>
            <p:nvPr/>
          </p:nvSpPr>
          <p:spPr>
            <a:xfrm>
              <a:off x="1044086" y="548814"/>
              <a:ext cx="9590049" cy="76808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10" name="Rectangle 7"/>
            <p:cNvSpPr/>
            <p:nvPr/>
          </p:nvSpPr>
          <p:spPr>
            <a:xfrm>
              <a:off x="2125684" y="64482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„Дизайн на моя дом“</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2" name="Контейнер за дата 1">
            <a:extLst>
              <a:ext uri="{FF2B5EF4-FFF2-40B4-BE49-F238E27FC236}">
                <a16:creationId xmlns:a16="http://schemas.microsoft.com/office/drawing/2014/main" id="{0292F6E2-1650-8867-419B-41F7E51098FE}"/>
              </a:ext>
            </a:extLst>
          </p:cNvPr>
          <p:cNvSpPr>
            <a:spLocks noGrp="1"/>
          </p:cNvSpPr>
          <p:nvPr>
            <p:ph type="dt" sz="half" idx="10"/>
          </p:nvPr>
        </p:nvSpPr>
        <p:spPr/>
        <p:txBody>
          <a:bodyPr/>
          <a:lstStyle/>
          <a:p>
            <a:fld id="{04514A8C-D2C5-4BE1-8405-D16A0AD328AE}"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1641052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21</a:t>
            </a:fld>
            <a:endParaRPr lang="en-US">
              <a:solidFill>
                <a:srgbClr val="40BAD2"/>
              </a:solidFill>
            </a:endParaRPr>
          </a:p>
        </p:txBody>
      </p:sp>
      <p:grpSp>
        <p:nvGrpSpPr>
          <p:cNvPr id="4" name="Group 5"/>
          <p:cNvGrpSpPr/>
          <p:nvPr/>
        </p:nvGrpSpPr>
        <p:grpSpPr>
          <a:xfrm>
            <a:off x="1727683" y="102392"/>
            <a:ext cx="5688631" cy="576063"/>
            <a:chOff x="1044086" y="548814"/>
            <a:chExt cx="9590049" cy="768085"/>
          </a:xfrm>
        </p:grpSpPr>
        <p:sp>
          <p:nvSpPr>
            <p:cNvPr id="5" name="Folded Corner 6"/>
            <p:cNvSpPr/>
            <p:nvPr/>
          </p:nvSpPr>
          <p:spPr>
            <a:xfrm>
              <a:off x="1044086" y="548814"/>
              <a:ext cx="9590049" cy="76808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6" name="Rectangle 7"/>
            <p:cNvSpPr/>
            <p:nvPr/>
          </p:nvSpPr>
          <p:spPr>
            <a:xfrm>
              <a:off x="2125684" y="64482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„Геометрични фигури и тела“</a:t>
              </a:r>
              <a:endParaRPr lang="en-US" i="1" dirty="0">
                <a:solidFill>
                  <a:srgbClr val="FFFFFF"/>
                </a:solidFill>
                <a:latin typeface="Times New Roman" panose="02020603050405020304" pitchFamily="18" charset="0"/>
                <a:cs typeface="Times New Roman" panose="02020603050405020304" pitchFamily="18" charset="0"/>
              </a:endParaRPr>
            </a:p>
          </p:txBody>
        </p:sp>
      </p:grpSp>
      <p:pic>
        <p:nvPicPr>
          <p:cNvPr id="15362" name="Picture 2" descr="C:\Users\PC\Desktop\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55" y="1059582"/>
            <a:ext cx="7256289" cy="3775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Контейнер за дата 1">
            <a:extLst>
              <a:ext uri="{FF2B5EF4-FFF2-40B4-BE49-F238E27FC236}">
                <a16:creationId xmlns:a16="http://schemas.microsoft.com/office/drawing/2014/main" id="{14FDCE46-7A01-E9B8-6F84-6D12EE22E8E3}"/>
              </a:ext>
            </a:extLst>
          </p:cNvPr>
          <p:cNvSpPr>
            <a:spLocks noGrp="1"/>
          </p:cNvSpPr>
          <p:nvPr>
            <p:ph type="dt" sz="half" idx="10"/>
          </p:nvPr>
        </p:nvSpPr>
        <p:spPr/>
        <p:txBody>
          <a:bodyPr/>
          <a:lstStyle/>
          <a:p>
            <a:fld id="{DE955250-CE86-4330-8B66-5375B780CD82}" type="datetime1">
              <a:rPr lang="bg-BG" smtClean="0">
                <a:solidFill>
                  <a:srgbClr val="000000">
                    <a:lumMod val="50000"/>
                    <a:lumOff val="50000"/>
                  </a:srgbClr>
                </a:solidFill>
              </a:rPr>
              <a:t>21.2.2025 г.</a:t>
            </a:fld>
            <a:endParaRPr lang="en-US" dirty="0">
              <a:solidFill>
                <a:srgbClr val="000000">
                  <a:lumMod val="50000"/>
                  <a:lumOff val="50000"/>
                </a:srgbClr>
              </a:solidFill>
            </a:endParaRPr>
          </a:p>
        </p:txBody>
      </p:sp>
    </p:spTree>
    <p:extLst>
      <p:ext uri="{BB962C8B-B14F-4D97-AF65-F5344CB8AC3E}">
        <p14:creationId xmlns:p14="http://schemas.microsoft.com/office/powerpoint/2010/main" val="296505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30" y="208827"/>
            <a:ext cx="7013519" cy="2850093"/>
          </a:xfrm>
        </p:spPr>
        <p:txBody>
          <a:bodyPr>
            <a:normAutofit/>
          </a:bodyPr>
          <a:lstStyle/>
          <a:p>
            <a:r>
              <a:rPr lang="bg-BG" sz="2700" b="1" dirty="0">
                <a:solidFill>
                  <a:schemeClr val="bg1"/>
                </a:solidFill>
                <a:latin typeface="Gabriola" panose="04040605051002020D02" pitchFamily="82" charset="0"/>
                <a:ea typeface="+mn-ea"/>
                <a:cs typeface="+mn-cs"/>
              </a:rPr>
              <a:t>1.  Създайте идея за проект за 1., 2., 3. или 4. клас. </a:t>
            </a:r>
            <a:br>
              <a:rPr lang="bg-BG" sz="2700" b="1" dirty="0">
                <a:solidFill>
                  <a:schemeClr val="bg1"/>
                </a:solidFill>
                <a:latin typeface="Gabriola" panose="04040605051002020D02" pitchFamily="82" charset="0"/>
                <a:ea typeface="+mn-ea"/>
                <a:cs typeface="+mn-cs"/>
              </a:rPr>
            </a:br>
            <a:r>
              <a:rPr lang="bg-BG" sz="2700" b="1" dirty="0">
                <a:solidFill>
                  <a:schemeClr val="bg1"/>
                </a:solidFill>
                <a:latin typeface="Gabriola" panose="04040605051002020D02" pitchFamily="82" charset="0"/>
                <a:ea typeface="+mn-ea"/>
                <a:cs typeface="+mn-cs"/>
              </a:rPr>
              <a:t>2. Приложете го във Вашата класна стая.</a:t>
            </a:r>
            <a:br>
              <a:rPr lang="bg-BG" sz="2700" b="1" dirty="0">
                <a:solidFill>
                  <a:schemeClr val="bg1"/>
                </a:solidFill>
                <a:latin typeface="Gabriola" panose="04040605051002020D02" pitchFamily="82" charset="0"/>
                <a:ea typeface="+mn-ea"/>
                <a:cs typeface="+mn-cs"/>
              </a:rPr>
            </a:br>
            <a:r>
              <a:rPr lang="bg-BG" sz="2700" b="1" dirty="0">
                <a:solidFill>
                  <a:schemeClr val="bg1"/>
                </a:solidFill>
                <a:latin typeface="Gabriola" panose="04040605051002020D02" pitchFamily="82" charset="0"/>
                <a:ea typeface="+mn-ea"/>
                <a:cs typeface="+mn-cs"/>
              </a:rPr>
              <a:t>3. Направете презентация със снимки на продуктите, </a:t>
            </a:r>
            <a:br>
              <a:rPr lang="bg-BG" sz="2700" b="1" dirty="0">
                <a:solidFill>
                  <a:schemeClr val="bg1"/>
                </a:solidFill>
                <a:latin typeface="Gabriola" panose="04040605051002020D02" pitchFamily="82" charset="0"/>
                <a:ea typeface="+mn-ea"/>
                <a:cs typeface="+mn-cs"/>
              </a:rPr>
            </a:br>
            <a:r>
              <a:rPr lang="bg-BG" sz="2700" b="1" dirty="0">
                <a:solidFill>
                  <a:schemeClr val="bg1"/>
                </a:solidFill>
                <a:latin typeface="Gabriola" panose="04040605051002020D02" pitchFamily="82" charset="0"/>
                <a:ea typeface="+mn-ea"/>
                <a:cs typeface="+mn-cs"/>
              </a:rPr>
              <a:t>    създадени от децата, въз основа на работата по този проект.</a:t>
            </a:r>
            <a:endParaRPr lang="en-US" sz="2700" b="1" dirty="0">
              <a:solidFill>
                <a:schemeClr val="bg1"/>
              </a:solidFill>
              <a:latin typeface="Gabriola" panose="04040605051002020D02" pitchFamily="82" charset="0"/>
              <a:ea typeface="+mn-ea"/>
              <a:cs typeface="+mn-cs"/>
            </a:endParaRPr>
          </a:p>
        </p:txBody>
      </p:sp>
      <p:pic>
        <p:nvPicPr>
          <p:cNvPr id="17" name="Picture 14" descr="Image result for просвета плюс лог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576" y="642008"/>
            <a:ext cx="1140492" cy="1091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1883468" y="542364"/>
            <a:ext cx="4591251" cy="877476"/>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ru-RU" sz="3300" b="1" spc="-75" dirty="0">
                <a:solidFill>
                  <a:schemeClr val="tx1"/>
                </a:solidFill>
                <a:latin typeface="Gabriola" panose="04040605051002020D02" pitchFamily="82" charset="0"/>
                <a:ea typeface="+mn-ea"/>
                <a:cs typeface="+mn-cs"/>
              </a:rPr>
              <a:t>КУРСОВА РАБОТА</a:t>
            </a:r>
            <a:endParaRPr lang="en-US" sz="3300" b="1" spc="-75" dirty="0">
              <a:solidFill>
                <a:schemeClr val="tx1"/>
              </a:solidFill>
              <a:latin typeface="Gabriola" panose="04040605051002020D02" pitchFamily="82" charset="0"/>
              <a:ea typeface="+mn-ea"/>
              <a:cs typeface="+mn-cs"/>
            </a:endParaRPr>
          </a:p>
        </p:txBody>
      </p:sp>
      <p:sp>
        <p:nvSpPr>
          <p:cNvPr id="7" name="Title 1"/>
          <p:cNvSpPr txBox="1">
            <a:spLocks/>
          </p:cNvSpPr>
          <p:nvPr/>
        </p:nvSpPr>
        <p:spPr>
          <a:xfrm>
            <a:off x="326834" y="3263540"/>
            <a:ext cx="6524657" cy="1229840"/>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ru-RU" sz="2700" b="1" spc="-75" dirty="0">
                <a:solidFill>
                  <a:schemeClr val="tx1"/>
                </a:solidFill>
                <a:latin typeface="Gabriola" panose="04040605051002020D02" pitchFamily="82" charset="0"/>
                <a:ea typeface="+mn-ea"/>
                <a:cs typeface="+mn-cs"/>
              </a:rPr>
              <a:t>Е-ма</a:t>
            </a:r>
            <a:r>
              <a:rPr lang="en-US" sz="2700" b="1" spc="-75" dirty="0" err="1">
                <a:solidFill>
                  <a:schemeClr val="tx1"/>
                </a:solidFill>
                <a:latin typeface="Gabriola" panose="04040605051002020D02" pitchFamily="82" charset="0"/>
                <a:ea typeface="+mn-ea"/>
                <a:cs typeface="+mn-cs"/>
              </a:rPr>
              <a:t>il</a:t>
            </a:r>
            <a:r>
              <a:rPr lang="en-US" sz="2700" b="1" spc="-75" dirty="0">
                <a:solidFill>
                  <a:schemeClr val="tx1"/>
                </a:solidFill>
                <a:latin typeface="Gabriola" panose="04040605051002020D02" pitchFamily="82" charset="0"/>
                <a:ea typeface="+mn-ea"/>
                <a:cs typeface="+mn-cs"/>
              </a:rPr>
              <a:t>: </a:t>
            </a:r>
            <a:r>
              <a:rPr lang="en-US" sz="2700" b="1" dirty="0">
                <a:solidFill>
                  <a:schemeClr val="bg1"/>
                </a:solidFill>
              </a:rPr>
              <a:t>programa23@prosveta.bg</a:t>
            </a:r>
            <a:endParaRPr lang="bg-BG" sz="2700" b="1" dirty="0">
              <a:solidFill>
                <a:schemeClr val="bg1"/>
              </a:solidFill>
            </a:endParaRPr>
          </a:p>
          <a:p>
            <a:r>
              <a:rPr lang="ru-RU" sz="2700" b="1" spc="-75" dirty="0">
                <a:solidFill>
                  <a:schemeClr val="tx1"/>
                </a:solidFill>
                <a:latin typeface="Gabriola" panose="04040605051002020D02" pitchFamily="82" charset="0"/>
                <a:ea typeface="+mn-ea"/>
                <a:cs typeface="+mn-cs"/>
              </a:rPr>
              <a:t>Срок:</a:t>
            </a:r>
            <a:r>
              <a:rPr lang="ru-RU" sz="2700" dirty="0">
                <a:solidFill>
                  <a:schemeClr val="tx1"/>
                </a:solidFill>
              </a:rPr>
              <a:t> </a:t>
            </a:r>
            <a:r>
              <a:rPr lang="ru-RU" sz="2700" b="1" dirty="0">
                <a:solidFill>
                  <a:schemeClr val="bg1"/>
                </a:solidFill>
              </a:rPr>
              <a:t>1. май 2025 г.</a:t>
            </a:r>
            <a:endParaRPr lang="en-US" sz="2700" b="1" dirty="0">
              <a:solidFill>
                <a:schemeClr val="bg1"/>
              </a:solidFill>
            </a:endParaRPr>
          </a:p>
          <a:p>
            <a:endParaRPr lang="en-US" sz="2700" b="1" dirty="0">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744" y="2133350"/>
            <a:ext cx="1018739" cy="1439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a:stretch>
            <a:fillRect/>
          </a:stretch>
        </p:blipFill>
        <p:spPr>
          <a:xfrm>
            <a:off x="8107246" y="592858"/>
            <a:ext cx="1029185" cy="1429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stretch>
            <a:fillRect/>
          </a:stretch>
        </p:blipFill>
        <p:spPr>
          <a:xfrm>
            <a:off x="6978744" y="608206"/>
            <a:ext cx="1043055" cy="1444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7"/>
          <a:stretch>
            <a:fillRect/>
          </a:stretch>
        </p:blipFill>
        <p:spPr>
          <a:xfrm>
            <a:off x="8098722" y="2133350"/>
            <a:ext cx="1037710" cy="1439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ubtitle 2">
            <a:extLst>
              <a:ext uri="{FF2B5EF4-FFF2-40B4-BE49-F238E27FC236}">
                <a16:creationId xmlns:a16="http://schemas.microsoft.com/office/drawing/2014/main" id="{60D9D1F4-AA51-77D6-FC70-0687FD52613B}"/>
              </a:ext>
            </a:extLst>
          </p:cNvPr>
          <p:cNvSpPr txBox="1">
            <a:spLocks/>
          </p:cNvSpPr>
          <p:nvPr/>
        </p:nvSpPr>
        <p:spPr>
          <a:xfrm>
            <a:off x="6948264" y="3572837"/>
            <a:ext cx="2173406" cy="1507583"/>
          </a:xfrm>
          <a:prstGeom prst="rect">
            <a:avLst/>
          </a:prstGeom>
        </p:spPr>
        <p:txBody>
          <a:bodyPr vert="horz" lIns="68516" tIns="34289" rIns="68516" bIns="34289" rtlCol="0" anchor="t">
            <a:noAutofit/>
          </a:bodyPr>
          <a:lstStyle>
            <a:lvl1pPr marL="0" indent="0" algn="l" defTabSz="685069" rtl="0" eaLnBrk="1" latinLnBrk="0" hangingPunct="1">
              <a:lnSpc>
                <a:spcPct val="90000"/>
              </a:lnSpc>
              <a:spcBef>
                <a:spcPts val="900"/>
              </a:spcBef>
              <a:buClr>
                <a:schemeClr val="accent1"/>
              </a:buClr>
              <a:buFont typeface="Wingdings 2" pitchFamily="18" charset="2"/>
              <a:buNone/>
              <a:defRPr sz="1700" kern="1200" cap="none" spc="0" baseline="0">
                <a:solidFill>
                  <a:schemeClr val="accent1">
                    <a:lumMod val="20000"/>
                    <a:lumOff val="80000"/>
                  </a:schemeClr>
                </a:solidFill>
                <a:latin typeface="+mn-lt"/>
                <a:ea typeface="+mn-ea"/>
                <a:cs typeface="+mn-cs"/>
              </a:defRPr>
            </a:lvl1pPr>
            <a:lvl2pPr marL="342515" indent="0" algn="ctr" defTabSz="685069" rtl="0" eaLnBrk="1" latinLnBrk="0" hangingPunct="1">
              <a:lnSpc>
                <a:spcPct val="90000"/>
              </a:lnSpc>
              <a:spcBef>
                <a:spcPts val="188"/>
              </a:spcBef>
              <a:spcAft>
                <a:spcPts val="188"/>
              </a:spcAft>
              <a:buClr>
                <a:schemeClr val="accent1"/>
              </a:buClr>
              <a:buFont typeface="Wingdings 2" pitchFamily="18" charset="2"/>
              <a:buNone/>
              <a:defRPr sz="1700" kern="1200">
                <a:solidFill>
                  <a:schemeClr val="tx1">
                    <a:lumMod val="65000"/>
                    <a:lumOff val="35000"/>
                  </a:schemeClr>
                </a:solidFill>
                <a:latin typeface="+mn-lt"/>
                <a:ea typeface="+mn-ea"/>
                <a:cs typeface="+mn-cs"/>
              </a:defRPr>
            </a:lvl2pPr>
            <a:lvl3pPr marL="685069" indent="0" algn="ctr" defTabSz="685069" rtl="0" eaLnBrk="1" latinLnBrk="0" hangingPunct="1">
              <a:lnSpc>
                <a:spcPct val="90000"/>
              </a:lnSpc>
              <a:spcBef>
                <a:spcPts val="188"/>
              </a:spcBef>
              <a:spcAft>
                <a:spcPts val="188"/>
              </a:spcAft>
              <a:buClr>
                <a:schemeClr val="accent1"/>
              </a:buClr>
              <a:buFont typeface="Wingdings 2" pitchFamily="18" charset="2"/>
              <a:buNone/>
              <a:defRPr sz="1700" kern="1200">
                <a:solidFill>
                  <a:schemeClr val="tx1">
                    <a:lumMod val="65000"/>
                    <a:lumOff val="35000"/>
                  </a:schemeClr>
                </a:solidFill>
                <a:latin typeface="+mn-lt"/>
                <a:ea typeface="+mn-ea"/>
                <a:cs typeface="+mn-cs"/>
              </a:defRPr>
            </a:lvl3pPr>
            <a:lvl4pPr marL="1027604" indent="0" algn="ctr" defTabSz="685069"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4pPr>
            <a:lvl5pPr marL="1370138" indent="0" algn="ctr" defTabSz="685069"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5pPr>
            <a:lvl6pPr marL="1712693" indent="0" algn="ctr" defTabSz="685069"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6pPr>
            <a:lvl7pPr marL="2055206" indent="0" algn="ctr" defTabSz="685069"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7pPr>
            <a:lvl8pPr marL="2397720" indent="0" algn="ctr" defTabSz="685069"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8pPr>
            <a:lvl9pPr marL="2740235" indent="0" algn="ctr" defTabSz="685069"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9pPr>
          </a:lstStyle>
          <a:p>
            <a:pPr algn="ctr">
              <a:spcBef>
                <a:spcPct val="0"/>
              </a:spcBef>
            </a:pPr>
            <a:r>
              <a:rPr lang="bg-BG" sz="1800" b="1" spc="-75" dirty="0">
                <a:solidFill>
                  <a:schemeClr val="tx1"/>
                </a:solidFill>
                <a:latin typeface="Gabriola" panose="04040605051002020D02" pitchFamily="82" charset="0"/>
              </a:rPr>
              <a:t>Проф. д-р Владимира Ангелова</a:t>
            </a:r>
          </a:p>
          <a:p>
            <a:pPr algn="ctr">
              <a:spcBef>
                <a:spcPct val="0"/>
              </a:spcBef>
            </a:pPr>
            <a:r>
              <a:rPr lang="bg-BG" sz="1800" b="1" spc="-75" dirty="0">
                <a:solidFill>
                  <a:schemeClr val="tx1"/>
                </a:solidFill>
                <a:latin typeface="Gabriola" panose="04040605051002020D02" pitchFamily="82" charset="0"/>
              </a:rPr>
              <a:t>Гл. ас. д-р Александра Николова</a:t>
            </a:r>
            <a:endParaRPr lang="bg-BG" sz="1800" spc="-75" dirty="0">
              <a:solidFill>
                <a:schemeClr val="tx1"/>
              </a:solidFill>
              <a:latin typeface="Gabriola" panose="04040605051002020D02" pitchFamily="82" charset="0"/>
            </a:endParaRPr>
          </a:p>
          <a:p>
            <a:pPr algn="ctr">
              <a:spcBef>
                <a:spcPct val="0"/>
              </a:spcBef>
            </a:pPr>
            <a:r>
              <a:rPr lang="bg-BG" sz="1800" b="1" spc="-75" dirty="0">
                <a:solidFill>
                  <a:schemeClr val="tx1"/>
                </a:solidFill>
                <a:latin typeface="Gabriola" panose="04040605051002020D02" pitchFamily="82" charset="0"/>
              </a:rPr>
              <a:t>ПУ „Паисий Хилендарски“</a:t>
            </a:r>
          </a:p>
          <a:p>
            <a:pPr algn="ctr">
              <a:spcBef>
                <a:spcPct val="0"/>
              </a:spcBef>
            </a:pPr>
            <a:r>
              <a:rPr lang="bg-BG" sz="1800" spc="-75" dirty="0">
                <a:solidFill>
                  <a:schemeClr val="tx1"/>
                </a:solidFill>
                <a:latin typeface="Gabriola" panose="04040605051002020D02" pitchFamily="82" charset="0"/>
              </a:rPr>
              <a:t>Педагогически факултет</a:t>
            </a:r>
          </a:p>
          <a:p>
            <a:pPr algn="ctr">
              <a:spcBef>
                <a:spcPct val="0"/>
              </a:spcBef>
            </a:pPr>
            <a:endParaRPr lang="en-US" sz="1800" spc="-75" dirty="0">
              <a:solidFill>
                <a:schemeClr val="tx1"/>
              </a:solidFill>
              <a:latin typeface="Gabriola" panose="04040605051002020D02" pitchFamily="82" charset="0"/>
            </a:endParaRPr>
          </a:p>
        </p:txBody>
      </p:sp>
      <p:sp>
        <p:nvSpPr>
          <p:cNvPr id="11" name="Контейнер за номер на слайда 2">
            <a:extLst>
              <a:ext uri="{FF2B5EF4-FFF2-40B4-BE49-F238E27FC236}">
                <a16:creationId xmlns:a16="http://schemas.microsoft.com/office/drawing/2014/main" id="{20B40672-3131-21DE-BA59-43C082B7F257}"/>
              </a:ext>
            </a:extLst>
          </p:cNvPr>
          <p:cNvSpPr>
            <a:spLocks noGrp="1"/>
          </p:cNvSpPr>
          <p:nvPr>
            <p:ph type="sldNum" sz="quarter" idx="12"/>
          </p:nvPr>
        </p:nvSpPr>
        <p:spPr>
          <a:xfrm>
            <a:off x="7975603" y="4767264"/>
            <a:ext cx="1148195" cy="273844"/>
          </a:xfrm>
        </p:spPr>
        <p:txBody>
          <a:bodyPr/>
          <a:lstStyle/>
          <a:p>
            <a:fld id="{F2C1E0A1-64A1-4665-AB16-216B847D3FD6}" type="slidenum">
              <a:rPr lang="en-US" smtClean="0">
                <a:solidFill>
                  <a:srgbClr val="40BAD2"/>
                </a:solidFill>
              </a:rPr>
              <a:pPr/>
              <a:t>22</a:t>
            </a:fld>
            <a:endParaRPr lang="en-US">
              <a:solidFill>
                <a:srgbClr val="40BAD2"/>
              </a:solidFill>
            </a:endParaRPr>
          </a:p>
        </p:txBody>
      </p:sp>
      <p:sp>
        <p:nvSpPr>
          <p:cNvPr id="12" name="Контейнер за дата 1">
            <a:extLst>
              <a:ext uri="{FF2B5EF4-FFF2-40B4-BE49-F238E27FC236}">
                <a16:creationId xmlns:a16="http://schemas.microsoft.com/office/drawing/2014/main" id="{E5370E1E-8F17-7ACB-D2EF-E48A7B3FB254}"/>
              </a:ext>
            </a:extLst>
          </p:cNvPr>
          <p:cNvSpPr>
            <a:spLocks noGrp="1"/>
          </p:cNvSpPr>
          <p:nvPr>
            <p:ph type="dt" sz="half" idx="10"/>
          </p:nvPr>
        </p:nvSpPr>
        <p:spPr>
          <a:xfrm>
            <a:off x="196849" y="4767264"/>
            <a:ext cx="2057400" cy="273844"/>
          </a:xfrm>
        </p:spPr>
        <p:txBody>
          <a:bodyPr/>
          <a:lstStyle/>
          <a:p>
            <a:fld id="{DE955250-CE86-4330-8B66-5375B780CD82}" type="datetime1">
              <a:rPr lang="bg-BG" smtClean="0">
                <a:solidFill>
                  <a:srgbClr val="000000">
                    <a:lumMod val="50000"/>
                    <a:lumOff val="50000"/>
                  </a:srgbClr>
                </a:solidFill>
              </a:rPr>
              <a:t>21.2.2025 г.</a:t>
            </a:fld>
            <a:endParaRPr lang="en-US" dirty="0">
              <a:solidFill>
                <a:srgbClr val="000000">
                  <a:lumMod val="50000"/>
                  <a:lumOff val="50000"/>
                </a:srgbClr>
              </a:solidFill>
            </a:endParaRPr>
          </a:p>
        </p:txBody>
      </p:sp>
    </p:spTree>
    <p:extLst>
      <p:ext uri="{BB962C8B-B14F-4D97-AF65-F5344CB8AC3E}">
        <p14:creationId xmlns:p14="http://schemas.microsoft.com/office/powerpoint/2010/main" val="3953169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0070C0"/>
                                        </p:clrVal>
                                      </p:to>
                                    </p:set>
                                    <p:set>
                                      <p:cBhvr>
                                        <p:cTn id="7" dur="500" fill="hold"/>
                                        <p:tgtEl>
                                          <p:spTgt spid="2"/>
                                        </p:tgtEl>
                                        <p:attrNameLst>
                                          <p:attrName>fillcolor</p:attrName>
                                        </p:attrNameLst>
                                      </p:cBhvr>
                                      <p:to>
                                        <p:clrVal>
                                          <a:srgbClr val="0070C0"/>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B59FFE1C-1FA1-632F-A40B-19ECF1E1AA76}"/>
              </a:ext>
            </a:extLst>
          </p:cNvPr>
          <p:cNvSpPr>
            <a:spLocks noGrp="1"/>
          </p:cNvSpPr>
          <p:nvPr>
            <p:ph type="title"/>
          </p:nvPr>
        </p:nvSpPr>
        <p:spPr/>
        <p:txBody>
          <a:bodyPr/>
          <a:lstStyle/>
          <a:p>
            <a:r>
              <a:rPr lang="ru-RU" b="1" spc="-75" dirty="0">
                <a:solidFill>
                  <a:schemeClr val="bg1"/>
                </a:solidFill>
                <a:latin typeface="Gabriola" panose="04040605051002020D02" pitchFamily="82" charset="0"/>
                <a:ea typeface="+mn-ea"/>
                <a:cs typeface="+mn-cs"/>
              </a:rPr>
              <a:t>Условия за </a:t>
            </a:r>
            <a:r>
              <a:rPr lang="ru-RU" b="1" spc="-75" dirty="0" err="1">
                <a:solidFill>
                  <a:schemeClr val="bg1"/>
                </a:solidFill>
                <a:latin typeface="Gabriola" panose="04040605051002020D02" pitchFamily="82" charset="0"/>
                <a:ea typeface="+mn-ea"/>
                <a:cs typeface="+mn-cs"/>
              </a:rPr>
              <a:t>получаване</a:t>
            </a:r>
            <a:r>
              <a:rPr lang="ru-RU" b="1" spc="-75" dirty="0">
                <a:solidFill>
                  <a:schemeClr val="bg1"/>
                </a:solidFill>
                <a:latin typeface="Gabriola" panose="04040605051002020D02" pitchFamily="82" charset="0"/>
                <a:ea typeface="+mn-ea"/>
                <a:cs typeface="+mn-cs"/>
              </a:rPr>
              <a:t> на кредит от </a:t>
            </a:r>
            <a:r>
              <a:rPr lang="ru-RU" b="1" spc="-75" dirty="0" err="1">
                <a:solidFill>
                  <a:schemeClr val="bg1"/>
                </a:solidFill>
                <a:latin typeface="Gabriola" panose="04040605051002020D02" pitchFamily="82" charset="0"/>
                <a:ea typeface="+mn-ea"/>
                <a:cs typeface="+mn-cs"/>
              </a:rPr>
              <a:t>участниците</a:t>
            </a:r>
            <a:br>
              <a:rPr lang="ru-RU" sz="2800" dirty="0">
                <a:solidFill>
                  <a:schemeClr val="tx1"/>
                </a:solidFill>
              </a:rPr>
            </a:br>
            <a:endParaRPr lang="bg-BG" dirty="0"/>
          </a:p>
        </p:txBody>
      </p:sp>
      <p:sp>
        <p:nvSpPr>
          <p:cNvPr id="3" name="Контейнер за съдържание 2">
            <a:extLst>
              <a:ext uri="{FF2B5EF4-FFF2-40B4-BE49-F238E27FC236}">
                <a16:creationId xmlns:a16="http://schemas.microsoft.com/office/drawing/2014/main" id="{EA1DCE0D-DE0B-5ACC-F52A-C040A650699E}"/>
              </a:ext>
            </a:extLst>
          </p:cNvPr>
          <p:cNvSpPr>
            <a:spLocks noGrp="1"/>
          </p:cNvSpPr>
          <p:nvPr>
            <p:ph idx="1"/>
          </p:nvPr>
        </p:nvSpPr>
        <p:spPr>
          <a:xfrm>
            <a:off x="2699792" y="634421"/>
            <a:ext cx="6048672" cy="3867885"/>
          </a:xfrm>
        </p:spPr>
        <p:txBody>
          <a:bodyPr>
            <a:noAutofit/>
          </a:bodyPr>
          <a:lstStyle/>
          <a:p>
            <a:pPr marL="0" indent="0">
              <a:spcBef>
                <a:spcPts val="0"/>
              </a:spcBef>
              <a:buNone/>
            </a:pPr>
            <a:r>
              <a:rPr lang="bg-BG" sz="2000" b="0" i="0" noProof="0" dirty="0">
                <a:solidFill>
                  <a:srgbClr val="000000"/>
                </a:solidFill>
                <a:effectLst/>
                <a:latin typeface="Times New Roman" panose="02020603050405020304" pitchFamily="18" charset="0"/>
                <a:cs typeface="Times New Roman" panose="02020603050405020304" pitchFamily="18" charset="0"/>
              </a:rPr>
              <a:t>Влизане в платформата</a:t>
            </a:r>
            <a:r>
              <a:rPr lang="ru-RU" sz="2000" b="0" i="0" dirty="0">
                <a:solidFill>
                  <a:srgbClr val="000000"/>
                </a:solidFill>
                <a:effectLst/>
                <a:latin typeface="Times New Roman" panose="02020603050405020304" pitchFamily="18" charset="0"/>
                <a:cs typeface="Times New Roman" panose="02020603050405020304" pitchFamily="18" charset="0"/>
              </a:rPr>
              <a:t> &gt;&gt; </a:t>
            </a:r>
            <a:r>
              <a:rPr lang="ru-RU" sz="2000" b="1" i="0" dirty="0">
                <a:solidFill>
                  <a:srgbClr val="0070C0"/>
                </a:solidFill>
                <a:effectLst/>
                <a:latin typeface="Times New Roman" panose="02020603050405020304" pitchFamily="18" charset="0"/>
                <a:cs typeface="Times New Roman" panose="02020603050405020304" pitchFamily="18" charset="0"/>
              </a:rPr>
              <a:t>е-просвета</a:t>
            </a:r>
          </a:p>
          <a:p>
            <a:pPr marL="0" indent="0">
              <a:spcBef>
                <a:spcPts val="0"/>
              </a:spcBef>
              <a:buNone/>
            </a:pPr>
            <a:br>
              <a:rPr lang="ru-RU" sz="2000" b="0" i="0" dirty="0">
                <a:solidFill>
                  <a:srgbClr val="000000"/>
                </a:solidFill>
                <a:effectLst/>
                <a:latin typeface="Times New Roman" panose="02020603050405020304" pitchFamily="18" charset="0"/>
                <a:cs typeface="Times New Roman" panose="02020603050405020304" pitchFamily="18" charset="0"/>
              </a:rPr>
            </a:br>
            <a:r>
              <a:rPr lang="bg-BG" sz="2000" b="0" i="0" noProof="0" dirty="0">
                <a:solidFill>
                  <a:srgbClr val="000000"/>
                </a:solidFill>
                <a:effectLst/>
                <a:latin typeface="Times New Roman" panose="02020603050405020304" pitchFamily="18" charset="0"/>
                <a:cs typeface="Times New Roman" panose="02020603050405020304" pitchFamily="18" charset="0"/>
              </a:rPr>
              <a:t>След това се навигира през секциите: </a:t>
            </a:r>
          </a:p>
          <a:p>
            <a:pPr marL="0" indent="0">
              <a:lnSpc>
                <a:spcPct val="100000"/>
              </a:lnSpc>
              <a:spcBef>
                <a:spcPts val="0"/>
              </a:spcBef>
              <a:buNone/>
            </a:pPr>
            <a:r>
              <a:rPr lang="bg-BG" sz="2000" b="1" i="0" noProof="0" dirty="0">
                <a:solidFill>
                  <a:srgbClr val="0070C0"/>
                </a:solidFill>
                <a:effectLst/>
                <a:latin typeface="Times New Roman" panose="02020603050405020304" pitchFamily="18" charset="0"/>
                <a:cs typeface="Times New Roman" panose="02020603050405020304" pitchFamily="18" charset="0"/>
              </a:rPr>
              <a:t>Моят профил &gt;&gt; За учителя &gt;&gt; Обучителни програми &gt;&gt;Удостоверения</a:t>
            </a:r>
            <a:r>
              <a:rPr lang="bg-BG" sz="2000" b="0" i="0" noProof="0" dirty="0">
                <a:solidFill>
                  <a:srgbClr val="000000"/>
                </a:solidFill>
                <a:effectLst/>
                <a:latin typeface="Times New Roman" panose="02020603050405020304" pitchFamily="18" charset="0"/>
                <a:cs typeface="Times New Roman" panose="02020603050405020304" pitchFamily="18" charset="0"/>
              </a:rPr>
              <a:t>.</a:t>
            </a:r>
          </a:p>
          <a:p>
            <a:pPr marL="0" indent="0">
              <a:lnSpc>
                <a:spcPct val="100000"/>
              </a:lnSpc>
              <a:spcBef>
                <a:spcPts val="0"/>
              </a:spcBef>
              <a:buNone/>
            </a:pPr>
            <a:br>
              <a:rPr lang="ru-RU" sz="2000" b="0" i="0" dirty="0">
                <a:solidFill>
                  <a:srgbClr val="000000"/>
                </a:solidFill>
                <a:effectLst/>
                <a:latin typeface="Times New Roman" panose="02020603050405020304" pitchFamily="18" charset="0"/>
                <a:cs typeface="Times New Roman" panose="02020603050405020304" pitchFamily="18" charset="0"/>
              </a:rPr>
            </a:br>
            <a:r>
              <a:rPr lang="bg-BG" sz="2000" b="0" i="0" noProof="0" dirty="0">
                <a:solidFill>
                  <a:srgbClr val="000000"/>
                </a:solidFill>
                <a:effectLst/>
                <a:latin typeface="Times New Roman" panose="02020603050405020304" pitchFamily="18" charset="0"/>
                <a:cs typeface="Times New Roman" panose="02020603050405020304" pitchFamily="18" charset="0"/>
              </a:rPr>
              <a:t>Там ще намерите условието на задачата и ще можете да прикачите нейното решение.</a:t>
            </a:r>
            <a:br>
              <a:rPr lang="bg-BG" sz="2000" b="0" i="0" noProof="0" dirty="0">
                <a:solidFill>
                  <a:srgbClr val="000000"/>
                </a:solidFill>
                <a:effectLst/>
                <a:latin typeface="Times New Roman" panose="02020603050405020304" pitchFamily="18" charset="0"/>
                <a:cs typeface="Times New Roman" panose="02020603050405020304" pitchFamily="18" charset="0"/>
              </a:rPr>
            </a:br>
            <a:br>
              <a:rPr lang="ru-RU" sz="2000" b="0" i="0" dirty="0">
                <a:solidFill>
                  <a:srgbClr val="000000"/>
                </a:solidFill>
                <a:effectLst/>
                <a:latin typeface="Times New Roman" panose="02020603050405020304" pitchFamily="18" charset="0"/>
                <a:cs typeface="Times New Roman" panose="02020603050405020304" pitchFamily="18" charset="0"/>
              </a:rPr>
            </a:br>
            <a:r>
              <a:rPr lang="ru-RU" sz="2000" b="0" i="0" dirty="0">
                <a:solidFill>
                  <a:srgbClr val="000000"/>
                </a:solidFill>
                <a:effectLst/>
                <a:latin typeface="Times New Roman" panose="02020603050405020304" pitchFamily="18" charset="0"/>
                <a:cs typeface="Times New Roman" panose="02020603050405020304" pitchFamily="18" charset="0"/>
              </a:rPr>
              <a:t>*У</a:t>
            </a:r>
            <a:r>
              <a:rPr lang="bg-BG" sz="2000" b="0" i="0" noProof="0" dirty="0" err="1">
                <a:solidFill>
                  <a:srgbClr val="000000"/>
                </a:solidFill>
                <a:effectLst/>
                <a:latin typeface="Times New Roman" panose="02020603050405020304" pitchFamily="18" charset="0"/>
                <a:cs typeface="Times New Roman" panose="02020603050405020304" pitchFamily="18" charset="0"/>
              </a:rPr>
              <a:t>словието</a:t>
            </a:r>
            <a:r>
              <a:rPr lang="bg-BG" sz="2000" b="0" i="0" noProof="0" dirty="0">
                <a:solidFill>
                  <a:srgbClr val="000000"/>
                </a:solidFill>
                <a:effectLst/>
                <a:latin typeface="Times New Roman" panose="02020603050405020304" pitchFamily="18" charset="0"/>
                <a:cs typeface="Times New Roman" panose="02020603050405020304" pitchFamily="18" charset="0"/>
              </a:rPr>
              <a:t> към задачата от обучението ще бъде качено в платформата в първия работен ден след провеждането на последната лекция</a:t>
            </a:r>
            <a:r>
              <a:rPr lang="ru-RU" sz="2000" b="0" i="0" dirty="0">
                <a:solidFill>
                  <a:srgbClr val="000000"/>
                </a:solidFill>
                <a:effectLst/>
                <a:latin typeface="Times New Roman" panose="02020603050405020304" pitchFamily="18" charset="0"/>
                <a:cs typeface="Times New Roman" panose="02020603050405020304" pitchFamily="18" charset="0"/>
              </a:rPr>
              <a:t>!</a:t>
            </a:r>
          </a:p>
          <a:p>
            <a:endParaRPr lang="bg-BG" sz="1400" dirty="0">
              <a:latin typeface="Times New Roman" panose="02020603050405020304" pitchFamily="18" charset="0"/>
              <a:cs typeface="Times New Roman" panose="02020603050405020304" pitchFamily="18" charset="0"/>
            </a:endParaRPr>
          </a:p>
        </p:txBody>
      </p:sp>
      <p:sp>
        <p:nvSpPr>
          <p:cNvPr id="4" name="Контейнер за дата 3">
            <a:extLst>
              <a:ext uri="{FF2B5EF4-FFF2-40B4-BE49-F238E27FC236}">
                <a16:creationId xmlns:a16="http://schemas.microsoft.com/office/drawing/2014/main" id="{E39FF943-BD3D-82A1-5C1D-C661BDF12FFD}"/>
              </a:ext>
            </a:extLst>
          </p:cNvPr>
          <p:cNvSpPr>
            <a:spLocks noGrp="1"/>
          </p:cNvSpPr>
          <p:nvPr>
            <p:ph type="dt" sz="half" idx="10"/>
          </p:nvPr>
        </p:nvSpPr>
        <p:spPr/>
        <p:txBody>
          <a:bodyPr/>
          <a:lstStyle/>
          <a:p>
            <a:fld id="{68322A76-DD46-414E-A5F7-28168B17DCE9}"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5" name="Контейнер за номер на слайда 4">
            <a:extLst>
              <a:ext uri="{FF2B5EF4-FFF2-40B4-BE49-F238E27FC236}">
                <a16:creationId xmlns:a16="http://schemas.microsoft.com/office/drawing/2014/main" id="{639555E3-7ACA-80AC-5D27-308D10AB451F}"/>
              </a:ext>
            </a:extLst>
          </p:cNvPr>
          <p:cNvSpPr>
            <a:spLocks noGrp="1"/>
          </p:cNvSpPr>
          <p:nvPr>
            <p:ph type="sldNum" sz="quarter" idx="12"/>
          </p:nvPr>
        </p:nvSpPr>
        <p:spPr/>
        <p:txBody>
          <a:bodyPr/>
          <a:lstStyle/>
          <a:p>
            <a:fld id="{F2C1E0A1-64A1-4665-AB16-216B847D3FD6}" type="slidenum">
              <a:rPr lang="en-US" smtClean="0">
                <a:solidFill>
                  <a:srgbClr val="40BAD2"/>
                </a:solidFill>
              </a:rPr>
              <a:pPr/>
              <a:t>23</a:t>
            </a:fld>
            <a:endParaRPr lang="en-US">
              <a:solidFill>
                <a:srgbClr val="40BAD2"/>
              </a:solidFill>
            </a:endParaRPr>
          </a:p>
        </p:txBody>
      </p:sp>
    </p:spTree>
    <p:extLst>
      <p:ext uri="{BB962C8B-B14F-4D97-AF65-F5344CB8AC3E}">
        <p14:creationId xmlns:p14="http://schemas.microsoft.com/office/powerpoint/2010/main" val="2956184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342" y="1424461"/>
            <a:ext cx="5486400" cy="1798240"/>
          </a:xfrm>
        </p:spPr>
        <p:txBody>
          <a:bodyPr>
            <a:normAutofit/>
          </a:bodyPr>
          <a:lstStyle/>
          <a:p>
            <a:pPr algn="ctr"/>
            <a:r>
              <a:rPr lang="bg-BG" sz="6000" dirty="0">
                <a:solidFill>
                  <a:schemeClr val="bg1"/>
                </a:solidFill>
                <a:latin typeface="Gabriola" panose="04040605051002020D02" pitchFamily="82" charset="0"/>
                <a:ea typeface="+mn-ea"/>
                <a:cs typeface="+mn-cs"/>
              </a:rPr>
              <a:t>Благодаря за вниманието!</a:t>
            </a:r>
            <a:endParaRPr lang="en-US" sz="6000" dirty="0">
              <a:solidFill>
                <a:schemeClr val="bg1"/>
              </a:solidFill>
              <a:latin typeface="Gabriola" panose="04040605051002020D02" pitchFamily="82" charset="0"/>
              <a:ea typeface="+mn-ea"/>
              <a:cs typeface="+mn-cs"/>
            </a:endParaRPr>
          </a:p>
        </p:txBody>
      </p:sp>
      <p:sp>
        <p:nvSpPr>
          <p:cNvPr id="3" name="Subtitle 2"/>
          <p:cNvSpPr>
            <a:spLocks noGrp="1"/>
          </p:cNvSpPr>
          <p:nvPr>
            <p:ph type="subTitle" idx="1"/>
          </p:nvPr>
        </p:nvSpPr>
        <p:spPr>
          <a:xfrm>
            <a:off x="6931540" y="3051590"/>
            <a:ext cx="2173406" cy="1507583"/>
          </a:xfrm>
        </p:spPr>
        <p:txBody>
          <a:bodyPr>
            <a:noAutofit/>
          </a:bodyPr>
          <a:lstStyle/>
          <a:p>
            <a:pPr algn="ctr">
              <a:spcBef>
                <a:spcPct val="0"/>
              </a:spcBef>
            </a:pPr>
            <a:r>
              <a:rPr lang="bg-BG" sz="1800" b="1" spc="-75" dirty="0">
                <a:solidFill>
                  <a:schemeClr val="tx1"/>
                </a:solidFill>
                <a:latin typeface="Gabriola" panose="04040605051002020D02" pitchFamily="82" charset="0"/>
              </a:rPr>
              <a:t>Проф. д-р Владимира Ангелова</a:t>
            </a:r>
          </a:p>
          <a:p>
            <a:pPr algn="ctr">
              <a:spcBef>
                <a:spcPct val="0"/>
              </a:spcBef>
            </a:pPr>
            <a:r>
              <a:rPr lang="bg-BG" sz="1800" b="1" spc="-75" dirty="0">
                <a:solidFill>
                  <a:schemeClr val="tx1"/>
                </a:solidFill>
                <a:latin typeface="Gabriola" panose="04040605051002020D02" pitchFamily="82" charset="0"/>
              </a:rPr>
              <a:t>Гл. ас. д-р Александра Николова</a:t>
            </a:r>
            <a:endParaRPr lang="bg-BG" sz="1800" spc="-75" dirty="0">
              <a:solidFill>
                <a:schemeClr val="tx1"/>
              </a:solidFill>
              <a:latin typeface="Gabriola" panose="04040605051002020D02" pitchFamily="82" charset="0"/>
            </a:endParaRPr>
          </a:p>
          <a:p>
            <a:pPr algn="ctr">
              <a:spcBef>
                <a:spcPct val="0"/>
              </a:spcBef>
            </a:pPr>
            <a:r>
              <a:rPr lang="bg-BG" sz="1800" b="1" spc="-75" dirty="0">
                <a:solidFill>
                  <a:schemeClr val="tx1"/>
                </a:solidFill>
                <a:latin typeface="Gabriola" panose="04040605051002020D02" pitchFamily="82" charset="0"/>
              </a:rPr>
              <a:t>ПУ „Паисий Хилендарски“</a:t>
            </a:r>
          </a:p>
          <a:p>
            <a:pPr algn="ctr">
              <a:spcBef>
                <a:spcPct val="0"/>
              </a:spcBef>
            </a:pPr>
            <a:r>
              <a:rPr lang="bg-BG" sz="1800" spc="-75" dirty="0">
                <a:solidFill>
                  <a:schemeClr val="tx1"/>
                </a:solidFill>
                <a:latin typeface="Gabriola" panose="04040605051002020D02" pitchFamily="82" charset="0"/>
              </a:rPr>
              <a:t>Педагогически факултет</a:t>
            </a:r>
          </a:p>
          <a:p>
            <a:pPr algn="ctr">
              <a:spcBef>
                <a:spcPct val="0"/>
              </a:spcBef>
            </a:pPr>
            <a:endParaRPr lang="en-US" sz="1800" spc="-75" dirty="0">
              <a:solidFill>
                <a:schemeClr val="tx1"/>
              </a:solidFill>
              <a:latin typeface="Gabriola" panose="04040605051002020D02" pitchFamily="82" charset="0"/>
            </a:endParaRPr>
          </a:p>
        </p:txBody>
      </p:sp>
      <p:pic>
        <p:nvPicPr>
          <p:cNvPr id="17" name="Picture 14" descr="Image result for просвета плюс лог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716" y="962108"/>
            <a:ext cx="1616045" cy="1546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940464" y="3596233"/>
            <a:ext cx="5810087" cy="678338"/>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ru-RU" sz="4050" spc="-75" dirty="0">
                <a:solidFill>
                  <a:schemeClr val="bg1"/>
                </a:solidFill>
                <a:latin typeface="Gabriola" panose="04040605051002020D02" pitchFamily="82" charset="0"/>
                <a:ea typeface="+mn-ea"/>
                <a:cs typeface="+mn-cs"/>
              </a:rPr>
              <a:t>е-ма</a:t>
            </a:r>
            <a:r>
              <a:rPr lang="en-US" sz="4050" spc="-75" dirty="0" err="1">
                <a:solidFill>
                  <a:schemeClr val="bg1"/>
                </a:solidFill>
                <a:latin typeface="Gabriola" panose="04040605051002020D02" pitchFamily="82" charset="0"/>
                <a:ea typeface="+mn-ea"/>
                <a:cs typeface="+mn-cs"/>
              </a:rPr>
              <a:t>il</a:t>
            </a:r>
            <a:r>
              <a:rPr lang="en-US" sz="4050" spc="-75" dirty="0">
                <a:solidFill>
                  <a:schemeClr val="bg1"/>
                </a:solidFill>
                <a:latin typeface="Gabriola" panose="04040605051002020D02" pitchFamily="82" charset="0"/>
                <a:ea typeface="+mn-ea"/>
                <a:cs typeface="+mn-cs"/>
              </a:rPr>
              <a:t>: </a:t>
            </a:r>
            <a:r>
              <a:rPr lang="en-US" sz="4050" b="1" spc="-75" dirty="0">
                <a:solidFill>
                  <a:schemeClr val="tx1"/>
                </a:solidFill>
                <a:latin typeface="Gabriola" panose="04040605051002020D02" pitchFamily="82" charset="0"/>
                <a:ea typeface="+mn-ea"/>
                <a:cs typeface="+mn-cs"/>
              </a:rPr>
              <a:t>programa23@prosveta.bg</a:t>
            </a:r>
            <a:endParaRPr lang="bg-BG" sz="4050" b="1" spc="-75" dirty="0">
              <a:solidFill>
                <a:schemeClr val="tx1"/>
              </a:solidFill>
              <a:latin typeface="Gabriola" panose="04040605051002020D02" pitchFamily="82" charset="0"/>
              <a:ea typeface="+mn-ea"/>
              <a:cs typeface="+mn-cs"/>
            </a:endParaRPr>
          </a:p>
          <a:p>
            <a:endParaRPr lang="en-US" sz="4050" b="1" dirty="0">
              <a:solidFill>
                <a:schemeClr val="tx1"/>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316115" y="660902"/>
            <a:ext cx="6471215" cy="602412"/>
          </a:xfrm>
          <a:prstGeom prst="rect">
            <a:avLst/>
          </a:prstGeom>
        </p:spPr>
        <p:txBody>
          <a:bodyPr>
            <a:normAutofit fontScale="825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spcAft>
                <a:spcPts val="450"/>
              </a:spcAft>
            </a:pPr>
            <a:r>
              <a:rPr lang="en-US" sz="2700" dirty="0">
                <a:ln w="0"/>
                <a:solidFill>
                  <a:schemeClr val="accent1">
                    <a:lumMod val="50000"/>
                  </a:schemeClr>
                </a:solidFill>
                <a:effectLst>
                  <a:reflection blurRad="6350" stA="53000" endA="300" endPos="35500" dir="5400000" sy="-90000" algn="bl" rotWithShape="0"/>
                </a:effectLst>
              </a:rPr>
              <a:t>УЧИМ НЕ ЗА УЧИЛИЩЕТО, А ЗА ЖИВОТА</a:t>
            </a:r>
            <a:r>
              <a:rPr lang="bg-BG" sz="2700" dirty="0">
                <a:ln w="0"/>
                <a:solidFill>
                  <a:schemeClr val="accent1">
                    <a:lumMod val="50000"/>
                  </a:schemeClr>
                </a:solidFill>
                <a:effectLst>
                  <a:reflection blurRad="6350" stA="53000" endA="300" endPos="35500" dir="5400000" sy="-90000" algn="bl" rotWithShape="0"/>
                </a:effectLst>
              </a:rPr>
              <a:t>!</a:t>
            </a:r>
            <a:br>
              <a:rPr lang="en-US" sz="2700" dirty="0">
                <a:ln w="0"/>
                <a:solidFill>
                  <a:schemeClr val="accent1">
                    <a:lumMod val="50000"/>
                  </a:schemeClr>
                </a:solidFill>
                <a:effectLst>
                  <a:reflection blurRad="6350" stA="53000" endA="300" endPos="35500" dir="5400000" sy="-90000" algn="bl" rotWithShape="0"/>
                </a:effectLst>
              </a:rPr>
            </a:br>
            <a:endParaRPr lang="en-US" sz="2700" dirty="0">
              <a:ln w="0"/>
              <a:solidFill>
                <a:schemeClr val="accent1">
                  <a:lumMod val="5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050605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0070C0"/>
                                        </p:clrVal>
                                      </p:to>
                                    </p:set>
                                    <p:set>
                                      <p:cBhvr>
                                        <p:cTn id="7" dur="500" fill="hold"/>
                                        <p:tgtEl>
                                          <p:spTgt spid="2"/>
                                        </p:tgtEl>
                                        <p:attrNameLst>
                                          <p:attrName>fillcolor</p:attrName>
                                        </p:attrNameLst>
                                      </p:cBhvr>
                                      <p:to>
                                        <p:clrVal>
                                          <a:srgbClr val="0070C0"/>
                                        </p:clrVal>
                                      </p:to>
                                    </p:set>
                                    <p:set>
                                      <p:cBhvr>
                                        <p:cTn id="8" dur="500" fill="hold"/>
                                        <p:tgtEl>
                                          <p:spTgt spid="2"/>
                                        </p:tgtEl>
                                        <p:attrNameLst>
                                          <p:attrName>fill.type</p:attrName>
                                        </p:attrNameLst>
                                      </p:cBhvr>
                                      <p:to>
                                        <p:strVal val="solid"/>
                                      </p:to>
                                    </p:set>
                                  </p:childTnLst>
                                </p:cTn>
                              </p:par>
                            </p:childTnLst>
                          </p:cTn>
                        </p:par>
                        <p:par>
                          <p:cTn id="9" fill="hold">
                            <p:stCondLst>
                              <p:cond delay="92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DE289D-2C96-4250-8C25-56FB2CC64F37}" type="slidenum">
              <a:rPr lang="en-US" smtClean="0"/>
              <a:t>3</a:t>
            </a:fld>
            <a:endParaRPr lang="en-US"/>
          </a:p>
        </p:txBody>
      </p:sp>
      <p:sp>
        <p:nvSpPr>
          <p:cNvPr id="4" name="Rectangle 3"/>
          <p:cNvSpPr/>
          <p:nvPr/>
        </p:nvSpPr>
        <p:spPr>
          <a:xfrm>
            <a:off x="1446297" y="1546824"/>
            <a:ext cx="3467526" cy="392415"/>
          </a:xfrm>
          <a:prstGeom prst="rect">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wrap="square" lIns="68580" tIns="34290" rIns="68580" bIns="34290">
            <a:spAutoFit/>
          </a:bodyPr>
          <a:lstStyle/>
          <a:p>
            <a:pPr algn="ctr"/>
            <a:r>
              <a:rPr lang="ru-RU" sz="2100" i="1" dirty="0">
                <a:solidFill>
                  <a:srgbClr val="0070C0"/>
                </a:solidFill>
                <a:latin typeface="Times New Roman" panose="02020603050405020304" pitchFamily="18" charset="0"/>
                <a:cs typeface="Times New Roman" panose="02020603050405020304" pitchFamily="18" charset="0"/>
              </a:rPr>
              <a:t>Методът на проектите:</a:t>
            </a:r>
            <a:endParaRPr lang="ru-RU" sz="21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1800422" y="39294"/>
            <a:ext cx="5219850" cy="876272"/>
            <a:chOff x="5158463" y="-59523"/>
            <a:chExt cx="6959800" cy="1168362"/>
          </a:xfrm>
        </p:grpSpPr>
        <p:grpSp>
          <p:nvGrpSpPr>
            <p:cNvPr id="7" name="Group 6"/>
            <p:cNvGrpSpPr/>
            <p:nvPr/>
          </p:nvGrpSpPr>
          <p:grpSpPr>
            <a:xfrm>
              <a:off x="6061469" y="-59523"/>
              <a:ext cx="6056794" cy="1080119"/>
              <a:chOff x="2916028" y="-123386"/>
              <a:chExt cx="6056794" cy="1080119"/>
            </a:xfrm>
          </p:grpSpPr>
          <p:sp>
            <p:nvSpPr>
              <p:cNvPr id="8" name="Title 1"/>
              <p:cNvSpPr txBox="1">
                <a:spLocks/>
              </p:cNvSpPr>
              <p:nvPr/>
            </p:nvSpPr>
            <p:spPr>
              <a:xfrm>
                <a:off x="2916028" y="70140"/>
                <a:ext cx="5057056" cy="676374"/>
              </a:xfrm>
              <a:prstGeom prst="rect">
                <a:avLst/>
              </a:prstGeom>
            </p:spPr>
            <p:txBody>
              <a:bodyP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bg-BG" sz="2100" b="1" dirty="0">
                    <a:latin typeface="Gabriola" panose="04040605051002020D02" pitchFamily="82" charset="0"/>
                  </a:rPr>
                  <a:t>РУБРИКАТА </a:t>
                </a:r>
                <a:r>
                  <a:rPr lang="bg-BG" sz="2100" b="1" i="1" dirty="0">
                    <a:solidFill>
                      <a:srgbClr val="0070C0"/>
                    </a:solidFill>
                    <a:latin typeface="Gabriola" panose="04040605051002020D02" pitchFamily="82" charset="0"/>
                  </a:rPr>
                  <a:t>НАШИЯТ ПРОЕКТ</a:t>
                </a:r>
                <a:endParaRPr lang="en-US" sz="2100" b="1" i="1" dirty="0">
                  <a:solidFill>
                    <a:srgbClr val="0070C0"/>
                  </a:solidFill>
                  <a:latin typeface="Gabriola" panose="04040605051002020D02" pitchFamily="82" charset="0"/>
                </a:endParaRPr>
              </a:p>
            </p:txBody>
          </p:sp>
          <p:pic>
            <p:nvPicPr>
              <p:cNvPr id="9" name="Picture 8"/>
              <p:cNvPicPr>
                <a:picLocks noChangeAspect="1"/>
              </p:cNvPicPr>
              <p:nvPr/>
            </p:nvPicPr>
            <p:blipFill rotWithShape="1">
              <a:blip r:embed="rId3"/>
              <a:srcRect l="1626" t="-718" r="83592" b="77348"/>
              <a:stretch/>
            </p:blipFill>
            <p:spPr>
              <a:xfrm>
                <a:off x="7892703" y="-123386"/>
                <a:ext cx="1080119" cy="1080119"/>
              </a:xfrm>
              <a:prstGeom prst="rect">
                <a:avLst/>
              </a:prstGeom>
            </p:spPr>
          </p:pic>
        </p:grpSp>
        <p:pic>
          <p:nvPicPr>
            <p:cNvPr id="10" name="Picture 9"/>
            <p:cNvPicPr>
              <a:picLocks noChangeAspect="1"/>
            </p:cNvPicPr>
            <p:nvPr/>
          </p:nvPicPr>
          <p:blipFill rotWithShape="1">
            <a:blip r:embed="rId3"/>
            <a:srcRect l="1626" t="-718" r="83592" b="77348"/>
            <a:stretch/>
          </p:blipFill>
          <p:spPr>
            <a:xfrm>
              <a:off x="5158463" y="28720"/>
              <a:ext cx="1080119" cy="1080119"/>
            </a:xfrm>
            <a:prstGeom prst="rect">
              <a:avLst/>
            </a:prstGeom>
          </p:spPr>
        </p:pic>
      </p:grpSp>
      <p:sp>
        <p:nvSpPr>
          <p:cNvPr id="11" name="Rectangle 10"/>
          <p:cNvSpPr/>
          <p:nvPr/>
        </p:nvSpPr>
        <p:spPr>
          <a:xfrm>
            <a:off x="2628514" y="580350"/>
            <a:ext cx="3566885" cy="623248"/>
          </a:xfrm>
          <a:prstGeom prst="rect">
            <a:avLst/>
          </a:prstGeom>
          <a:solidFill>
            <a:srgbClr val="FFFFCC"/>
          </a:solidFill>
        </p:spPr>
        <p:txBody>
          <a:bodyPr wrap="square" lIns="68580" tIns="34290" rIns="68580" bIns="34290">
            <a:spAutoFit/>
          </a:bodyPr>
          <a:lstStyle/>
          <a:p>
            <a:pPr marL="257175" indent="-257175">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Примери за проектиране и разработване на </a:t>
            </a:r>
            <a:r>
              <a:rPr lang="ru-RU" dirty="0">
                <a:solidFill>
                  <a:srgbClr val="0070C0"/>
                </a:solidFill>
                <a:latin typeface="Times New Roman" panose="02020603050405020304" pitchFamily="18" charset="0"/>
                <a:cs typeface="Times New Roman" panose="02020603050405020304" pitchFamily="18" charset="0"/>
              </a:rPr>
              <a:t>ПРОЕКТИ</a:t>
            </a:r>
            <a:r>
              <a:rPr lang="ru-RU" dirty="0">
                <a:latin typeface="Times New Roman" panose="02020603050405020304" pitchFamily="18" charset="0"/>
                <a:cs typeface="Times New Roman" panose="02020603050405020304" pitchFamily="18" charset="0"/>
              </a:rPr>
              <a:t>.</a:t>
            </a:r>
          </a:p>
        </p:txBody>
      </p:sp>
      <p:sp>
        <p:nvSpPr>
          <p:cNvPr id="13" name="Rectangle 12"/>
          <p:cNvSpPr/>
          <p:nvPr/>
        </p:nvSpPr>
        <p:spPr>
          <a:xfrm>
            <a:off x="1638404" y="1990616"/>
            <a:ext cx="4195516" cy="900247"/>
          </a:xfrm>
          <a:prstGeom prst="rect">
            <a:avLst/>
          </a:prstGeom>
          <a:solidFill>
            <a:srgbClr val="FFEEB9"/>
          </a:solidFill>
        </p:spPr>
        <p:txBody>
          <a:bodyPr wrap="square" lIns="68580" tIns="34290" rIns="68580" bIns="34290">
            <a:spAutoFit/>
          </a:bodyPr>
          <a:lstStyle/>
          <a:p>
            <a:pPr marL="214313" indent="-214313">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създава интерактивна образователна среда – алтернатива на традиционното обучение;</a:t>
            </a:r>
            <a:endParaRPr lang="en-US" dirty="0"/>
          </a:p>
        </p:txBody>
      </p:sp>
      <p:sp>
        <p:nvSpPr>
          <p:cNvPr id="14" name="Rectangle 13"/>
          <p:cNvSpPr/>
          <p:nvPr/>
        </p:nvSpPr>
        <p:spPr>
          <a:xfrm>
            <a:off x="1943910" y="2962798"/>
            <a:ext cx="4416428" cy="623248"/>
          </a:xfrm>
          <a:prstGeom prst="rect">
            <a:avLst/>
          </a:prstGeom>
          <a:solidFill>
            <a:srgbClr val="EBF6DE"/>
          </a:solidFill>
        </p:spPr>
        <p:txBody>
          <a:bodyPr wrap="square" lIns="68580" tIns="34290" rIns="68580" bIns="34290">
            <a:spAutoFit/>
          </a:bodyPr>
          <a:lstStyle/>
          <a:p>
            <a:pPr marL="214313" indent="-214313">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стимулира учениците да генерират идеи, да откриват връзки;</a:t>
            </a:r>
          </a:p>
        </p:txBody>
      </p:sp>
      <p:sp>
        <p:nvSpPr>
          <p:cNvPr id="15" name="Rectangle 14"/>
          <p:cNvSpPr/>
          <p:nvPr/>
        </p:nvSpPr>
        <p:spPr>
          <a:xfrm>
            <a:off x="2339752" y="3661986"/>
            <a:ext cx="4229624" cy="346249"/>
          </a:xfrm>
          <a:prstGeom prst="rect">
            <a:avLst/>
          </a:prstGeom>
          <a:solidFill>
            <a:srgbClr val="FFCCCC"/>
          </a:solidFill>
        </p:spPr>
        <p:txBody>
          <a:bodyPr wrap="square" lIns="68580" tIns="34290" rIns="68580" bIns="34290">
            <a:spAutoFit/>
          </a:bodyPr>
          <a:lstStyle/>
          <a:p>
            <a:pPr marL="214313" indent="-214313">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развива творческото им мислене;</a:t>
            </a:r>
          </a:p>
        </p:txBody>
      </p:sp>
      <p:sp>
        <p:nvSpPr>
          <p:cNvPr id="16" name="Rectangle 15"/>
          <p:cNvSpPr/>
          <p:nvPr/>
        </p:nvSpPr>
        <p:spPr>
          <a:xfrm>
            <a:off x="2771800" y="4097709"/>
            <a:ext cx="3893144" cy="346249"/>
          </a:xfrm>
          <a:prstGeom prst="rect">
            <a:avLst/>
          </a:prstGeom>
          <a:solidFill>
            <a:srgbClr val="E5FFFF"/>
          </a:solidFill>
        </p:spPr>
        <p:txBody>
          <a:bodyPr wrap="square" lIns="68580" tIns="34290" rIns="68580" bIns="34290">
            <a:spAutoFit/>
          </a:bodyPr>
          <a:lstStyle/>
          <a:p>
            <a:pPr marL="214313" indent="-214313">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формира качества за работа в екип.</a:t>
            </a:r>
          </a:p>
        </p:txBody>
      </p:sp>
      <p:sp>
        <p:nvSpPr>
          <p:cNvPr id="18" name="Контейнер за дата 17">
            <a:extLst>
              <a:ext uri="{FF2B5EF4-FFF2-40B4-BE49-F238E27FC236}">
                <a16:creationId xmlns:a16="http://schemas.microsoft.com/office/drawing/2014/main" id="{3BA42FEF-ABF1-659E-0BA5-BE127CCAAACD}"/>
              </a:ext>
            </a:extLst>
          </p:cNvPr>
          <p:cNvSpPr>
            <a:spLocks noGrp="1"/>
          </p:cNvSpPr>
          <p:nvPr>
            <p:ph type="dt" sz="half" idx="10"/>
          </p:nvPr>
        </p:nvSpPr>
        <p:spPr/>
        <p:txBody>
          <a:bodyPr/>
          <a:lstStyle/>
          <a:p>
            <a:fld id="{A5136B99-396B-440E-B8FF-03ACFEA4A041}"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2170094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4</a:t>
            </a:fld>
            <a:endParaRPr lang="en-US">
              <a:solidFill>
                <a:srgbClr val="40BAD2"/>
              </a:solidFill>
            </a:endParaRPr>
          </a:p>
        </p:txBody>
      </p:sp>
      <p:pic>
        <p:nvPicPr>
          <p:cNvPr id="4" name="Picture 2" descr="C:\Users\PC\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23" y="1148440"/>
            <a:ext cx="6466353" cy="3698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5"/>
          <p:cNvGrpSpPr/>
          <p:nvPr/>
        </p:nvGrpSpPr>
        <p:grpSpPr>
          <a:xfrm>
            <a:off x="1835697" y="123478"/>
            <a:ext cx="5688631" cy="693019"/>
            <a:chOff x="1044086" y="317634"/>
            <a:chExt cx="9590049" cy="924025"/>
          </a:xfrm>
        </p:grpSpPr>
        <p:sp>
          <p:nvSpPr>
            <p:cNvPr id="6" name="Folded Corner 6"/>
            <p:cNvSpPr/>
            <p:nvPr/>
          </p:nvSpPr>
          <p:spPr>
            <a:xfrm>
              <a:off x="1044086" y="317634"/>
              <a:ext cx="9590049" cy="92402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„Математическа градина“</a:t>
              </a:r>
              <a:endParaRPr lang="en-US" i="1" dirty="0">
                <a:solidFill>
                  <a:srgbClr val="FFFFFF"/>
                </a:solidFill>
                <a:latin typeface="Times New Roman" panose="02020603050405020304" pitchFamily="18" charset="0"/>
                <a:cs typeface="Times New Roman" panose="02020603050405020304" pitchFamily="18" charset="0"/>
              </a:endParaRPr>
            </a:p>
          </p:txBody>
        </p:sp>
      </p:grpSp>
      <p:grpSp>
        <p:nvGrpSpPr>
          <p:cNvPr id="2" name="Групиране 1">
            <a:extLst>
              <a:ext uri="{FF2B5EF4-FFF2-40B4-BE49-F238E27FC236}">
                <a16:creationId xmlns:a16="http://schemas.microsoft.com/office/drawing/2014/main" id="{6080B456-8C87-C08F-0AD1-2275860982D2}"/>
              </a:ext>
            </a:extLst>
          </p:cNvPr>
          <p:cNvGrpSpPr/>
          <p:nvPr/>
        </p:nvGrpSpPr>
        <p:grpSpPr>
          <a:xfrm>
            <a:off x="179555" y="141352"/>
            <a:ext cx="845103" cy="432048"/>
            <a:chOff x="1161116" y="411510"/>
            <a:chExt cx="845103" cy="432048"/>
          </a:xfrm>
        </p:grpSpPr>
        <p:sp>
          <p:nvSpPr>
            <p:cNvPr id="12" name="Овал 11">
              <a:extLst>
                <a:ext uri="{FF2B5EF4-FFF2-40B4-BE49-F238E27FC236}">
                  <a16:creationId xmlns:a16="http://schemas.microsoft.com/office/drawing/2014/main" id="{62BE4EFD-B1FD-45CB-4587-73AB6BD11D49}"/>
                </a:ext>
              </a:extLst>
            </p:cNvPr>
            <p:cNvSpPr/>
            <p:nvPr/>
          </p:nvSpPr>
          <p:spPr>
            <a:xfrm>
              <a:off x="1187624" y="411510"/>
              <a:ext cx="792088" cy="432048"/>
            </a:xfrm>
            <a:prstGeom prst="ellipse">
              <a:avLst/>
            </a:prstGeom>
            <a:solidFill>
              <a:srgbClr val="4FD1FF"/>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rgbClr val="94B6D2"/>
              </a:contourClr>
            </a:sp3d>
          </p:spPr>
          <p:txBody>
            <a:bodyPr rtlCol="0" anchor="ctr"/>
            <a:lstStyle/>
            <a:p>
              <a:pPr algn="ctr" defTabSz="913793"/>
              <a:endParaRPr lang="bg-BG" kern="0" dirty="0">
                <a:solidFill>
                  <a:prstClr val="white"/>
                </a:solidFill>
                <a:latin typeface="Calibri"/>
              </a:endParaRPr>
            </a:p>
          </p:txBody>
        </p:sp>
        <p:sp>
          <p:nvSpPr>
            <p:cNvPr id="17" name="Текстово поле 16">
              <a:extLst>
                <a:ext uri="{FF2B5EF4-FFF2-40B4-BE49-F238E27FC236}">
                  <a16:creationId xmlns:a16="http://schemas.microsoft.com/office/drawing/2014/main" id="{BF6CBF88-6C21-3881-1D58-FC0C8D19806D}"/>
                </a:ext>
              </a:extLst>
            </p:cNvPr>
            <p:cNvSpPr txBox="1"/>
            <p:nvPr/>
          </p:nvSpPr>
          <p:spPr>
            <a:xfrm>
              <a:off x="1161116" y="419953"/>
              <a:ext cx="845103" cy="369332"/>
            </a:xfrm>
            <a:prstGeom prst="rect">
              <a:avLst/>
            </a:prstGeom>
            <a:noFill/>
          </p:spPr>
          <p:txBody>
            <a:bodyPr wrap="none" rtlCol="0">
              <a:spAutoFit/>
            </a:bodyPr>
            <a:lstStyle/>
            <a:p>
              <a:pPr defTabSz="913793"/>
              <a:r>
                <a:rPr lang="bg-BG" kern="0" dirty="0">
                  <a:solidFill>
                    <a:prstClr val="white"/>
                  </a:solidFill>
                  <a:latin typeface="Calibri"/>
                </a:rPr>
                <a:t>1. клас</a:t>
              </a:r>
            </a:p>
          </p:txBody>
        </p:sp>
      </p:grpSp>
      <p:sp>
        <p:nvSpPr>
          <p:cNvPr id="9" name="Контейнер за дата 8">
            <a:extLst>
              <a:ext uri="{FF2B5EF4-FFF2-40B4-BE49-F238E27FC236}">
                <a16:creationId xmlns:a16="http://schemas.microsoft.com/office/drawing/2014/main" id="{E811BD2C-2D50-8C6A-2DB2-BA51B7C63AFA}"/>
              </a:ext>
            </a:extLst>
          </p:cNvPr>
          <p:cNvSpPr>
            <a:spLocks noGrp="1"/>
          </p:cNvSpPr>
          <p:nvPr>
            <p:ph type="dt" sz="half" idx="10"/>
          </p:nvPr>
        </p:nvSpPr>
        <p:spPr/>
        <p:txBody>
          <a:bodyPr/>
          <a:lstStyle/>
          <a:p>
            <a:fld id="{F1067909-214E-4E06-A78D-C64E0616DCFE}"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1010790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5</a:t>
            </a:fld>
            <a:endParaRPr lang="en-US">
              <a:solidFill>
                <a:srgbClr val="40BAD2"/>
              </a:solidFill>
            </a:endParaRPr>
          </a:p>
        </p:txBody>
      </p:sp>
      <p:grpSp>
        <p:nvGrpSpPr>
          <p:cNvPr id="5" name="Group 5"/>
          <p:cNvGrpSpPr/>
          <p:nvPr/>
        </p:nvGrpSpPr>
        <p:grpSpPr>
          <a:xfrm>
            <a:off x="1724437" y="126428"/>
            <a:ext cx="5688631" cy="693019"/>
            <a:chOff x="1044086" y="317634"/>
            <a:chExt cx="9590049" cy="924025"/>
          </a:xfrm>
        </p:grpSpPr>
        <p:sp>
          <p:nvSpPr>
            <p:cNvPr id="6" name="Folded Corner 6"/>
            <p:cNvSpPr/>
            <p:nvPr/>
          </p:nvSpPr>
          <p:spPr>
            <a:xfrm>
              <a:off x="1044086" y="317634"/>
              <a:ext cx="9590049" cy="92402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7"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„Математическо хвърчило“</a:t>
              </a:r>
              <a:endParaRPr lang="en-US" i="1" dirty="0">
                <a:solidFill>
                  <a:srgbClr val="FFFFFF"/>
                </a:solidFill>
                <a:latin typeface="Times New Roman" panose="02020603050405020304" pitchFamily="18" charset="0"/>
                <a:cs typeface="Times New Roman" panose="02020603050405020304" pitchFamily="18" charset="0"/>
              </a:endParaRPr>
            </a:p>
          </p:txBody>
        </p:sp>
      </p:grpSp>
      <p:pic>
        <p:nvPicPr>
          <p:cNvPr id="5122" name="Picture 2" descr="C:\Users\PC\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718" y="912616"/>
            <a:ext cx="5328071" cy="410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Контейнер за дата 1">
            <a:extLst>
              <a:ext uri="{FF2B5EF4-FFF2-40B4-BE49-F238E27FC236}">
                <a16:creationId xmlns:a16="http://schemas.microsoft.com/office/drawing/2014/main" id="{9B61561C-4AC4-6542-816B-F05C45505F0F}"/>
              </a:ext>
            </a:extLst>
          </p:cNvPr>
          <p:cNvSpPr>
            <a:spLocks noGrp="1"/>
          </p:cNvSpPr>
          <p:nvPr>
            <p:ph type="dt" sz="half" idx="10"/>
          </p:nvPr>
        </p:nvSpPr>
        <p:spPr/>
        <p:txBody>
          <a:bodyPr/>
          <a:lstStyle/>
          <a:p>
            <a:fld id="{4E077ADF-A0E2-40FD-84E3-6757545EE4CC}"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2077353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DE289D-2C96-4250-8C25-56FB2CC64F37}" type="slidenum">
              <a:rPr lang="en-US" smtClean="0"/>
              <a:t>6</a:t>
            </a:fld>
            <a:endParaRPr lang="en-US"/>
          </a:p>
        </p:txBody>
      </p:sp>
      <p:pic>
        <p:nvPicPr>
          <p:cNvPr id="6" name="Picture 5"/>
          <p:cNvPicPr>
            <a:picLocks noChangeAspect="1"/>
          </p:cNvPicPr>
          <p:nvPr/>
        </p:nvPicPr>
        <p:blipFill>
          <a:blip r:embed="rId3"/>
          <a:stretch>
            <a:fillRect/>
          </a:stretch>
        </p:blipFill>
        <p:spPr>
          <a:xfrm>
            <a:off x="260927" y="21540"/>
            <a:ext cx="2798905" cy="5126051"/>
          </a:xfrm>
          <a:prstGeom prst="rect">
            <a:avLst/>
          </a:prstGeom>
          <a:ln>
            <a:noFill/>
          </a:ln>
          <a:effectLst>
            <a:outerShdw blurRad="292100" dist="139700" dir="2700000" algn="tl" rotWithShape="0">
              <a:srgbClr val="333333">
                <a:alpha val="65000"/>
              </a:srgbClr>
            </a:outerShdw>
          </a:effectLst>
        </p:spPr>
      </p:pic>
      <p:grpSp>
        <p:nvGrpSpPr>
          <p:cNvPr id="17" name="Group 5"/>
          <p:cNvGrpSpPr/>
          <p:nvPr/>
        </p:nvGrpSpPr>
        <p:grpSpPr>
          <a:xfrm>
            <a:off x="3203848" y="296862"/>
            <a:ext cx="5688631" cy="693019"/>
            <a:chOff x="1044086" y="317634"/>
            <a:chExt cx="9590049" cy="924025"/>
          </a:xfrm>
        </p:grpSpPr>
        <p:sp>
          <p:nvSpPr>
            <p:cNvPr id="18" name="Folded Corner 6"/>
            <p:cNvSpPr/>
            <p:nvPr/>
          </p:nvSpPr>
          <p:spPr>
            <a:xfrm>
              <a:off x="1044086" y="317634"/>
              <a:ext cx="9590049" cy="92402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19"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Проект „Моето число“</a:t>
              </a:r>
              <a:endParaRPr lang="en-US" i="1" dirty="0">
                <a:solidFill>
                  <a:srgbClr val="FFFFFF"/>
                </a:solidFill>
                <a:latin typeface="Times New Roman" panose="02020603050405020304" pitchFamily="18" charset="0"/>
                <a:cs typeface="Times New Roman" panose="02020603050405020304" pitchFamily="18" charset="0"/>
              </a:endParaRPr>
            </a:p>
          </p:txBody>
        </p:sp>
      </p:grpSp>
      <p:sp>
        <p:nvSpPr>
          <p:cNvPr id="4" name="Контейнер за дата 3">
            <a:extLst>
              <a:ext uri="{FF2B5EF4-FFF2-40B4-BE49-F238E27FC236}">
                <a16:creationId xmlns:a16="http://schemas.microsoft.com/office/drawing/2014/main" id="{7E745EAA-8847-5037-AF86-C84EA171892E}"/>
              </a:ext>
            </a:extLst>
          </p:cNvPr>
          <p:cNvSpPr>
            <a:spLocks noGrp="1"/>
          </p:cNvSpPr>
          <p:nvPr>
            <p:ph type="dt" sz="half" idx="10"/>
          </p:nvPr>
        </p:nvSpPr>
        <p:spPr/>
        <p:txBody>
          <a:bodyPr/>
          <a:lstStyle/>
          <a:p>
            <a:fld id="{93068287-8F5A-4478-BDFB-169DEEF3B9DA}"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1632528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7</a:t>
            </a:fld>
            <a:endParaRPr lang="en-US">
              <a:solidFill>
                <a:srgbClr val="40BAD2"/>
              </a:solidFill>
            </a:endParaRPr>
          </a:p>
        </p:txBody>
      </p:sp>
      <p:pic>
        <p:nvPicPr>
          <p:cNvPr id="2051" name="Picture 3" descr="C:\Users\PC\Desktop\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9582"/>
            <a:ext cx="4078142" cy="3787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 name="Group 5"/>
          <p:cNvGrpSpPr/>
          <p:nvPr/>
        </p:nvGrpSpPr>
        <p:grpSpPr>
          <a:xfrm>
            <a:off x="1835697" y="123478"/>
            <a:ext cx="5688631" cy="693019"/>
            <a:chOff x="1044086" y="317634"/>
            <a:chExt cx="9590049" cy="924025"/>
          </a:xfrm>
        </p:grpSpPr>
        <p:sp>
          <p:nvSpPr>
            <p:cNvPr id="10" name="Folded Corner 6"/>
            <p:cNvSpPr/>
            <p:nvPr/>
          </p:nvSpPr>
          <p:spPr>
            <a:xfrm>
              <a:off x="1044086" y="317634"/>
              <a:ext cx="9590049" cy="92402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en-US">
                <a:solidFill>
                  <a:srgbClr val="FFFFFF"/>
                </a:solidFill>
              </a:endParaRPr>
            </a:p>
          </p:txBody>
        </p:sp>
        <p:sp>
          <p:nvSpPr>
            <p:cNvPr id="11" name="Rectangle 7"/>
            <p:cNvSpPr/>
            <p:nvPr/>
          </p:nvSpPr>
          <p:spPr>
            <a:xfrm>
              <a:off x="2125684" y="548813"/>
              <a:ext cx="7415913" cy="492442"/>
            </a:xfrm>
            <a:prstGeom prst="rect">
              <a:avLst/>
            </a:prstGeom>
          </p:spPr>
          <p:txBody>
            <a:bodyPr wrap="square">
              <a:spAutoFit/>
            </a:bodyPr>
            <a:lstStyle/>
            <a:p>
              <a:pPr algn="ctr" defTabSz="685069"/>
              <a:r>
                <a:rPr lang="bg-BG" b="1" i="1" dirty="0">
                  <a:solidFill>
                    <a:srgbClr val="FFFFFF"/>
                  </a:solidFill>
                  <a:latin typeface="Times New Roman" panose="02020603050405020304" pitchFamily="18" charset="0"/>
                  <a:cs typeface="Times New Roman" panose="02020603050405020304" pitchFamily="18" charset="0"/>
                </a:rPr>
                <a:t>Екипна работа „Проучване“</a:t>
              </a:r>
              <a:endParaRPr lang="en-US" i="1" dirty="0">
                <a:solidFill>
                  <a:srgbClr val="FFFFFF"/>
                </a:solidFill>
                <a:latin typeface="Times New Roman" panose="02020603050405020304" pitchFamily="18" charset="0"/>
                <a:cs typeface="Times New Roman" panose="02020603050405020304" pitchFamily="18" charset="0"/>
              </a:endParaRPr>
            </a:p>
          </p:txBody>
        </p:sp>
      </p:grpSp>
      <p:pic>
        <p:nvPicPr>
          <p:cNvPr id="2052" name="Picture 4" descr="C:\Users\PC\Deskto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078" y="1059582"/>
            <a:ext cx="4320480" cy="3760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Контейнер за дата 1">
            <a:extLst>
              <a:ext uri="{FF2B5EF4-FFF2-40B4-BE49-F238E27FC236}">
                <a16:creationId xmlns:a16="http://schemas.microsoft.com/office/drawing/2014/main" id="{EFDE9D3C-FC3B-0838-3D99-40743D38D4EC}"/>
              </a:ext>
            </a:extLst>
          </p:cNvPr>
          <p:cNvSpPr>
            <a:spLocks noGrp="1"/>
          </p:cNvSpPr>
          <p:nvPr>
            <p:ph type="dt" sz="half" idx="10"/>
          </p:nvPr>
        </p:nvSpPr>
        <p:spPr/>
        <p:txBody>
          <a:bodyPr/>
          <a:lstStyle/>
          <a:p>
            <a:fld id="{80F8280E-F686-4AC5-95B8-8274F6D67EE5}"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grpSp>
        <p:nvGrpSpPr>
          <p:cNvPr id="5" name="Групиране 4"/>
          <p:cNvGrpSpPr/>
          <p:nvPr/>
        </p:nvGrpSpPr>
        <p:grpSpPr>
          <a:xfrm>
            <a:off x="179555" y="141352"/>
            <a:ext cx="845103" cy="432048"/>
            <a:chOff x="1161116" y="411510"/>
            <a:chExt cx="845103" cy="432048"/>
          </a:xfrm>
        </p:grpSpPr>
        <p:sp>
          <p:nvSpPr>
            <p:cNvPr id="6" name="Овал 5"/>
            <p:cNvSpPr/>
            <p:nvPr/>
          </p:nvSpPr>
          <p:spPr>
            <a:xfrm>
              <a:off x="1187624" y="411510"/>
              <a:ext cx="792088" cy="432048"/>
            </a:xfrm>
            <a:prstGeom prst="ellipse">
              <a:avLst/>
            </a:prstGeom>
            <a:solidFill>
              <a:srgbClr val="4FD1FF"/>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rgbClr val="94B6D2"/>
              </a:contourClr>
            </a:sp3d>
          </p:spPr>
          <p:txBody>
            <a:bodyPr rtlCol="0" anchor="ctr"/>
            <a:lstStyle/>
            <a:p>
              <a:pPr algn="ctr" defTabSz="913793"/>
              <a:endParaRPr lang="bg-BG" kern="0" dirty="0">
                <a:solidFill>
                  <a:prstClr val="white"/>
                </a:solidFill>
                <a:latin typeface="Calibri"/>
              </a:endParaRPr>
            </a:p>
          </p:txBody>
        </p:sp>
        <p:sp>
          <p:nvSpPr>
            <p:cNvPr id="7" name="Текстово поле 6"/>
            <p:cNvSpPr txBox="1"/>
            <p:nvPr/>
          </p:nvSpPr>
          <p:spPr>
            <a:xfrm>
              <a:off x="1161116" y="419953"/>
              <a:ext cx="845103" cy="369332"/>
            </a:xfrm>
            <a:prstGeom prst="rect">
              <a:avLst/>
            </a:prstGeom>
            <a:noFill/>
          </p:spPr>
          <p:txBody>
            <a:bodyPr wrap="none" rtlCol="0">
              <a:spAutoFit/>
            </a:bodyPr>
            <a:lstStyle/>
            <a:p>
              <a:pPr defTabSz="913793"/>
              <a:r>
                <a:rPr lang="bg-BG" kern="0" dirty="0">
                  <a:solidFill>
                    <a:prstClr val="white"/>
                  </a:solidFill>
                  <a:latin typeface="Calibri"/>
                </a:rPr>
                <a:t>2. клас</a:t>
              </a:r>
            </a:p>
          </p:txBody>
        </p:sp>
      </p:grpSp>
    </p:spTree>
    <p:extLst>
      <p:ext uri="{BB962C8B-B14F-4D97-AF65-F5344CB8AC3E}">
        <p14:creationId xmlns:p14="http://schemas.microsoft.com/office/powerpoint/2010/main" val="3943317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дата 1">
            <a:extLst>
              <a:ext uri="{FF2B5EF4-FFF2-40B4-BE49-F238E27FC236}">
                <a16:creationId xmlns:a16="http://schemas.microsoft.com/office/drawing/2014/main" id="{E5EDAB50-DECA-F28A-D848-56843F063FF3}"/>
              </a:ext>
            </a:extLst>
          </p:cNvPr>
          <p:cNvSpPr>
            <a:spLocks noGrp="1"/>
          </p:cNvSpPr>
          <p:nvPr>
            <p:ph type="dt" sz="half" idx="10"/>
          </p:nvPr>
        </p:nvSpPr>
        <p:spPr/>
        <p:txBody>
          <a:bodyPr/>
          <a:lstStyle/>
          <a:p>
            <a:fld id="{6377F62D-78A9-4EDC-BECC-F533F3608116}"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
        <p:nvSpPr>
          <p:cNvPr id="3" name="Контейнер за номер на слайда 2">
            <a:extLst>
              <a:ext uri="{FF2B5EF4-FFF2-40B4-BE49-F238E27FC236}">
                <a16:creationId xmlns:a16="http://schemas.microsoft.com/office/drawing/2014/main" id="{8B6C1330-A99F-2389-C0C0-5A07894F9CC5}"/>
              </a:ext>
            </a:extLst>
          </p:cNvPr>
          <p:cNvSpPr>
            <a:spLocks noGrp="1"/>
          </p:cNvSpPr>
          <p:nvPr>
            <p:ph type="sldNum" sz="quarter" idx="12"/>
          </p:nvPr>
        </p:nvSpPr>
        <p:spPr/>
        <p:txBody>
          <a:bodyPr/>
          <a:lstStyle/>
          <a:p>
            <a:fld id="{F2C1E0A1-64A1-4665-AB16-216B847D3FD6}" type="slidenum">
              <a:rPr lang="en-US" smtClean="0">
                <a:solidFill>
                  <a:srgbClr val="40BAD2"/>
                </a:solidFill>
              </a:rPr>
              <a:pPr/>
              <a:t>8</a:t>
            </a:fld>
            <a:endParaRPr lang="en-US">
              <a:solidFill>
                <a:srgbClr val="40BAD2"/>
              </a:solidFill>
            </a:endParaRPr>
          </a:p>
        </p:txBody>
      </p:sp>
      <p:pic>
        <p:nvPicPr>
          <p:cNvPr id="4" name="Картина 3">
            <a:extLst>
              <a:ext uri="{FF2B5EF4-FFF2-40B4-BE49-F238E27FC236}">
                <a16:creationId xmlns:a16="http://schemas.microsoft.com/office/drawing/2014/main" id="{07EA3790-2265-9A13-D74B-02D0C80F114E}"/>
              </a:ext>
            </a:extLst>
          </p:cNvPr>
          <p:cNvPicPr>
            <a:picLocks noChangeAspect="1"/>
          </p:cNvPicPr>
          <p:nvPr/>
        </p:nvPicPr>
        <p:blipFill>
          <a:blip r:embed="rId2"/>
          <a:stretch>
            <a:fillRect/>
          </a:stretch>
        </p:blipFill>
        <p:spPr>
          <a:xfrm>
            <a:off x="118577" y="91644"/>
            <a:ext cx="4453423" cy="3272320"/>
          </a:xfrm>
          <a:prstGeom prst="rect">
            <a:avLst/>
          </a:prstGeom>
          <a:ln>
            <a:noFill/>
          </a:ln>
          <a:effectLst>
            <a:outerShdw blurRad="292100" dist="139700" dir="2700000" algn="tl" rotWithShape="0">
              <a:srgbClr val="333333">
                <a:alpha val="65000"/>
              </a:srgbClr>
            </a:outerShdw>
          </a:effectLst>
        </p:spPr>
      </p:pic>
      <p:pic>
        <p:nvPicPr>
          <p:cNvPr id="6" name="Картина 5">
            <a:extLst>
              <a:ext uri="{FF2B5EF4-FFF2-40B4-BE49-F238E27FC236}">
                <a16:creationId xmlns:a16="http://schemas.microsoft.com/office/drawing/2014/main" id="{6F07B8E9-3841-6319-21B6-BD5F4035427E}"/>
              </a:ext>
            </a:extLst>
          </p:cNvPr>
          <p:cNvPicPr>
            <a:picLocks noChangeAspect="1"/>
          </p:cNvPicPr>
          <p:nvPr/>
        </p:nvPicPr>
        <p:blipFill>
          <a:blip r:embed="rId3"/>
          <a:stretch>
            <a:fillRect/>
          </a:stretch>
        </p:blipFill>
        <p:spPr>
          <a:xfrm>
            <a:off x="3779912" y="1973227"/>
            <a:ext cx="5210605" cy="3067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576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номер на слайда 2"/>
          <p:cNvSpPr>
            <a:spLocks noGrp="1"/>
          </p:cNvSpPr>
          <p:nvPr>
            <p:ph type="sldNum" sz="quarter" idx="12"/>
          </p:nvPr>
        </p:nvSpPr>
        <p:spPr/>
        <p:txBody>
          <a:bodyPr/>
          <a:lstStyle/>
          <a:p>
            <a:fld id="{F2C1E0A1-64A1-4665-AB16-216B847D3FD6}" type="slidenum">
              <a:rPr lang="en-US" smtClean="0">
                <a:solidFill>
                  <a:srgbClr val="40BAD2"/>
                </a:solidFill>
              </a:rPr>
              <a:pPr/>
              <a:t>9</a:t>
            </a:fld>
            <a:endParaRPr lang="en-US">
              <a:solidFill>
                <a:srgbClr val="40BAD2"/>
              </a:solidFill>
            </a:endParaRPr>
          </a:p>
        </p:txBody>
      </p:sp>
      <p:pic>
        <p:nvPicPr>
          <p:cNvPr id="3074" name="Picture 2" descr="C:\Users\PC\Deskto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4296"/>
            <a:ext cx="5034176"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PC\Desktop\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309" y="1878666"/>
            <a:ext cx="5769842" cy="3162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Контейнер за дата 1">
            <a:extLst>
              <a:ext uri="{FF2B5EF4-FFF2-40B4-BE49-F238E27FC236}">
                <a16:creationId xmlns:a16="http://schemas.microsoft.com/office/drawing/2014/main" id="{58E40EC9-9DE3-59C4-AB1C-BE099715BFB4}"/>
              </a:ext>
            </a:extLst>
          </p:cNvPr>
          <p:cNvSpPr>
            <a:spLocks noGrp="1"/>
          </p:cNvSpPr>
          <p:nvPr>
            <p:ph type="dt" sz="half" idx="10"/>
          </p:nvPr>
        </p:nvSpPr>
        <p:spPr/>
        <p:txBody>
          <a:bodyPr/>
          <a:lstStyle/>
          <a:p>
            <a:fld id="{32BBC256-C0E4-42CD-871F-DF1018065B8E}" type="datetime1">
              <a:rPr lang="bg-BG" smtClean="0">
                <a:solidFill>
                  <a:srgbClr val="000000">
                    <a:lumMod val="50000"/>
                    <a:lumOff val="50000"/>
                  </a:srgbClr>
                </a:solidFill>
              </a:rPr>
              <a:t>21.2.2025 г.</a:t>
            </a:fld>
            <a:endParaRPr lang="en-US">
              <a:solidFill>
                <a:srgbClr val="000000">
                  <a:lumMod val="50000"/>
                  <a:lumOff val="50000"/>
                </a:srgbClr>
              </a:solidFill>
            </a:endParaRPr>
          </a:p>
        </p:txBody>
      </p:sp>
    </p:spTree>
    <p:extLst>
      <p:ext uri="{BB962C8B-B14F-4D97-AF65-F5344CB8AC3E}">
        <p14:creationId xmlns:p14="http://schemas.microsoft.com/office/powerpoint/2010/main" val="1440988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6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470</Words>
  <Application>Microsoft Office PowerPoint</Application>
  <PresentationFormat>Презентация на цял екран (16:9)</PresentationFormat>
  <Paragraphs>105</Paragraphs>
  <Slides>24</Slides>
  <Notes>6</Notes>
  <HiddenSlides>0</HiddenSlides>
  <MMClips>0</MMClips>
  <ScaleCrop>false</ScaleCrop>
  <HeadingPairs>
    <vt:vector size="6" baseType="variant">
      <vt:variant>
        <vt:lpstr>Използвани шрифтове</vt:lpstr>
      </vt:variant>
      <vt:variant>
        <vt:i4>6</vt:i4>
      </vt:variant>
      <vt:variant>
        <vt:lpstr>Тема</vt:lpstr>
      </vt:variant>
      <vt:variant>
        <vt:i4>2</vt:i4>
      </vt:variant>
      <vt:variant>
        <vt:lpstr>Заглавия на слайдовете</vt:lpstr>
      </vt:variant>
      <vt:variant>
        <vt:i4>24</vt:i4>
      </vt:variant>
    </vt:vector>
  </HeadingPairs>
  <TitlesOfParts>
    <vt:vector size="32" baseType="lpstr">
      <vt:lpstr>Arial</vt:lpstr>
      <vt:lpstr>Calibri</vt:lpstr>
      <vt:lpstr>Corbel</vt:lpstr>
      <vt:lpstr>Gabriola</vt:lpstr>
      <vt:lpstr>Times New Roman</vt:lpstr>
      <vt:lpstr>Wingdings 2</vt:lpstr>
      <vt:lpstr>Frame</vt:lpstr>
      <vt:lpstr>6_Frame</vt:lpstr>
      <vt:lpstr>ПРОЕКТИ В ОБУЧЕНИЕТО ПО МАТЕМАТИКА   </vt:lpstr>
      <vt:lpstr>РУБРИКА     НАШИЯТ ПРОЕКТ      </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1.  Създайте идея за проект за 1., 2., 3. или 4. клас.  2. Приложете го във Вашата класна стая. 3. Направете презентация със снимки на продуктите,      създадени от децата, въз основа на работата по този проект.</vt:lpstr>
      <vt:lpstr>Условия за получаване на кредит от участниците </vt:lpstr>
      <vt:lpstr>Благодаря за вниманието!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Специфика на обучението по математика</dc:title>
  <dc:creator>PC</dc:creator>
  <cp:lastModifiedBy>Владимира Ангелова</cp:lastModifiedBy>
  <cp:revision>87</cp:revision>
  <dcterms:created xsi:type="dcterms:W3CDTF">2020-09-13T17:08:56Z</dcterms:created>
  <dcterms:modified xsi:type="dcterms:W3CDTF">2025-02-21T19:31:54Z</dcterms:modified>
</cp:coreProperties>
</file>