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342" r:id="rId10"/>
    <p:sldId id="264" r:id="rId11"/>
    <p:sldId id="265" r:id="rId12"/>
    <p:sldId id="266" r:id="rId13"/>
    <p:sldId id="339" r:id="rId14"/>
    <p:sldId id="340" r:id="rId15"/>
    <p:sldId id="269" r:id="rId16"/>
    <p:sldId id="270" r:id="rId17"/>
    <p:sldId id="271" r:id="rId18"/>
    <p:sldId id="348" r:id="rId19"/>
    <p:sldId id="273" r:id="rId20"/>
    <p:sldId id="274" r:id="rId21"/>
    <p:sldId id="341" r:id="rId22"/>
    <p:sldId id="343" r:id="rId23"/>
    <p:sldId id="276" r:id="rId24"/>
    <p:sldId id="277" r:id="rId25"/>
    <p:sldId id="307" r:id="rId26"/>
    <p:sldId id="308" r:id="rId27"/>
    <p:sldId id="294" r:id="rId28"/>
    <p:sldId id="309" r:id="rId29"/>
    <p:sldId id="310" r:id="rId30"/>
    <p:sldId id="311" r:id="rId31"/>
    <p:sldId id="312" r:id="rId32"/>
    <p:sldId id="314" r:id="rId33"/>
    <p:sldId id="349" r:id="rId34"/>
    <p:sldId id="298" r:id="rId35"/>
    <p:sldId id="316" r:id="rId36"/>
    <p:sldId id="297" r:id="rId37"/>
    <p:sldId id="344" r:id="rId38"/>
    <p:sldId id="299" r:id="rId39"/>
    <p:sldId id="317" r:id="rId40"/>
    <p:sldId id="300" r:id="rId41"/>
    <p:sldId id="318" r:id="rId42"/>
    <p:sldId id="345" r:id="rId43"/>
    <p:sldId id="301" r:id="rId44"/>
    <p:sldId id="346" r:id="rId45"/>
    <p:sldId id="319" r:id="rId46"/>
    <p:sldId id="302" r:id="rId47"/>
    <p:sldId id="320" r:id="rId48"/>
    <p:sldId id="303" r:id="rId49"/>
    <p:sldId id="304" r:id="rId50"/>
    <p:sldId id="338" r:id="rId51"/>
    <p:sldId id="347" r:id="rId52"/>
    <p:sldId id="323" r:id="rId53"/>
    <p:sldId id="324" r:id="rId54"/>
    <p:sldId id="325" r:id="rId55"/>
    <p:sldId id="327" r:id="rId56"/>
    <p:sldId id="329" r:id="rId57"/>
    <p:sldId id="306" r:id="rId58"/>
    <p:sldId id="330" r:id="rId59"/>
    <p:sldId id="331" r:id="rId60"/>
    <p:sldId id="322" r:id="rId61"/>
    <p:sldId id="332" r:id="rId62"/>
    <p:sldId id="333" r:id="rId63"/>
    <p:sldId id="334" r:id="rId64"/>
    <p:sldId id="335" r:id="rId65"/>
    <p:sldId id="336" r:id="rId66"/>
    <p:sldId id="337" r:id="rId67"/>
    <p:sldId id="272" r:id="rId6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80"/>
    <p:restoredTop sz="94591"/>
  </p:normalViewPr>
  <p:slideViewPr>
    <p:cSldViewPr snapToGrid="0" snapToObjects="1">
      <p:cViewPr varScale="1">
        <p:scale>
          <a:sx n="138" d="100"/>
          <a:sy n="138" d="100"/>
        </p:scale>
        <p:origin x="708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D006F0-7E2E-4343-AC0A-DF8DC13E8B54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08C4E65D-9530-4EB9-9D5B-3BB00288B0D3}">
      <dgm:prSet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Разбиране на изходното ниво</a:t>
          </a:r>
        </a:p>
      </dgm:t>
    </dgm:pt>
    <dgm:pt modelId="{E8BBB3FF-B27B-4A6F-81A0-36892DB91F22}" type="parTrans" cxnId="{B72B8FD7-B7A5-408A-B585-7A094CF629AC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7EFBDFAB-397D-43D2-8742-AE8DEA974006}" type="sibTrans" cxnId="{B72B8FD7-B7A5-408A-B585-7A094CF629AC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BD3C166-6529-4A72-83F5-3A61A19BD62A}">
      <dgm:prSet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Идентифициране на пропуски и силни страни</a:t>
          </a:r>
        </a:p>
      </dgm:t>
    </dgm:pt>
    <dgm:pt modelId="{ED3E8C55-0043-48F5-86FC-EFF650128C51}" type="parTrans" cxnId="{0F029044-3768-430C-97E2-64EE19635A12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AE0FDF58-A9BA-44CE-9877-E58AD71DB20F}" type="sibTrans" cxnId="{0F029044-3768-430C-97E2-64EE19635A1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4B2D48DA-34F8-492E-9DC5-1C0EDD052BEA}">
      <dgm:prSet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Кратки въпроси, задачи, дискусии</a:t>
          </a:r>
        </a:p>
      </dgm:t>
    </dgm:pt>
    <dgm:pt modelId="{B196184D-6E56-4AF9-B2E3-5FA159E4A331}" type="parTrans" cxnId="{B1620F55-D0B3-458D-9948-49E65221F3E9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0890FEEE-E422-4703-8D9F-8B3C5846AF30}" type="sibTrans" cxnId="{B1620F55-D0B3-458D-9948-49E65221F3E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DF06097-DFAA-0745-8ED2-95F136FF0F64}" type="pres">
      <dgm:prSet presAssocID="{7ED006F0-7E2E-4343-AC0A-DF8DC13E8B54}" presName="Name0" presStyleCnt="0">
        <dgm:presLayoutVars>
          <dgm:chMax/>
          <dgm:chPref/>
          <dgm:dir/>
          <dgm:animLvl val="lvl"/>
        </dgm:presLayoutVars>
      </dgm:prSet>
      <dgm:spPr/>
    </dgm:pt>
    <dgm:pt modelId="{D2B74752-3449-4445-A9C8-4E8213742728}" type="pres">
      <dgm:prSet presAssocID="{08C4E65D-9530-4EB9-9D5B-3BB00288B0D3}" presName="composite" presStyleCnt="0"/>
      <dgm:spPr/>
    </dgm:pt>
    <dgm:pt modelId="{7ED1D9BF-14D5-3D42-9DF5-7A367345F56D}" type="pres">
      <dgm:prSet presAssocID="{08C4E65D-9530-4EB9-9D5B-3BB00288B0D3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1CDCA3B8-B49E-8F4C-9E7C-1EC8A619116E}" type="pres">
      <dgm:prSet presAssocID="{08C4E65D-9530-4EB9-9D5B-3BB00288B0D3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AB948FA-D53F-4B47-B051-215572DC10F6}" type="pres">
      <dgm:prSet presAssocID="{08C4E65D-9530-4EB9-9D5B-3BB00288B0D3}" presName="BalanceSpacing" presStyleCnt="0"/>
      <dgm:spPr/>
    </dgm:pt>
    <dgm:pt modelId="{C080C79C-42C8-F249-A3B8-F661F9ADDF0D}" type="pres">
      <dgm:prSet presAssocID="{08C4E65D-9530-4EB9-9D5B-3BB00288B0D3}" presName="BalanceSpacing1" presStyleCnt="0"/>
      <dgm:spPr/>
    </dgm:pt>
    <dgm:pt modelId="{8B05E3B2-65F6-1D4F-B734-54CC215D7009}" type="pres">
      <dgm:prSet presAssocID="{7EFBDFAB-397D-43D2-8742-AE8DEA974006}" presName="Accent1Text" presStyleLbl="node1" presStyleIdx="1" presStyleCnt="6"/>
      <dgm:spPr/>
    </dgm:pt>
    <dgm:pt modelId="{09D1537F-A7BE-5543-8F22-BC57E2A3B7D8}" type="pres">
      <dgm:prSet presAssocID="{7EFBDFAB-397D-43D2-8742-AE8DEA974006}" presName="spaceBetweenRectangles" presStyleCnt="0"/>
      <dgm:spPr/>
    </dgm:pt>
    <dgm:pt modelId="{AA3B66D9-2B05-5E47-8C32-7D09F88F6310}" type="pres">
      <dgm:prSet presAssocID="{DBD3C166-6529-4A72-83F5-3A61A19BD62A}" presName="composite" presStyleCnt="0"/>
      <dgm:spPr/>
    </dgm:pt>
    <dgm:pt modelId="{F8F5C00F-854B-AD49-A65D-67A2C74A32A6}" type="pres">
      <dgm:prSet presAssocID="{DBD3C166-6529-4A72-83F5-3A61A19BD62A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2643BE10-6185-794D-95CE-5900919667DC}" type="pres">
      <dgm:prSet presAssocID="{DBD3C166-6529-4A72-83F5-3A61A19BD62A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D942182-DBE7-EA4B-9642-1F2E2064A666}" type="pres">
      <dgm:prSet presAssocID="{DBD3C166-6529-4A72-83F5-3A61A19BD62A}" presName="BalanceSpacing" presStyleCnt="0"/>
      <dgm:spPr/>
    </dgm:pt>
    <dgm:pt modelId="{1C2A1B12-7EDE-F549-8224-CB6036037D80}" type="pres">
      <dgm:prSet presAssocID="{DBD3C166-6529-4A72-83F5-3A61A19BD62A}" presName="BalanceSpacing1" presStyleCnt="0"/>
      <dgm:spPr/>
    </dgm:pt>
    <dgm:pt modelId="{83FA3A79-F590-1A46-94D6-E6A5C594ED8B}" type="pres">
      <dgm:prSet presAssocID="{AE0FDF58-A9BA-44CE-9877-E58AD71DB20F}" presName="Accent1Text" presStyleLbl="node1" presStyleIdx="3" presStyleCnt="6"/>
      <dgm:spPr/>
    </dgm:pt>
    <dgm:pt modelId="{ED873EEF-7C8A-9841-99F1-2B1098495269}" type="pres">
      <dgm:prSet presAssocID="{AE0FDF58-A9BA-44CE-9877-E58AD71DB20F}" presName="spaceBetweenRectangles" presStyleCnt="0"/>
      <dgm:spPr/>
    </dgm:pt>
    <dgm:pt modelId="{4F9B97E1-C912-2240-8E06-703963232855}" type="pres">
      <dgm:prSet presAssocID="{4B2D48DA-34F8-492E-9DC5-1C0EDD052BEA}" presName="composite" presStyleCnt="0"/>
      <dgm:spPr/>
    </dgm:pt>
    <dgm:pt modelId="{B8B817B7-CFBA-864F-AF21-DF5CDAEC8BEC}" type="pres">
      <dgm:prSet presAssocID="{4B2D48DA-34F8-492E-9DC5-1C0EDD052BE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89EAE6AC-7B2B-9C41-B68D-E9D22D7F2BE3}" type="pres">
      <dgm:prSet presAssocID="{4B2D48DA-34F8-492E-9DC5-1C0EDD052BE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EE166107-03D6-B94E-8F79-9F1D5B5E120E}" type="pres">
      <dgm:prSet presAssocID="{4B2D48DA-34F8-492E-9DC5-1C0EDD052BEA}" presName="BalanceSpacing" presStyleCnt="0"/>
      <dgm:spPr/>
    </dgm:pt>
    <dgm:pt modelId="{30E635C8-F075-DF4F-9DBF-475FC608665A}" type="pres">
      <dgm:prSet presAssocID="{4B2D48DA-34F8-492E-9DC5-1C0EDD052BEA}" presName="BalanceSpacing1" presStyleCnt="0"/>
      <dgm:spPr/>
    </dgm:pt>
    <dgm:pt modelId="{BE29570E-A855-CE4D-B03F-72CEE1556DE2}" type="pres">
      <dgm:prSet presAssocID="{0890FEEE-E422-4703-8D9F-8B3C5846AF30}" presName="Accent1Text" presStyleLbl="node1" presStyleIdx="5" presStyleCnt="6"/>
      <dgm:spPr/>
    </dgm:pt>
  </dgm:ptLst>
  <dgm:cxnLst>
    <dgm:cxn modelId="{D723DF13-5143-EB4F-A8AB-A36F25E6D2E0}" type="presOf" srcId="{4B2D48DA-34F8-492E-9DC5-1C0EDD052BEA}" destId="{B8B817B7-CFBA-864F-AF21-DF5CDAEC8BEC}" srcOrd="0" destOrd="0" presId="urn:microsoft.com/office/officeart/2008/layout/AlternatingHexagons"/>
    <dgm:cxn modelId="{79FAC21F-5D8B-FE47-886B-ACCB0EAA8B19}" type="presOf" srcId="{7ED006F0-7E2E-4343-AC0A-DF8DC13E8B54}" destId="{9DF06097-DFAA-0745-8ED2-95F136FF0F64}" srcOrd="0" destOrd="0" presId="urn:microsoft.com/office/officeart/2008/layout/AlternatingHexagons"/>
    <dgm:cxn modelId="{0F029044-3768-430C-97E2-64EE19635A12}" srcId="{7ED006F0-7E2E-4343-AC0A-DF8DC13E8B54}" destId="{DBD3C166-6529-4A72-83F5-3A61A19BD62A}" srcOrd="1" destOrd="0" parTransId="{ED3E8C55-0043-48F5-86FC-EFF650128C51}" sibTransId="{AE0FDF58-A9BA-44CE-9877-E58AD71DB20F}"/>
    <dgm:cxn modelId="{A0A30269-8B14-7943-9C66-BFC4FC349395}" type="presOf" srcId="{0890FEEE-E422-4703-8D9F-8B3C5846AF30}" destId="{BE29570E-A855-CE4D-B03F-72CEE1556DE2}" srcOrd="0" destOrd="0" presId="urn:microsoft.com/office/officeart/2008/layout/AlternatingHexagons"/>
    <dgm:cxn modelId="{B1620F55-D0B3-458D-9948-49E65221F3E9}" srcId="{7ED006F0-7E2E-4343-AC0A-DF8DC13E8B54}" destId="{4B2D48DA-34F8-492E-9DC5-1C0EDD052BEA}" srcOrd="2" destOrd="0" parTransId="{B196184D-6E56-4AF9-B2E3-5FA159E4A331}" sibTransId="{0890FEEE-E422-4703-8D9F-8B3C5846AF30}"/>
    <dgm:cxn modelId="{7556AC77-16E2-7B4C-B5EF-8FE7B2E865D4}" type="presOf" srcId="{DBD3C166-6529-4A72-83F5-3A61A19BD62A}" destId="{F8F5C00F-854B-AD49-A65D-67A2C74A32A6}" srcOrd="0" destOrd="0" presId="urn:microsoft.com/office/officeart/2008/layout/AlternatingHexagons"/>
    <dgm:cxn modelId="{E102EC58-122C-5545-B38F-DE92E350F915}" type="presOf" srcId="{08C4E65D-9530-4EB9-9D5B-3BB00288B0D3}" destId="{7ED1D9BF-14D5-3D42-9DF5-7A367345F56D}" srcOrd="0" destOrd="0" presId="urn:microsoft.com/office/officeart/2008/layout/AlternatingHexagons"/>
    <dgm:cxn modelId="{135C9B84-44B3-BE4D-94AA-B2058614B512}" type="presOf" srcId="{AE0FDF58-A9BA-44CE-9877-E58AD71DB20F}" destId="{83FA3A79-F590-1A46-94D6-E6A5C594ED8B}" srcOrd="0" destOrd="0" presId="urn:microsoft.com/office/officeart/2008/layout/AlternatingHexagons"/>
    <dgm:cxn modelId="{7A1509BD-008B-E14C-98F2-55947F73019A}" type="presOf" srcId="{7EFBDFAB-397D-43D2-8742-AE8DEA974006}" destId="{8B05E3B2-65F6-1D4F-B734-54CC215D7009}" srcOrd="0" destOrd="0" presId="urn:microsoft.com/office/officeart/2008/layout/AlternatingHexagons"/>
    <dgm:cxn modelId="{B72B8FD7-B7A5-408A-B585-7A094CF629AC}" srcId="{7ED006F0-7E2E-4343-AC0A-DF8DC13E8B54}" destId="{08C4E65D-9530-4EB9-9D5B-3BB00288B0D3}" srcOrd="0" destOrd="0" parTransId="{E8BBB3FF-B27B-4A6F-81A0-36892DB91F22}" sibTransId="{7EFBDFAB-397D-43D2-8742-AE8DEA974006}"/>
    <dgm:cxn modelId="{82A048CD-D059-694C-A62C-49B9E32E7075}" type="presParOf" srcId="{9DF06097-DFAA-0745-8ED2-95F136FF0F64}" destId="{D2B74752-3449-4445-A9C8-4E8213742728}" srcOrd="0" destOrd="0" presId="urn:microsoft.com/office/officeart/2008/layout/AlternatingHexagons"/>
    <dgm:cxn modelId="{4CD62502-B661-CE4B-A1FF-F6E9FEF07599}" type="presParOf" srcId="{D2B74752-3449-4445-A9C8-4E8213742728}" destId="{7ED1D9BF-14D5-3D42-9DF5-7A367345F56D}" srcOrd="0" destOrd="0" presId="urn:microsoft.com/office/officeart/2008/layout/AlternatingHexagons"/>
    <dgm:cxn modelId="{466BA948-1F7C-D542-85C8-20A3204D3AC3}" type="presParOf" srcId="{D2B74752-3449-4445-A9C8-4E8213742728}" destId="{1CDCA3B8-B49E-8F4C-9E7C-1EC8A619116E}" srcOrd="1" destOrd="0" presId="urn:microsoft.com/office/officeart/2008/layout/AlternatingHexagons"/>
    <dgm:cxn modelId="{60DCEF4F-4032-1F43-914B-E4B362AB0D95}" type="presParOf" srcId="{D2B74752-3449-4445-A9C8-4E8213742728}" destId="{EAB948FA-D53F-4B47-B051-215572DC10F6}" srcOrd="2" destOrd="0" presId="urn:microsoft.com/office/officeart/2008/layout/AlternatingHexagons"/>
    <dgm:cxn modelId="{723CEC3D-DDFB-384B-8FC6-71532A44C8BC}" type="presParOf" srcId="{D2B74752-3449-4445-A9C8-4E8213742728}" destId="{C080C79C-42C8-F249-A3B8-F661F9ADDF0D}" srcOrd="3" destOrd="0" presId="urn:microsoft.com/office/officeart/2008/layout/AlternatingHexagons"/>
    <dgm:cxn modelId="{2130748E-536A-B04D-AF45-B5BD2DE3D3BB}" type="presParOf" srcId="{D2B74752-3449-4445-A9C8-4E8213742728}" destId="{8B05E3B2-65F6-1D4F-B734-54CC215D7009}" srcOrd="4" destOrd="0" presId="urn:microsoft.com/office/officeart/2008/layout/AlternatingHexagons"/>
    <dgm:cxn modelId="{D5707945-6870-F044-9138-DCD1A70A424E}" type="presParOf" srcId="{9DF06097-DFAA-0745-8ED2-95F136FF0F64}" destId="{09D1537F-A7BE-5543-8F22-BC57E2A3B7D8}" srcOrd="1" destOrd="0" presId="urn:microsoft.com/office/officeart/2008/layout/AlternatingHexagons"/>
    <dgm:cxn modelId="{DE37FC67-4CFC-AB45-A782-301DA7E90E69}" type="presParOf" srcId="{9DF06097-DFAA-0745-8ED2-95F136FF0F64}" destId="{AA3B66D9-2B05-5E47-8C32-7D09F88F6310}" srcOrd="2" destOrd="0" presId="urn:microsoft.com/office/officeart/2008/layout/AlternatingHexagons"/>
    <dgm:cxn modelId="{112FE278-B8A1-4D43-B39D-F0F09005AB18}" type="presParOf" srcId="{AA3B66D9-2B05-5E47-8C32-7D09F88F6310}" destId="{F8F5C00F-854B-AD49-A65D-67A2C74A32A6}" srcOrd="0" destOrd="0" presId="urn:microsoft.com/office/officeart/2008/layout/AlternatingHexagons"/>
    <dgm:cxn modelId="{0874CCFE-0B4A-8A4E-8486-AE478660F2E5}" type="presParOf" srcId="{AA3B66D9-2B05-5E47-8C32-7D09F88F6310}" destId="{2643BE10-6185-794D-95CE-5900919667DC}" srcOrd="1" destOrd="0" presId="urn:microsoft.com/office/officeart/2008/layout/AlternatingHexagons"/>
    <dgm:cxn modelId="{1B52F2D7-951F-0E4E-B20F-D2B6704E2DB5}" type="presParOf" srcId="{AA3B66D9-2B05-5E47-8C32-7D09F88F6310}" destId="{2D942182-DBE7-EA4B-9642-1F2E2064A666}" srcOrd="2" destOrd="0" presId="urn:microsoft.com/office/officeart/2008/layout/AlternatingHexagons"/>
    <dgm:cxn modelId="{18AF57BC-DEB1-464B-BE3D-24652D276B2C}" type="presParOf" srcId="{AA3B66D9-2B05-5E47-8C32-7D09F88F6310}" destId="{1C2A1B12-7EDE-F549-8224-CB6036037D80}" srcOrd="3" destOrd="0" presId="urn:microsoft.com/office/officeart/2008/layout/AlternatingHexagons"/>
    <dgm:cxn modelId="{6618D4AF-3084-464A-BE01-2E396707CDEF}" type="presParOf" srcId="{AA3B66D9-2B05-5E47-8C32-7D09F88F6310}" destId="{83FA3A79-F590-1A46-94D6-E6A5C594ED8B}" srcOrd="4" destOrd="0" presId="urn:microsoft.com/office/officeart/2008/layout/AlternatingHexagons"/>
    <dgm:cxn modelId="{B6F59699-5640-2349-BCAA-0FB68E282747}" type="presParOf" srcId="{9DF06097-DFAA-0745-8ED2-95F136FF0F64}" destId="{ED873EEF-7C8A-9841-99F1-2B1098495269}" srcOrd="3" destOrd="0" presId="urn:microsoft.com/office/officeart/2008/layout/AlternatingHexagons"/>
    <dgm:cxn modelId="{E0F6A0CD-6861-2C40-B11A-0ECD59145B47}" type="presParOf" srcId="{9DF06097-DFAA-0745-8ED2-95F136FF0F64}" destId="{4F9B97E1-C912-2240-8E06-703963232855}" srcOrd="4" destOrd="0" presId="urn:microsoft.com/office/officeart/2008/layout/AlternatingHexagons"/>
    <dgm:cxn modelId="{0574B9EE-FCA6-3843-B660-BB6E10CBF5EE}" type="presParOf" srcId="{4F9B97E1-C912-2240-8E06-703963232855}" destId="{B8B817B7-CFBA-864F-AF21-DF5CDAEC8BEC}" srcOrd="0" destOrd="0" presId="urn:microsoft.com/office/officeart/2008/layout/AlternatingHexagons"/>
    <dgm:cxn modelId="{5FA32CA2-FC9A-7345-A9B9-1A4151AC6EE4}" type="presParOf" srcId="{4F9B97E1-C912-2240-8E06-703963232855}" destId="{89EAE6AC-7B2B-9C41-B68D-E9D22D7F2BE3}" srcOrd="1" destOrd="0" presId="urn:microsoft.com/office/officeart/2008/layout/AlternatingHexagons"/>
    <dgm:cxn modelId="{494EF5BB-46C1-A041-877F-C30FC82D7AF1}" type="presParOf" srcId="{4F9B97E1-C912-2240-8E06-703963232855}" destId="{EE166107-03D6-B94E-8F79-9F1D5B5E120E}" srcOrd="2" destOrd="0" presId="urn:microsoft.com/office/officeart/2008/layout/AlternatingHexagons"/>
    <dgm:cxn modelId="{2F05B7AA-E2D8-7D41-BCE7-1FC9A2A919AC}" type="presParOf" srcId="{4F9B97E1-C912-2240-8E06-703963232855}" destId="{30E635C8-F075-DF4F-9DBF-475FC608665A}" srcOrd="3" destOrd="0" presId="urn:microsoft.com/office/officeart/2008/layout/AlternatingHexagons"/>
    <dgm:cxn modelId="{7A7875FA-8BF2-F440-A46A-54E31747E9F8}" type="presParOf" srcId="{4F9B97E1-C912-2240-8E06-703963232855}" destId="{BE29570E-A855-CE4D-B03F-72CEE1556DE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8A175F-03A3-4151-8528-EFE3CDC459DE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9130761-BD20-4BC8-8338-D7BA60B5798B}">
      <dgm:prSet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Непрекъснат процес в хода на урока</a:t>
          </a:r>
        </a:p>
      </dgm:t>
    </dgm:pt>
    <dgm:pt modelId="{5EE686C7-C690-4235-8821-3BDC4FDBF403}" type="parTrans" cxnId="{292817C6-E194-4E96-8EFE-24B527D5EFA4}">
      <dgm:prSet/>
      <dgm:spPr/>
      <dgm:t>
        <a:bodyPr/>
        <a:lstStyle/>
        <a:p>
          <a:endParaRPr lang="en-US"/>
        </a:p>
      </dgm:t>
    </dgm:pt>
    <dgm:pt modelId="{5C30BD25-6BA0-457B-89F8-9C588F99F473}" type="sibTrans" cxnId="{292817C6-E194-4E96-8EFE-24B527D5EFA4}">
      <dgm:prSet/>
      <dgm:spPr/>
      <dgm:t>
        <a:bodyPr/>
        <a:lstStyle/>
        <a:p>
          <a:endParaRPr lang="en-US"/>
        </a:p>
      </dgm:t>
    </dgm:pt>
    <dgm:pt modelId="{F543DA90-B070-418A-B94D-985743BAEA08}">
      <dgm:prSet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Наблюдение на стратегии и грешки</a:t>
          </a:r>
        </a:p>
      </dgm:t>
    </dgm:pt>
    <dgm:pt modelId="{4060490C-9A7F-4943-8FBA-0DF7562AA686}" type="parTrans" cxnId="{E951F738-BD95-4D58-ABB3-ED243145A5E9}">
      <dgm:prSet/>
      <dgm:spPr/>
      <dgm:t>
        <a:bodyPr/>
        <a:lstStyle/>
        <a:p>
          <a:endParaRPr lang="en-US"/>
        </a:p>
      </dgm:t>
    </dgm:pt>
    <dgm:pt modelId="{57282D91-E97D-4118-ABE2-09A065484BCF}" type="sibTrans" cxnId="{E951F738-BD95-4D58-ABB3-ED243145A5E9}">
      <dgm:prSet/>
      <dgm:spPr/>
      <dgm:t>
        <a:bodyPr/>
        <a:lstStyle/>
        <a:p>
          <a:endParaRPr lang="en-US"/>
        </a:p>
      </dgm:t>
    </dgm:pt>
    <dgm:pt modelId="{0DD12D11-E15F-4258-918F-E3F474153B5A}">
      <dgm:prSet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Оценяването е самото преподаване</a:t>
          </a:r>
        </a:p>
      </dgm:t>
    </dgm:pt>
    <dgm:pt modelId="{ED4AE396-B2B6-412C-B2D4-46DEB3B779A9}" type="parTrans" cxnId="{A56D3870-275B-449A-885E-1275CD3203D9}">
      <dgm:prSet/>
      <dgm:spPr/>
      <dgm:t>
        <a:bodyPr/>
        <a:lstStyle/>
        <a:p>
          <a:endParaRPr lang="en-US"/>
        </a:p>
      </dgm:t>
    </dgm:pt>
    <dgm:pt modelId="{98284DD4-136B-41E7-81CF-D366AD68B1DD}" type="sibTrans" cxnId="{A56D3870-275B-449A-885E-1275CD3203D9}">
      <dgm:prSet/>
      <dgm:spPr/>
      <dgm:t>
        <a:bodyPr/>
        <a:lstStyle/>
        <a:p>
          <a:endParaRPr lang="en-US"/>
        </a:p>
      </dgm:t>
    </dgm:pt>
    <dgm:pt modelId="{7D86001E-108B-884F-B3FE-E5BF6BC88D1E}" type="pres">
      <dgm:prSet presAssocID="{9B8A175F-03A3-4151-8528-EFE3CDC459DE}" presName="vert0" presStyleCnt="0">
        <dgm:presLayoutVars>
          <dgm:dir/>
          <dgm:animOne val="branch"/>
          <dgm:animLvl val="lvl"/>
        </dgm:presLayoutVars>
      </dgm:prSet>
      <dgm:spPr/>
    </dgm:pt>
    <dgm:pt modelId="{88B1846F-3B48-5849-AC4F-5FAC1CC928E4}" type="pres">
      <dgm:prSet presAssocID="{59130761-BD20-4BC8-8338-D7BA60B5798B}" presName="thickLine" presStyleLbl="alignNode1" presStyleIdx="0" presStyleCnt="3"/>
      <dgm:spPr/>
    </dgm:pt>
    <dgm:pt modelId="{B1E17BA7-8F2E-E44A-95C5-BC8E0B1601B0}" type="pres">
      <dgm:prSet presAssocID="{59130761-BD20-4BC8-8338-D7BA60B5798B}" presName="horz1" presStyleCnt="0"/>
      <dgm:spPr/>
    </dgm:pt>
    <dgm:pt modelId="{00445C39-34EA-A64F-AED4-EA53B7527E0D}" type="pres">
      <dgm:prSet presAssocID="{59130761-BD20-4BC8-8338-D7BA60B5798B}" presName="tx1" presStyleLbl="revTx" presStyleIdx="0" presStyleCnt="3"/>
      <dgm:spPr/>
    </dgm:pt>
    <dgm:pt modelId="{3254B6DB-0605-DA40-BA3D-F037DBAD2D86}" type="pres">
      <dgm:prSet presAssocID="{59130761-BD20-4BC8-8338-D7BA60B5798B}" presName="vert1" presStyleCnt="0"/>
      <dgm:spPr/>
    </dgm:pt>
    <dgm:pt modelId="{290F6529-9ED9-4445-86EC-54CEB6778D41}" type="pres">
      <dgm:prSet presAssocID="{F543DA90-B070-418A-B94D-985743BAEA08}" presName="thickLine" presStyleLbl="alignNode1" presStyleIdx="1" presStyleCnt="3"/>
      <dgm:spPr/>
    </dgm:pt>
    <dgm:pt modelId="{90B8602E-CC82-F648-9A3B-0EED871508F7}" type="pres">
      <dgm:prSet presAssocID="{F543DA90-B070-418A-B94D-985743BAEA08}" presName="horz1" presStyleCnt="0"/>
      <dgm:spPr/>
    </dgm:pt>
    <dgm:pt modelId="{29BB7079-2226-0C45-BB7C-E0FE57AEDED1}" type="pres">
      <dgm:prSet presAssocID="{F543DA90-B070-418A-B94D-985743BAEA08}" presName="tx1" presStyleLbl="revTx" presStyleIdx="1" presStyleCnt="3"/>
      <dgm:spPr/>
    </dgm:pt>
    <dgm:pt modelId="{D8239912-A606-8042-B736-292C69FFF8B0}" type="pres">
      <dgm:prSet presAssocID="{F543DA90-B070-418A-B94D-985743BAEA08}" presName="vert1" presStyleCnt="0"/>
      <dgm:spPr/>
    </dgm:pt>
    <dgm:pt modelId="{C77D2FA7-DE66-6243-8775-5A03BAAD660F}" type="pres">
      <dgm:prSet presAssocID="{0DD12D11-E15F-4258-918F-E3F474153B5A}" presName="thickLine" presStyleLbl="alignNode1" presStyleIdx="2" presStyleCnt="3"/>
      <dgm:spPr/>
    </dgm:pt>
    <dgm:pt modelId="{60DB8EFB-BAFC-FB48-B382-FCBE5D0C0526}" type="pres">
      <dgm:prSet presAssocID="{0DD12D11-E15F-4258-918F-E3F474153B5A}" presName="horz1" presStyleCnt="0"/>
      <dgm:spPr/>
    </dgm:pt>
    <dgm:pt modelId="{0B4C124D-131B-4242-BC4F-841E0FB9B29C}" type="pres">
      <dgm:prSet presAssocID="{0DD12D11-E15F-4258-918F-E3F474153B5A}" presName="tx1" presStyleLbl="revTx" presStyleIdx="2" presStyleCnt="3"/>
      <dgm:spPr/>
    </dgm:pt>
    <dgm:pt modelId="{66949459-1BFA-B94A-B395-9C372EB49F21}" type="pres">
      <dgm:prSet presAssocID="{0DD12D11-E15F-4258-918F-E3F474153B5A}" presName="vert1" presStyleCnt="0"/>
      <dgm:spPr/>
    </dgm:pt>
  </dgm:ptLst>
  <dgm:cxnLst>
    <dgm:cxn modelId="{FBCE8D0B-0546-3D4A-B3CE-7605DAF25927}" type="presOf" srcId="{F543DA90-B070-418A-B94D-985743BAEA08}" destId="{29BB7079-2226-0C45-BB7C-E0FE57AEDED1}" srcOrd="0" destOrd="0" presId="urn:microsoft.com/office/officeart/2008/layout/LinedList"/>
    <dgm:cxn modelId="{E951F738-BD95-4D58-ABB3-ED243145A5E9}" srcId="{9B8A175F-03A3-4151-8528-EFE3CDC459DE}" destId="{F543DA90-B070-418A-B94D-985743BAEA08}" srcOrd="1" destOrd="0" parTransId="{4060490C-9A7F-4943-8FBA-0DF7562AA686}" sibTransId="{57282D91-E97D-4118-ABE2-09A065484BCF}"/>
    <dgm:cxn modelId="{29A61A50-0CB2-FC43-80AC-B5648528D7F6}" type="presOf" srcId="{59130761-BD20-4BC8-8338-D7BA60B5798B}" destId="{00445C39-34EA-A64F-AED4-EA53B7527E0D}" srcOrd="0" destOrd="0" presId="urn:microsoft.com/office/officeart/2008/layout/LinedList"/>
    <dgm:cxn modelId="{A56D3870-275B-449A-885E-1275CD3203D9}" srcId="{9B8A175F-03A3-4151-8528-EFE3CDC459DE}" destId="{0DD12D11-E15F-4258-918F-E3F474153B5A}" srcOrd="2" destOrd="0" parTransId="{ED4AE396-B2B6-412C-B2D4-46DEB3B779A9}" sibTransId="{98284DD4-136B-41E7-81CF-D366AD68B1DD}"/>
    <dgm:cxn modelId="{E1035FBA-00BA-F14E-A317-60F8159831D3}" type="presOf" srcId="{0DD12D11-E15F-4258-918F-E3F474153B5A}" destId="{0B4C124D-131B-4242-BC4F-841E0FB9B29C}" srcOrd="0" destOrd="0" presId="urn:microsoft.com/office/officeart/2008/layout/LinedList"/>
    <dgm:cxn modelId="{292817C6-E194-4E96-8EFE-24B527D5EFA4}" srcId="{9B8A175F-03A3-4151-8528-EFE3CDC459DE}" destId="{59130761-BD20-4BC8-8338-D7BA60B5798B}" srcOrd="0" destOrd="0" parTransId="{5EE686C7-C690-4235-8821-3BDC4FDBF403}" sibTransId="{5C30BD25-6BA0-457B-89F8-9C588F99F473}"/>
    <dgm:cxn modelId="{CEDF29F0-65F7-DA48-A68C-84381266BE92}" type="presOf" srcId="{9B8A175F-03A3-4151-8528-EFE3CDC459DE}" destId="{7D86001E-108B-884F-B3FE-E5BF6BC88D1E}" srcOrd="0" destOrd="0" presId="urn:microsoft.com/office/officeart/2008/layout/LinedList"/>
    <dgm:cxn modelId="{A9E5D5CD-1DA6-2949-9B20-C434CE8681C4}" type="presParOf" srcId="{7D86001E-108B-884F-B3FE-E5BF6BC88D1E}" destId="{88B1846F-3B48-5849-AC4F-5FAC1CC928E4}" srcOrd="0" destOrd="0" presId="urn:microsoft.com/office/officeart/2008/layout/LinedList"/>
    <dgm:cxn modelId="{EA4347A1-5254-3D46-BA33-CBC6D6109199}" type="presParOf" srcId="{7D86001E-108B-884F-B3FE-E5BF6BC88D1E}" destId="{B1E17BA7-8F2E-E44A-95C5-BC8E0B1601B0}" srcOrd="1" destOrd="0" presId="urn:microsoft.com/office/officeart/2008/layout/LinedList"/>
    <dgm:cxn modelId="{FFE50831-4074-5C43-96C0-C04C8FD82AAB}" type="presParOf" srcId="{B1E17BA7-8F2E-E44A-95C5-BC8E0B1601B0}" destId="{00445C39-34EA-A64F-AED4-EA53B7527E0D}" srcOrd="0" destOrd="0" presId="urn:microsoft.com/office/officeart/2008/layout/LinedList"/>
    <dgm:cxn modelId="{72225A98-10C8-404C-82D9-05EC4452CED8}" type="presParOf" srcId="{B1E17BA7-8F2E-E44A-95C5-BC8E0B1601B0}" destId="{3254B6DB-0605-DA40-BA3D-F037DBAD2D86}" srcOrd="1" destOrd="0" presId="urn:microsoft.com/office/officeart/2008/layout/LinedList"/>
    <dgm:cxn modelId="{D4DCDE3A-B1C3-4E42-9575-80C8026865F8}" type="presParOf" srcId="{7D86001E-108B-884F-B3FE-E5BF6BC88D1E}" destId="{290F6529-9ED9-4445-86EC-54CEB6778D41}" srcOrd="2" destOrd="0" presId="urn:microsoft.com/office/officeart/2008/layout/LinedList"/>
    <dgm:cxn modelId="{7DCB3313-2180-0446-BD4C-1BC6BB4F33A1}" type="presParOf" srcId="{7D86001E-108B-884F-B3FE-E5BF6BC88D1E}" destId="{90B8602E-CC82-F648-9A3B-0EED871508F7}" srcOrd="3" destOrd="0" presId="urn:microsoft.com/office/officeart/2008/layout/LinedList"/>
    <dgm:cxn modelId="{0A2D115C-8CC8-0640-9847-1BC58E88F7EE}" type="presParOf" srcId="{90B8602E-CC82-F648-9A3B-0EED871508F7}" destId="{29BB7079-2226-0C45-BB7C-E0FE57AEDED1}" srcOrd="0" destOrd="0" presId="urn:microsoft.com/office/officeart/2008/layout/LinedList"/>
    <dgm:cxn modelId="{960E0BAD-8218-B244-ADD0-2971AA2FD218}" type="presParOf" srcId="{90B8602E-CC82-F648-9A3B-0EED871508F7}" destId="{D8239912-A606-8042-B736-292C69FFF8B0}" srcOrd="1" destOrd="0" presId="urn:microsoft.com/office/officeart/2008/layout/LinedList"/>
    <dgm:cxn modelId="{1E004C59-239E-2C49-A5DA-84807170955A}" type="presParOf" srcId="{7D86001E-108B-884F-B3FE-E5BF6BC88D1E}" destId="{C77D2FA7-DE66-6243-8775-5A03BAAD660F}" srcOrd="4" destOrd="0" presId="urn:microsoft.com/office/officeart/2008/layout/LinedList"/>
    <dgm:cxn modelId="{927FAD67-B34E-5B44-B69E-C67CD93DAA07}" type="presParOf" srcId="{7D86001E-108B-884F-B3FE-E5BF6BC88D1E}" destId="{60DB8EFB-BAFC-FB48-B382-FCBE5D0C0526}" srcOrd="5" destOrd="0" presId="urn:microsoft.com/office/officeart/2008/layout/LinedList"/>
    <dgm:cxn modelId="{BBEFC87A-F860-824C-9032-46B4DA5252C5}" type="presParOf" srcId="{60DB8EFB-BAFC-FB48-B382-FCBE5D0C0526}" destId="{0B4C124D-131B-4242-BC4F-841E0FB9B29C}" srcOrd="0" destOrd="0" presId="urn:microsoft.com/office/officeart/2008/layout/LinedList"/>
    <dgm:cxn modelId="{930D4173-D140-8B49-88E5-C28A377640A0}" type="presParOf" srcId="{60DB8EFB-BAFC-FB48-B382-FCBE5D0C0526}" destId="{66949459-1BFA-B94A-B395-9C372EB49F2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8DF751-B2E3-4D87-8A8C-AD6AE4CD98F8}" type="doc">
      <dgm:prSet loTypeId="urn:microsoft.com/office/officeart/2005/8/layout/vList5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F02D491-0EDC-46A1-BF82-38159C5A57E0}">
      <dgm:prSet/>
      <dgm:spPr/>
      <dgm:t>
        <a:bodyPr/>
        <a:lstStyle/>
        <a:p>
          <a:pPr algn="ctr"/>
          <a:r>
            <a:rPr lang="en-US" dirty="0" err="1">
              <a:latin typeface="Century Gothic" panose="020B0502020202020204" pitchFamily="34" charset="0"/>
            </a:rPr>
            <a:t>Стандартите</a:t>
          </a:r>
          <a:r>
            <a:rPr lang="en-US" dirty="0">
              <a:latin typeface="Century Gothic" panose="020B0502020202020204" pitchFamily="34" charset="0"/>
            </a:rPr>
            <a:t> </a:t>
          </a:r>
          <a:r>
            <a:rPr lang="en-US" dirty="0" err="1">
              <a:latin typeface="Century Gothic" panose="020B0502020202020204" pitchFamily="34" charset="0"/>
            </a:rPr>
            <a:t>остават</a:t>
          </a:r>
          <a:r>
            <a:rPr lang="en-US" dirty="0">
              <a:latin typeface="Century Gothic" panose="020B0502020202020204" pitchFamily="34" charset="0"/>
            </a:rPr>
            <a:t> </a:t>
          </a:r>
          <a:r>
            <a:rPr lang="en-US" dirty="0" err="1">
              <a:latin typeface="Century Gothic" panose="020B0502020202020204" pitchFamily="34" charset="0"/>
            </a:rPr>
            <a:t>общи</a:t>
          </a:r>
          <a:endParaRPr lang="en-US" dirty="0">
            <a:latin typeface="Century Gothic" panose="020B0502020202020204" pitchFamily="34" charset="0"/>
          </a:endParaRPr>
        </a:p>
      </dgm:t>
    </dgm:pt>
    <dgm:pt modelId="{4A42DB8E-1C83-4A10-AEE3-DAAD5A4005B6}" type="parTrans" cxnId="{47BC799B-F8FE-4F01-BAFE-7CFB95DA128B}">
      <dgm:prSet/>
      <dgm:spPr/>
      <dgm:t>
        <a:bodyPr/>
        <a:lstStyle/>
        <a:p>
          <a:endParaRPr lang="en-US" sz="2400"/>
        </a:p>
      </dgm:t>
    </dgm:pt>
    <dgm:pt modelId="{F4E48949-A0DC-48A4-A74A-37DA4B2E44AB}" type="sibTrans" cxnId="{47BC799B-F8FE-4F01-BAFE-7CFB95DA128B}">
      <dgm:prSet/>
      <dgm:spPr/>
      <dgm:t>
        <a:bodyPr/>
        <a:lstStyle/>
        <a:p>
          <a:endParaRPr lang="en-US"/>
        </a:p>
      </dgm:t>
    </dgm:pt>
    <dgm:pt modelId="{BD0170F2-DA5C-4117-8C09-6A0D0BE6C1E5}">
      <dgm:prSet/>
      <dgm:spPr/>
      <dgm:t>
        <a:bodyPr/>
        <a:lstStyle/>
        <a:p>
          <a:r>
            <a:rPr lang="en-US" dirty="0" err="1">
              <a:latin typeface="Century Gothic" panose="020B0502020202020204" pitchFamily="34" charset="0"/>
            </a:rPr>
            <a:t>Различни</a:t>
          </a:r>
          <a:r>
            <a:rPr lang="en-US" dirty="0">
              <a:latin typeface="Century Gothic" panose="020B0502020202020204" pitchFamily="34" charset="0"/>
            </a:rPr>
            <a:t> </a:t>
          </a:r>
          <a:r>
            <a:rPr lang="en-US" dirty="0" err="1">
              <a:latin typeface="Century Gothic" panose="020B0502020202020204" pitchFamily="34" charset="0"/>
            </a:rPr>
            <a:t>пътища</a:t>
          </a:r>
          <a:r>
            <a:rPr lang="en-US" dirty="0">
              <a:latin typeface="Century Gothic" panose="020B0502020202020204" pitchFamily="34" charset="0"/>
            </a:rPr>
            <a:t> </a:t>
          </a:r>
          <a:r>
            <a:rPr lang="en-US" dirty="0" err="1">
              <a:latin typeface="Century Gothic" panose="020B0502020202020204" pitchFamily="34" charset="0"/>
            </a:rPr>
            <a:t>към</a:t>
          </a:r>
          <a:r>
            <a:rPr lang="en-US" dirty="0">
              <a:latin typeface="Century Gothic" panose="020B0502020202020204" pitchFamily="34" charset="0"/>
            </a:rPr>
            <a:t> </a:t>
          </a:r>
          <a:r>
            <a:rPr lang="en-US" dirty="0" err="1">
              <a:latin typeface="Century Gothic" panose="020B0502020202020204" pitchFamily="34" charset="0"/>
            </a:rPr>
            <a:t>тях</a:t>
          </a:r>
          <a:endParaRPr lang="en-US" dirty="0">
            <a:latin typeface="Century Gothic" panose="020B0502020202020204" pitchFamily="34" charset="0"/>
          </a:endParaRPr>
        </a:p>
      </dgm:t>
    </dgm:pt>
    <dgm:pt modelId="{8CAB2E7A-BE7F-448E-9D1E-FC5C19D5BB07}" type="parTrans" cxnId="{54685085-8FDA-46A9-A18D-0508BEC07796}">
      <dgm:prSet/>
      <dgm:spPr/>
      <dgm:t>
        <a:bodyPr/>
        <a:lstStyle/>
        <a:p>
          <a:endParaRPr lang="en-US" sz="2400"/>
        </a:p>
      </dgm:t>
    </dgm:pt>
    <dgm:pt modelId="{E9265837-A98A-482A-91A8-39EE9705F268}" type="sibTrans" cxnId="{54685085-8FDA-46A9-A18D-0508BEC07796}">
      <dgm:prSet/>
      <dgm:spPr/>
      <dgm:t>
        <a:bodyPr/>
        <a:lstStyle/>
        <a:p>
          <a:endParaRPr lang="en-US"/>
        </a:p>
      </dgm:t>
    </dgm:pt>
    <dgm:pt modelId="{A418D4D9-86F3-446D-8947-9C97CB251984}">
      <dgm:prSet/>
      <dgm:spPr/>
      <dgm:t>
        <a:bodyPr/>
        <a:lstStyle/>
        <a:p>
          <a:pPr algn="ctr"/>
          <a:r>
            <a:rPr lang="en-US" dirty="0" err="1">
              <a:latin typeface="Century Gothic" panose="020B0502020202020204" pitchFamily="34" charset="0"/>
            </a:rPr>
            <a:t>Равенство</a:t>
          </a:r>
          <a:r>
            <a:rPr lang="en-US" dirty="0">
              <a:latin typeface="Century Gothic" panose="020B0502020202020204" pitchFamily="34" charset="0"/>
            </a:rPr>
            <a:t> </a:t>
          </a:r>
          <a:r>
            <a:rPr lang="en-US" dirty="0" err="1">
              <a:latin typeface="Century Gothic" panose="020B0502020202020204" pitchFamily="34" charset="0"/>
            </a:rPr>
            <a:t>на</a:t>
          </a:r>
          <a:r>
            <a:rPr lang="en-US" dirty="0">
              <a:latin typeface="Century Gothic" panose="020B0502020202020204" pitchFamily="34" charset="0"/>
            </a:rPr>
            <a:t> </a:t>
          </a:r>
          <a:r>
            <a:rPr lang="en-US" dirty="0" err="1">
              <a:latin typeface="Century Gothic" panose="020B0502020202020204" pitchFamily="34" charset="0"/>
            </a:rPr>
            <a:t>възможностите</a:t>
          </a:r>
          <a:endParaRPr lang="en-US" dirty="0">
            <a:latin typeface="Century Gothic" panose="020B0502020202020204" pitchFamily="34" charset="0"/>
          </a:endParaRPr>
        </a:p>
      </dgm:t>
    </dgm:pt>
    <dgm:pt modelId="{35630154-BBFF-4E80-A71B-C9AF65338F0D}" type="parTrans" cxnId="{245187E6-8573-4D98-84E1-F5F512E2F7FE}">
      <dgm:prSet/>
      <dgm:spPr/>
      <dgm:t>
        <a:bodyPr/>
        <a:lstStyle/>
        <a:p>
          <a:endParaRPr lang="en-US" sz="2400"/>
        </a:p>
      </dgm:t>
    </dgm:pt>
    <dgm:pt modelId="{D29BD304-3B81-458A-BBCA-D50571219DAE}" type="sibTrans" cxnId="{245187E6-8573-4D98-84E1-F5F512E2F7FE}">
      <dgm:prSet/>
      <dgm:spPr/>
      <dgm:t>
        <a:bodyPr/>
        <a:lstStyle/>
        <a:p>
          <a:endParaRPr lang="en-US"/>
        </a:p>
      </dgm:t>
    </dgm:pt>
    <dgm:pt modelId="{DED97DF6-0AC3-9945-824F-A648CBD3C445}" type="pres">
      <dgm:prSet presAssocID="{598DF751-B2E3-4D87-8A8C-AD6AE4CD98F8}" presName="Name0" presStyleCnt="0">
        <dgm:presLayoutVars>
          <dgm:dir/>
          <dgm:animLvl val="lvl"/>
          <dgm:resizeHandles val="exact"/>
        </dgm:presLayoutVars>
      </dgm:prSet>
      <dgm:spPr/>
    </dgm:pt>
    <dgm:pt modelId="{6468645C-D0FB-964E-A6C0-3BD89DBE3263}" type="pres">
      <dgm:prSet presAssocID="{BF02D491-0EDC-46A1-BF82-38159C5A57E0}" presName="linNode" presStyleCnt="0"/>
      <dgm:spPr/>
    </dgm:pt>
    <dgm:pt modelId="{F17106EE-8D0F-B64E-B3C7-C8D61E535FFD}" type="pres">
      <dgm:prSet presAssocID="{BF02D491-0EDC-46A1-BF82-38159C5A57E0}" presName="parentText" presStyleLbl="node1" presStyleIdx="0" presStyleCnt="3" custScaleX="277778">
        <dgm:presLayoutVars>
          <dgm:chMax val="1"/>
          <dgm:bulletEnabled val="1"/>
        </dgm:presLayoutVars>
      </dgm:prSet>
      <dgm:spPr/>
    </dgm:pt>
    <dgm:pt modelId="{B5BF2333-2E20-0143-9D16-3E65808EF114}" type="pres">
      <dgm:prSet presAssocID="{F4E48949-A0DC-48A4-A74A-37DA4B2E44AB}" presName="sp" presStyleCnt="0"/>
      <dgm:spPr/>
    </dgm:pt>
    <dgm:pt modelId="{4FC85908-166B-E54F-9D9E-C5B8F1FE34F5}" type="pres">
      <dgm:prSet presAssocID="{BD0170F2-DA5C-4117-8C09-6A0D0BE6C1E5}" presName="linNode" presStyleCnt="0"/>
      <dgm:spPr/>
    </dgm:pt>
    <dgm:pt modelId="{C7EF21CC-238D-2641-BFAB-2D75C11F261B}" type="pres">
      <dgm:prSet presAssocID="{BD0170F2-DA5C-4117-8C09-6A0D0BE6C1E5}" presName="parentText" presStyleLbl="node1" presStyleIdx="1" presStyleCnt="3" custScaleX="277778">
        <dgm:presLayoutVars>
          <dgm:chMax val="1"/>
          <dgm:bulletEnabled val="1"/>
        </dgm:presLayoutVars>
      </dgm:prSet>
      <dgm:spPr/>
    </dgm:pt>
    <dgm:pt modelId="{C73AFB32-CE2F-DD49-AB08-7AFCCD746EA8}" type="pres">
      <dgm:prSet presAssocID="{E9265837-A98A-482A-91A8-39EE9705F268}" presName="sp" presStyleCnt="0"/>
      <dgm:spPr/>
    </dgm:pt>
    <dgm:pt modelId="{8B534A3C-3D68-9B45-B5F0-6596B6BAFC06}" type="pres">
      <dgm:prSet presAssocID="{A418D4D9-86F3-446D-8947-9C97CB251984}" presName="linNode" presStyleCnt="0"/>
      <dgm:spPr/>
    </dgm:pt>
    <dgm:pt modelId="{AE402C66-A008-0E46-BA6D-C84B1FD6CDA8}" type="pres">
      <dgm:prSet presAssocID="{A418D4D9-86F3-446D-8947-9C97CB251984}" presName="parentText" presStyleLbl="node1" presStyleIdx="2" presStyleCnt="3" custScaleX="277778">
        <dgm:presLayoutVars>
          <dgm:chMax val="1"/>
          <dgm:bulletEnabled val="1"/>
        </dgm:presLayoutVars>
      </dgm:prSet>
      <dgm:spPr/>
    </dgm:pt>
  </dgm:ptLst>
  <dgm:cxnLst>
    <dgm:cxn modelId="{3290E365-A93E-0C4C-A974-85FF2C25A7B4}" type="presOf" srcId="{598DF751-B2E3-4D87-8A8C-AD6AE4CD98F8}" destId="{DED97DF6-0AC3-9945-824F-A648CBD3C445}" srcOrd="0" destOrd="0" presId="urn:microsoft.com/office/officeart/2005/8/layout/vList5"/>
    <dgm:cxn modelId="{54685085-8FDA-46A9-A18D-0508BEC07796}" srcId="{598DF751-B2E3-4D87-8A8C-AD6AE4CD98F8}" destId="{BD0170F2-DA5C-4117-8C09-6A0D0BE6C1E5}" srcOrd="1" destOrd="0" parTransId="{8CAB2E7A-BE7F-448E-9D1E-FC5C19D5BB07}" sibTransId="{E9265837-A98A-482A-91A8-39EE9705F268}"/>
    <dgm:cxn modelId="{47BC799B-F8FE-4F01-BAFE-7CFB95DA128B}" srcId="{598DF751-B2E3-4D87-8A8C-AD6AE4CD98F8}" destId="{BF02D491-0EDC-46A1-BF82-38159C5A57E0}" srcOrd="0" destOrd="0" parTransId="{4A42DB8E-1C83-4A10-AEE3-DAAD5A4005B6}" sibTransId="{F4E48949-A0DC-48A4-A74A-37DA4B2E44AB}"/>
    <dgm:cxn modelId="{231479DE-5C3F-7B46-A501-7535E63964A0}" type="presOf" srcId="{A418D4D9-86F3-446D-8947-9C97CB251984}" destId="{AE402C66-A008-0E46-BA6D-C84B1FD6CDA8}" srcOrd="0" destOrd="0" presId="urn:microsoft.com/office/officeart/2005/8/layout/vList5"/>
    <dgm:cxn modelId="{245187E6-8573-4D98-84E1-F5F512E2F7FE}" srcId="{598DF751-B2E3-4D87-8A8C-AD6AE4CD98F8}" destId="{A418D4D9-86F3-446D-8947-9C97CB251984}" srcOrd="2" destOrd="0" parTransId="{35630154-BBFF-4E80-A71B-C9AF65338F0D}" sibTransId="{D29BD304-3B81-458A-BBCA-D50571219DAE}"/>
    <dgm:cxn modelId="{C7FD2AEE-08A6-9546-88EC-3BD85C34E776}" type="presOf" srcId="{BD0170F2-DA5C-4117-8C09-6A0D0BE6C1E5}" destId="{C7EF21CC-238D-2641-BFAB-2D75C11F261B}" srcOrd="0" destOrd="0" presId="urn:microsoft.com/office/officeart/2005/8/layout/vList5"/>
    <dgm:cxn modelId="{FBDFA4F7-4E7C-1C48-AB68-0019A1ED2E79}" type="presOf" srcId="{BF02D491-0EDC-46A1-BF82-38159C5A57E0}" destId="{F17106EE-8D0F-B64E-B3C7-C8D61E535FFD}" srcOrd="0" destOrd="0" presId="urn:microsoft.com/office/officeart/2005/8/layout/vList5"/>
    <dgm:cxn modelId="{D2320B78-E4A6-9141-83D9-BDD9CF51DBB4}" type="presParOf" srcId="{DED97DF6-0AC3-9945-824F-A648CBD3C445}" destId="{6468645C-D0FB-964E-A6C0-3BD89DBE3263}" srcOrd="0" destOrd="0" presId="urn:microsoft.com/office/officeart/2005/8/layout/vList5"/>
    <dgm:cxn modelId="{AAE83392-7037-E349-8A6A-C7FED179CE39}" type="presParOf" srcId="{6468645C-D0FB-964E-A6C0-3BD89DBE3263}" destId="{F17106EE-8D0F-B64E-B3C7-C8D61E535FFD}" srcOrd="0" destOrd="0" presId="urn:microsoft.com/office/officeart/2005/8/layout/vList5"/>
    <dgm:cxn modelId="{75B27E78-2357-A24D-BC80-75B732CD08D5}" type="presParOf" srcId="{DED97DF6-0AC3-9945-824F-A648CBD3C445}" destId="{B5BF2333-2E20-0143-9D16-3E65808EF114}" srcOrd="1" destOrd="0" presId="urn:microsoft.com/office/officeart/2005/8/layout/vList5"/>
    <dgm:cxn modelId="{17423300-BDB9-7743-8CCF-B201D17A8C07}" type="presParOf" srcId="{DED97DF6-0AC3-9945-824F-A648CBD3C445}" destId="{4FC85908-166B-E54F-9D9E-C5B8F1FE34F5}" srcOrd="2" destOrd="0" presId="urn:microsoft.com/office/officeart/2005/8/layout/vList5"/>
    <dgm:cxn modelId="{1BF9CA97-DD8C-FE40-9B2F-452ABE748B71}" type="presParOf" srcId="{4FC85908-166B-E54F-9D9E-C5B8F1FE34F5}" destId="{C7EF21CC-238D-2641-BFAB-2D75C11F261B}" srcOrd="0" destOrd="0" presId="urn:microsoft.com/office/officeart/2005/8/layout/vList5"/>
    <dgm:cxn modelId="{7BEBE2B2-5822-1244-BA7F-28ECFB341B59}" type="presParOf" srcId="{DED97DF6-0AC3-9945-824F-A648CBD3C445}" destId="{C73AFB32-CE2F-DD49-AB08-7AFCCD746EA8}" srcOrd="3" destOrd="0" presId="urn:microsoft.com/office/officeart/2005/8/layout/vList5"/>
    <dgm:cxn modelId="{B4B8763C-5367-5544-A272-6BFC3886E515}" type="presParOf" srcId="{DED97DF6-0AC3-9945-824F-A648CBD3C445}" destId="{8B534A3C-3D68-9B45-B5F0-6596B6BAFC06}" srcOrd="4" destOrd="0" presId="urn:microsoft.com/office/officeart/2005/8/layout/vList5"/>
    <dgm:cxn modelId="{24AAEB5A-EF84-6141-896B-12CFEF1347DE}" type="presParOf" srcId="{8B534A3C-3D68-9B45-B5F0-6596B6BAFC06}" destId="{AE402C66-A008-0E46-BA6D-C84B1FD6CDA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F1A68B-29AD-4DD1-B4D1-DC725B2023C8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C80CCBBD-BFF7-4678-BE71-CB12816FCA19}">
      <dgm:prSet custT="1"/>
      <dgm:spPr/>
      <dgm:t>
        <a:bodyPr/>
        <a:lstStyle/>
        <a:p>
          <a:r>
            <a:rPr lang="en-US" sz="2400" dirty="0" err="1">
              <a:latin typeface="Century Gothic" panose="020B0502020202020204" pitchFamily="34" charset="0"/>
            </a:rPr>
            <a:t>Учениците</a:t>
          </a:r>
          <a:r>
            <a:rPr lang="en-US" sz="2400" dirty="0">
              <a:latin typeface="Century Gothic" panose="020B0502020202020204" pitchFamily="34" charset="0"/>
            </a:rPr>
            <a:t> </a:t>
          </a:r>
          <a:r>
            <a:rPr lang="en-US" sz="2400" dirty="0" err="1">
              <a:latin typeface="Century Gothic" panose="020B0502020202020204" pitchFamily="34" charset="0"/>
            </a:rPr>
            <a:t>разбират</a:t>
          </a:r>
          <a:r>
            <a:rPr lang="en-US" sz="2400" dirty="0">
              <a:latin typeface="Century Gothic" panose="020B0502020202020204" pitchFamily="34" charset="0"/>
            </a:rPr>
            <a:t> </a:t>
          </a:r>
          <a:r>
            <a:rPr lang="en-US" sz="2400" dirty="0" err="1">
              <a:latin typeface="Century Gothic" panose="020B0502020202020204" pitchFamily="34" charset="0"/>
            </a:rPr>
            <a:t>критериите</a:t>
          </a:r>
          <a:endParaRPr lang="en-US" sz="2400" dirty="0">
            <a:latin typeface="Century Gothic" panose="020B0502020202020204" pitchFamily="34" charset="0"/>
          </a:endParaRPr>
        </a:p>
      </dgm:t>
    </dgm:pt>
    <dgm:pt modelId="{56C89067-29D7-40B2-9649-ACB088B83A62}" type="parTrans" cxnId="{61C9187F-F828-44EE-926A-89BB15F0461A}">
      <dgm:prSet/>
      <dgm:spPr/>
      <dgm:t>
        <a:bodyPr/>
        <a:lstStyle/>
        <a:p>
          <a:endParaRPr lang="en-US"/>
        </a:p>
      </dgm:t>
    </dgm:pt>
    <dgm:pt modelId="{5AF70243-55DF-4600-B76F-6B03C2FDB862}" type="sibTrans" cxnId="{61C9187F-F828-44EE-926A-89BB15F0461A}">
      <dgm:prSet/>
      <dgm:spPr/>
      <dgm:t>
        <a:bodyPr/>
        <a:lstStyle/>
        <a:p>
          <a:endParaRPr lang="en-US"/>
        </a:p>
      </dgm:t>
    </dgm:pt>
    <dgm:pt modelId="{058C07EE-A91C-427A-85F6-E0C246CF7719}">
      <dgm:prSet custT="1"/>
      <dgm:spPr/>
      <dgm:t>
        <a:bodyPr/>
        <a:lstStyle/>
        <a:p>
          <a:r>
            <a:rPr lang="en-US" sz="2400" dirty="0" err="1">
              <a:latin typeface="Century Gothic" panose="020B0502020202020204" pitchFamily="34" charset="0"/>
            </a:rPr>
            <a:t>Ясна</a:t>
          </a:r>
          <a:r>
            <a:rPr lang="en-US" sz="2400" dirty="0">
              <a:latin typeface="Century Gothic" panose="020B0502020202020204" pitchFamily="34" charset="0"/>
            </a:rPr>
            <a:t> </a:t>
          </a:r>
          <a:r>
            <a:rPr lang="en-US" sz="2400" dirty="0" err="1">
              <a:latin typeface="Century Gothic" panose="020B0502020202020204" pitchFamily="34" charset="0"/>
            </a:rPr>
            <a:t>обратна</a:t>
          </a:r>
          <a:r>
            <a:rPr lang="en-US" sz="2400" dirty="0">
              <a:latin typeface="Century Gothic" panose="020B0502020202020204" pitchFamily="34" charset="0"/>
            </a:rPr>
            <a:t> </a:t>
          </a:r>
          <a:r>
            <a:rPr lang="en-US" sz="2400" dirty="0" err="1">
              <a:latin typeface="Century Gothic" panose="020B0502020202020204" pitchFamily="34" charset="0"/>
            </a:rPr>
            <a:t>връзка</a:t>
          </a:r>
          <a:endParaRPr lang="en-US" sz="2400" dirty="0">
            <a:latin typeface="Century Gothic" panose="020B0502020202020204" pitchFamily="34" charset="0"/>
          </a:endParaRPr>
        </a:p>
      </dgm:t>
    </dgm:pt>
    <dgm:pt modelId="{D5D5146D-D460-41E8-A768-E4C04B63A0D4}" type="parTrans" cxnId="{48004E9B-1306-4B6B-ACF6-14B112E2A958}">
      <dgm:prSet/>
      <dgm:spPr/>
      <dgm:t>
        <a:bodyPr/>
        <a:lstStyle/>
        <a:p>
          <a:endParaRPr lang="en-US"/>
        </a:p>
      </dgm:t>
    </dgm:pt>
    <dgm:pt modelId="{72C50609-95F1-4758-8DA1-3B70A99C4DF3}" type="sibTrans" cxnId="{48004E9B-1306-4B6B-ACF6-14B112E2A958}">
      <dgm:prSet/>
      <dgm:spPr/>
      <dgm:t>
        <a:bodyPr/>
        <a:lstStyle/>
        <a:p>
          <a:endParaRPr lang="en-US"/>
        </a:p>
      </dgm:t>
    </dgm:pt>
    <dgm:pt modelId="{7F86C136-6079-4772-AE59-485DE7F55913}">
      <dgm:prSet custT="1"/>
      <dgm:spPr/>
      <dgm:t>
        <a:bodyPr/>
        <a:lstStyle/>
        <a:p>
          <a:r>
            <a:rPr lang="en-US" sz="2400" dirty="0" err="1">
              <a:latin typeface="Century Gothic" panose="020B0502020202020204" pitchFamily="34" charset="0"/>
            </a:rPr>
            <a:t>Обяснена</a:t>
          </a:r>
          <a:r>
            <a:rPr lang="en-US" sz="2400" dirty="0">
              <a:latin typeface="Century Gothic" panose="020B0502020202020204" pitchFamily="34" charset="0"/>
            </a:rPr>
            <a:t> </a:t>
          </a:r>
          <a:r>
            <a:rPr lang="en-US" sz="2400" dirty="0" err="1">
              <a:latin typeface="Century Gothic" panose="020B0502020202020204" pitchFamily="34" charset="0"/>
            </a:rPr>
            <a:t>диференциация</a:t>
          </a:r>
          <a:endParaRPr lang="en-US" sz="2400" dirty="0">
            <a:latin typeface="Century Gothic" panose="020B0502020202020204" pitchFamily="34" charset="0"/>
          </a:endParaRPr>
        </a:p>
      </dgm:t>
    </dgm:pt>
    <dgm:pt modelId="{BDD98FEF-8237-41D7-8E5C-B1A716DBA27C}" type="parTrans" cxnId="{3BEC65A2-EB4E-47D4-9061-6727DA3F74E9}">
      <dgm:prSet/>
      <dgm:spPr/>
      <dgm:t>
        <a:bodyPr/>
        <a:lstStyle/>
        <a:p>
          <a:endParaRPr lang="en-US"/>
        </a:p>
      </dgm:t>
    </dgm:pt>
    <dgm:pt modelId="{A0091BAC-8A27-4947-AC07-B543C1D10E61}" type="sibTrans" cxnId="{3BEC65A2-EB4E-47D4-9061-6727DA3F74E9}">
      <dgm:prSet/>
      <dgm:spPr/>
      <dgm:t>
        <a:bodyPr/>
        <a:lstStyle/>
        <a:p>
          <a:endParaRPr lang="en-US"/>
        </a:p>
      </dgm:t>
    </dgm:pt>
    <dgm:pt modelId="{B52625AA-77DA-7748-A5D1-8686AFD584EE}" type="pres">
      <dgm:prSet presAssocID="{46F1A68B-29AD-4DD1-B4D1-DC725B2023C8}" presName="vert0" presStyleCnt="0">
        <dgm:presLayoutVars>
          <dgm:dir/>
          <dgm:animOne val="branch"/>
          <dgm:animLvl val="lvl"/>
        </dgm:presLayoutVars>
      </dgm:prSet>
      <dgm:spPr/>
    </dgm:pt>
    <dgm:pt modelId="{1B5C5946-137D-114B-8D67-004E698D7874}" type="pres">
      <dgm:prSet presAssocID="{C80CCBBD-BFF7-4678-BE71-CB12816FCA19}" presName="thickLine" presStyleLbl="alignNode1" presStyleIdx="0" presStyleCnt="3"/>
      <dgm:spPr/>
    </dgm:pt>
    <dgm:pt modelId="{3664908F-E41A-564A-85CA-204BCE5D62BE}" type="pres">
      <dgm:prSet presAssocID="{C80CCBBD-BFF7-4678-BE71-CB12816FCA19}" presName="horz1" presStyleCnt="0"/>
      <dgm:spPr/>
    </dgm:pt>
    <dgm:pt modelId="{489D0592-659D-A14A-ACE3-51333B6DD735}" type="pres">
      <dgm:prSet presAssocID="{C80CCBBD-BFF7-4678-BE71-CB12816FCA19}" presName="tx1" presStyleLbl="revTx" presStyleIdx="0" presStyleCnt="3"/>
      <dgm:spPr/>
    </dgm:pt>
    <dgm:pt modelId="{3DC7DEDF-6AF2-B849-AB90-FA214839C186}" type="pres">
      <dgm:prSet presAssocID="{C80CCBBD-BFF7-4678-BE71-CB12816FCA19}" presName="vert1" presStyleCnt="0"/>
      <dgm:spPr/>
    </dgm:pt>
    <dgm:pt modelId="{093D8C0B-6D79-E74F-A7CC-9CFE9452E5C5}" type="pres">
      <dgm:prSet presAssocID="{058C07EE-A91C-427A-85F6-E0C246CF7719}" presName="thickLine" presStyleLbl="alignNode1" presStyleIdx="1" presStyleCnt="3"/>
      <dgm:spPr/>
    </dgm:pt>
    <dgm:pt modelId="{1E2CD3EE-EDFC-264E-9C1C-315EE87040D6}" type="pres">
      <dgm:prSet presAssocID="{058C07EE-A91C-427A-85F6-E0C246CF7719}" presName="horz1" presStyleCnt="0"/>
      <dgm:spPr/>
    </dgm:pt>
    <dgm:pt modelId="{D0D14DCA-898B-2A42-842C-8C732E3A8223}" type="pres">
      <dgm:prSet presAssocID="{058C07EE-A91C-427A-85F6-E0C246CF7719}" presName="tx1" presStyleLbl="revTx" presStyleIdx="1" presStyleCnt="3"/>
      <dgm:spPr/>
    </dgm:pt>
    <dgm:pt modelId="{BB3DFACC-CEDA-C546-8D07-A2CACCE57D03}" type="pres">
      <dgm:prSet presAssocID="{058C07EE-A91C-427A-85F6-E0C246CF7719}" presName="vert1" presStyleCnt="0"/>
      <dgm:spPr/>
    </dgm:pt>
    <dgm:pt modelId="{76CD48FD-51D1-DF4F-A8E4-DE864D48444E}" type="pres">
      <dgm:prSet presAssocID="{7F86C136-6079-4772-AE59-485DE7F55913}" presName="thickLine" presStyleLbl="alignNode1" presStyleIdx="2" presStyleCnt="3"/>
      <dgm:spPr/>
    </dgm:pt>
    <dgm:pt modelId="{BAF94633-4D50-3B4B-AEDC-6D3E23A0C86A}" type="pres">
      <dgm:prSet presAssocID="{7F86C136-6079-4772-AE59-485DE7F55913}" presName="horz1" presStyleCnt="0"/>
      <dgm:spPr/>
    </dgm:pt>
    <dgm:pt modelId="{F0E32C7C-146B-B44F-9119-65605387FCAC}" type="pres">
      <dgm:prSet presAssocID="{7F86C136-6079-4772-AE59-485DE7F55913}" presName="tx1" presStyleLbl="revTx" presStyleIdx="2" presStyleCnt="3"/>
      <dgm:spPr/>
    </dgm:pt>
    <dgm:pt modelId="{DB17F5B8-6212-4B43-98D1-04183FD8C894}" type="pres">
      <dgm:prSet presAssocID="{7F86C136-6079-4772-AE59-485DE7F55913}" presName="vert1" presStyleCnt="0"/>
      <dgm:spPr/>
    </dgm:pt>
  </dgm:ptLst>
  <dgm:cxnLst>
    <dgm:cxn modelId="{B72D3D19-A150-6645-A6E6-88C3ADA2E2CD}" type="presOf" srcId="{058C07EE-A91C-427A-85F6-E0C246CF7719}" destId="{D0D14DCA-898B-2A42-842C-8C732E3A8223}" srcOrd="0" destOrd="0" presId="urn:microsoft.com/office/officeart/2008/layout/LinedList"/>
    <dgm:cxn modelId="{879A496E-2789-7C40-A617-C38E78F592AE}" type="presOf" srcId="{46F1A68B-29AD-4DD1-B4D1-DC725B2023C8}" destId="{B52625AA-77DA-7748-A5D1-8686AFD584EE}" srcOrd="0" destOrd="0" presId="urn:microsoft.com/office/officeart/2008/layout/LinedList"/>
    <dgm:cxn modelId="{CC61236F-9247-DE43-AED6-86D6B297AE38}" type="presOf" srcId="{7F86C136-6079-4772-AE59-485DE7F55913}" destId="{F0E32C7C-146B-B44F-9119-65605387FCAC}" srcOrd="0" destOrd="0" presId="urn:microsoft.com/office/officeart/2008/layout/LinedList"/>
    <dgm:cxn modelId="{61C9187F-F828-44EE-926A-89BB15F0461A}" srcId="{46F1A68B-29AD-4DD1-B4D1-DC725B2023C8}" destId="{C80CCBBD-BFF7-4678-BE71-CB12816FCA19}" srcOrd="0" destOrd="0" parTransId="{56C89067-29D7-40B2-9649-ACB088B83A62}" sibTransId="{5AF70243-55DF-4600-B76F-6B03C2FDB862}"/>
    <dgm:cxn modelId="{60416897-5EDD-A344-BACB-EE691647DF43}" type="presOf" srcId="{C80CCBBD-BFF7-4678-BE71-CB12816FCA19}" destId="{489D0592-659D-A14A-ACE3-51333B6DD735}" srcOrd="0" destOrd="0" presId="urn:microsoft.com/office/officeart/2008/layout/LinedList"/>
    <dgm:cxn modelId="{48004E9B-1306-4B6B-ACF6-14B112E2A958}" srcId="{46F1A68B-29AD-4DD1-B4D1-DC725B2023C8}" destId="{058C07EE-A91C-427A-85F6-E0C246CF7719}" srcOrd="1" destOrd="0" parTransId="{D5D5146D-D460-41E8-A768-E4C04B63A0D4}" sibTransId="{72C50609-95F1-4758-8DA1-3B70A99C4DF3}"/>
    <dgm:cxn modelId="{3BEC65A2-EB4E-47D4-9061-6727DA3F74E9}" srcId="{46F1A68B-29AD-4DD1-B4D1-DC725B2023C8}" destId="{7F86C136-6079-4772-AE59-485DE7F55913}" srcOrd="2" destOrd="0" parTransId="{BDD98FEF-8237-41D7-8E5C-B1A716DBA27C}" sibTransId="{A0091BAC-8A27-4947-AC07-B543C1D10E61}"/>
    <dgm:cxn modelId="{2741860C-7489-F344-B407-0AB8D4181CB7}" type="presParOf" srcId="{B52625AA-77DA-7748-A5D1-8686AFD584EE}" destId="{1B5C5946-137D-114B-8D67-004E698D7874}" srcOrd="0" destOrd="0" presId="urn:microsoft.com/office/officeart/2008/layout/LinedList"/>
    <dgm:cxn modelId="{7231D302-2408-D744-ADC2-FB5EAF1F1451}" type="presParOf" srcId="{B52625AA-77DA-7748-A5D1-8686AFD584EE}" destId="{3664908F-E41A-564A-85CA-204BCE5D62BE}" srcOrd="1" destOrd="0" presId="urn:microsoft.com/office/officeart/2008/layout/LinedList"/>
    <dgm:cxn modelId="{12839420-52D8-0F4A-8CA9-B1029F9EDEE4}" type="presParOf" srcId="{3664908F-E41A-564A-85CA-204BCE5D62BE}" destId="{489D0592-659D-A14A-ACE3-51333B6DD735}" srcOrd="0" destOrd="0" presId="urn:microsoft.com/office/officeart/2008/layout/LinedList"/>
    <dgm:cxn modelId="{570CB1FB-AB31-3345-B944-59B49D860469}" type="presParOf" srcId="{3664908F-E41A-564A-85CA-204BCE5D62BE}" destId="{3DC7DEDF-6AF2-B849-AB90-FA214839C186}" srcOrd="1" destOrd="0" presId="urn:microsoft.com/office/officeart/2008/layout/LinedList"/>
    <dgm:cxn modelId="{90EFA51F-3D93-5843-A5F9-8830FED2A6F9}" type="presParOf" srcId="{B52625AA-77DA-7748-A5D1-8686AFD584EE}" destId="{093D8C0B-6D79-E74F-A7CC-9CFE9452E5C5}" srcOrd="2" destOrd="0" presId="urn:microsoft.com/office/officeart/2008/layout/LinedList"/>
    <dgm:cxn modelId="{0DA1835A-1A97-7E41-9870-44E7248EA072}" type="presParOf" srcId="{B52625AA-77DA-7748-A5D1-8686AFD584EE}" destId="{1E2CD3EE-EDFC-264E-9C1C-315EE87040D6}" srcOrd="3" destOrd="0" presId="urn:microsoft.com/office/officeart/2008/layout/LinedList"/>
    <dgm:cxn modelId="{D3D95D66-1714-784E-857C-F435D871DACF}" type="presParOf" srcId="{1E2CD3EE-EDFC-264E-9C1C-315EE87040D6}" destId="{D0D14DCA-898B-2A42-842C-8C732E3A8223}" srcOrd="0" destOrd="0" presId="urn:microsoft.com/office/officeart/2008/layout/LinedList"/>
    <dgm:cxn modelId="{BB6F7EA4-FDD4-1742-A311-93B321CC7B06}" type="presParOf" srcId="{1E2CD3EE-EDFC-264E-9C1C-315EE87040D6}" destId="{BB3DFACC-CEDA-C546-8D07-A2CACCE57D03}" srcOrd="1" destOrd="0" presId="urn:microsoft.com/office/officeart/2008/layout/LinedList"/>
    <dgm:cxn modelId="{7AF4E2E5-9F9A-ED44-969D-51304015DBBE}" type="presParOf" srcId="{B52625AA-77DA-7748-A5D1-8686AFD584EE}" destId="{76CD48FD-51D1-DF4F-A8E4-DE864D48444E}" srcOrd="4" destOrd="0" presId="urn:microsoft.com/office/officeart/2008/layout/LinedList"/>
    <dgm:cxn modelId="{72F8EAF2-18E7-564E-8F17-CB568112DA84}" type="presParOf" srcId="{B52625AA-77DA-7748-A5D1-8686AFD584EE}" destId="{BAF94633-4D50-3B4B-AEDC-6D3E23A0C86A}" srcOrd="5" destOrd="0" presId="urn:microsoft.com/office/officeart/2008/layout/LinedList"/>
    <dgm:cxn modelId="{28B41DE4-9F19-4245-A560-47075961B60D}" type="presParOf" srcId="{BAF94633-4D50-3B4B-AEDC-6D3E23A0C86A}" destId="{F0E32C7C-146B-B44F-9119-65605387FCAC}" srcOrd="0" destOrd="0" presId="urn:microsoft.com/office/officeart/2008/layout/LinedList"/>
    <dgm:cxn modelId="{614FD1D8-FE23-8144-BCFE-231FDC7B1643}" type="presParOf" srcId="{BAF94633-4D50-3B4B-AEDC-6D3E23A0C86A}" destId="{DB17F5B8-6212-4B43-98D1-04183FD8C89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D2A1E6-21E3-413E-8EB2-68ABA95970C2}" type="doc">
      <dgm:prSet loTypeId="urn:microsoft.com/office/officeart/2005/8/layout/cycle1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DF8EA78-039A-4633-9E46-12AC4879005D}">
      <dgm:prSet/>
      <dgm:spPr/>
      <dgm:t>
        <a:bodyPr/>
        <a:lstStyle/>
        <a:p>
          <a:r>
            <a:rPr lang="bg-BG">
              <a:latin typeface="Century Gothic" panose="020B0502020202020204" pitchFamily="34" charset="0"/>
            </a:rPr>
            <a:t>Д</a:t>
          </a:r>
          <a:r>
            <a:rPr lang="en-US">
              <a:latin typeface="Century Gothic" panose="020B0502020202020204" pitchFamily="34" charset="0"/>
            </a:rPr>
            <a:t>а </a:t>
          </a:r>
          <a:r>
            <a:rPr lang="bg-BG">
              <a:latin typeface="Century Gothic" panose="020B0502020202020204" pitchFamily="34" charset="0"/>
            </a:rPr>
            <a:t>може да се поддържа</a:t>
          </a:r>
          <a:endParaRPr lang="en-US">
            <a:latin typeface="Century Gothic" panose="020B0502020202020204" pitchFamily="34" charset="0"/>
          </a:endParaRPr>
        </a:p>
      </dgm:t>
    </dgm:pt>
    <dgm:pt modelId="{7AF81BAB-355B-433B-B5A0-D698C40D7844}" type="parTrans" cxnId="{DBAB6DE0-41BF-40E7-BBA5-406867003D75}">
      <dgm:prSet/>
      <dgm:spPr/>
      <dgm:t>
        <a:bodyPr/>
        <a:lstStyle/>
        <a:p>
          <a:endParaRPr lang="en-US"/>
        </a:p>
      </dgm:t>
    </dgm:pt>
    <dgm:pt modelId="{CA94785E-4AF1-4743-B00A-A03B9F8145FB}" type="sibTrans" cxnId="{DBAB6DE0-41BF-40E7-BBA5-406867003D75}">
      <dgm:prSet/>
      <dgm:spPr/>
      <dgm:t>
        <a:bodyPr/>
        <a:lstStyle/>
        <a:p>
          <a:endParaRPr lang="en-US"/>
        </a:p>
      </dgm:t>
    </dgm:pt>
    <dgm:pt modelId="{B0A2D1D0-05E3-4BE7-940C-819BACB191E4}">
      <dgm:prSet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Смисъл, а не претоварване</a:t>
          </a:r>
        </a:p>
      </dgm:t>
    </dgm:pt>
    <dgm:pt modelId="{5A4463EF-B6BE-4BE9-BBE9-730281E9E4C6}" type="parTrans" cxnId="{4CD0CDEC-07AD-4747-AAF0-596AB124C57F}">
      <dgm:prSet/>
      <dgm:spPr/>
      <dgm:t>
        <a:bodyPr/>
        <a:lstStyle/>
        <a:p>
          <a:endParaRPr lang="en-US"/>
        </a:p>
      </dgm:t>
    </dgm:pt>
    <dgm:pt modelId="{75E220AF-A1FE-4649-9BDF-FA6BAF85B00C}" type="sibTrans" cxnId="{4CD0CDEC-07AD-4747-AAF0-596AB124C57F}">
      <dgm:prSet/>
      <dgm:spPr/>
      <dgm:t>
        <a:bodyPr/>
        <a:lstStyle/>
        <a:p>
          <a:endParaRPr lang="en-US"/>
        </a:p>
      </dgm:t>
    </dgm:pt>
    <dgm:pt modelId="{748104B2-BE47-4E53-B521-F292FC6BA3DA}">
      <dgm:prSet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Поетапно</a:t>
          </a:r>
          <a:r>
            <a:rPr lang="en-US"/>
            <a:t> </a:t>
          </a:r>
          <a:r>
            <a:rPr lang="en-US">
              <a:latin typeface="Century Gothic" panose="020B0502020202020204" pitchFamily="34" charset="0"/>
            </a:rPr>
            <a:t>развитие</a:t>
          </a:r>
        </a:p>
      </dgm:t>
    </dgm:pt>
    <dgm:pt modelId="{3ABD6A89-6566-4E75-B536-C3CD364659A8}" type="parTrans" cxnId="{463C7CD1-967D-4B08-9ED5-12D769500A4F}">
      <dgm:prSet/>
      <dgm:spPr/>
      <dgm:t>
        <a:bodyPr/>
        <a:lstStyle/>
        <a:p>
          <a:endParaRPr lang="en-US"/>
        </a:p>
      </dgm:t>
    </dgm:pt>
    <dgm:pt modelId="{9C879235-518B-4266-B41B-047ED70C60CC}" type="sibTrans" cxnId="{463C7CD1-967D-4B08-9ED5-12D769500A4F}">
      <dgm:prSet/>
      <dgm:spPr/>
      <dgm:t>
        <a:bodyPr/>
        <a:lstStyle/>
        <a:p>
          <a:endParaRPr lang="en-US"/>
        </a:p>
      </dgm:t>
    </dgm:pt>
    <dgm:pt modelId="{ECA04B8E-19F3-5A4A-BF0D-2231AFDDB8AE}" type="pres">
      <dgm:prSet presAssocID="{AFD2A1E6-21E3-413E-8EB2-68ABA95970C2}" presName="cycle" presStyleCnt="0">
        <dgm:presLayoutVars>
          <dgm:dir/>
          <dgm:resizeHandles val="exact"/>
        </dgm:presLayoutVars>
      </dgm:prSet>
      <dgm:spPr/>
    </dgm:pt>
    <dgm:pt modelId="{21C7C0B5-8D32-954E-BACA-A1D926A4E910}" type="pres">
      <dgm:prSet presAssocID="{FDF8EA78-039A-4633-9E46-12AC4879005D}" presName="dummy" presStyleCnt="0"/>
      <dgm:spPr/>
    </dgm:pt>
    <dgm:pt modelId="{F44387EE-47E6-9247-83A5-DFF6DE0E3A25}" type="pres">
      <dgm:prSet presAssocID="{FDF8EA78-039A-4633-9E46-12AC4879005D}" presName="node" presStyleLbl="revTx" presStyleIdx="0" presStyleCnt="3">
        <dgm:presLayoutVars>
          <dgm:bulletEnabled val="1"/>
        </dgm:presLayoutVars>
      </dgm:prSet>
      <dgm:spPr/>
    </dgm:pt>
    <dgm:pt modelId="{17D27B2A-B226-8143-8551-177D95CF82C3}" type="pres">
      <dgm:prSet presAssocID="{CA94785E-4AF1-4743-B00A-A03B9F8145FB}" presName="sibTrans" presStyleLbl="node1" presStyleIdx="0" presStyleCnt="3"/>
      <dgm:spPr/>
    </dgm:pt>
    <dgm:pt modelId="{BF16291D-7EF8-7B4B-B7A0-7C5C251FC008}" type="pres">
      <dgm:prSet presAssocID="{B0A2D1D0-05E3-4BE7-940C-819BACB191E4}" presName="dummy" presStyleCnt="0"/>
      <dgm:spPr/>
    </dgm:pt>
    <dgm:pt modelId="{97ED1080-564C-E34A-B1E9-2A84DDF18C0E}" type="pres">
      <dgm:prSet presAssocID="{B0A2D1D0-05E3-4BE7-940C-819BACB191E4}" presName="node" presStyleLbl="revTx" presStyleIdx="1" presStyleCnt="3">
        <dgm:presLayoutVars>
          <dgm:bulletEnabled val="1"/>
        </dgm:presLayoutVars>
      </dgm:prSet>
      <dgm:spPr/>
    </dgm:pt>
    <dgm:pt modelId="{F84A9270-4989-864D-A2C5-AC2404F8C963}" type="pres">
      <dgm:prSet presAssocID="{75E220AF-A1FE-4649-9BDF-FA6BAF85B00C}" presName="sibTrans" presStyleLbl="node1" presStyleIdx="1" presStyleCnt="3"/>
      <dgm:spPr/>
    </dgm:pt>
    <dgm:pt modelId="{61B0BEC5-4243-654B-BB12-6A51ED2C80B3}" type="pres">
      <dgm:prSet presAssocID="{748104B2-BE47-4E53-B521-F292FC6BA3DA}" presName="dummy" presStyleCnt="0"/>
      <dgm:spPr/>
    </dgm:pt>
    <dgm:pt modelId="{79D90383-AC53-3C4B-A5EC-2AA164F83E0D}" type="pres">
      <dgm:prSet presAssocID="{748104B2-BE47-4E53-B521-F292FC6BA3DA}" presName="node" presStyleLbl="revTx" presStyleIdx="2" presStyleCnt="3">
        <dgm:presLayoutVars>
          <dgm:bulletEnabled val="1"/>
        </dgm:presLayoutVars>
      </dgm:prSet>
      <dgm:spPr/>
    </dgm:pt>
    <dgm:pt modelId="{B2D081D0-0376-F54F-AC7B-A50839450C27}" type="pres">
      <dgm:prSet presAssocID="{9C879235-518B-4266-B41B-047ED70C60CC}" presName="sibTrans" presStyleLbl="node1" presStyleIdx="2" presStyleCnt="3"/>
      <dgm:spPr/>
    </dgm:pt>
  </dgm:ptLst>
  <dgm:cxnLst>
    <dgm:cxn modelId="{0A7C3A5F-B3B7-BB43-9447-58C577FBF507}" type="presOf" srcId="{AFD2A1E6-21E3-413E-8EB2-68ABA95970C2}" destId="{ECA04B8E-19F3-5A4A-BF0D-2231AFDDB8AE}" srcOrd="0" destOrd="0" presId="urn:microsoft.com/office/officeart/2005/8/layout/cycle1"/>
    <dgm:cxn modelId="{FAF96F52-D479-D642-BFBF-8D973CB5940A}" type="presOf" srcId="{FDF8EA78-039A-4633-9E46-12AC4879005D}" destId="{F44387EE-47E6-9247-83A5-DFF6DE0E3A25}" srcOrd="0" destOrd="0" presId="urn:microsoft.com/office/officeart/2005/8/layout/cycle1"/>
    <dgm:cxn modelId="{7C24F977-0D5D-164F-BDAE-EB5468F2E8A5}" type="presOf" srcId="{748104B2-BE47-4E53-B521-F292FC6BA3DA}" destId="{79D90383-AC53-3C4B-A5EC-2AA164F83E0D}" srcOrd="0" destOrd="0" presId="urn:microsoft.com/office/officeart/2005/8/layout/cycle1"/>
    <dgm:cxn modelId="{23980786-C9BD-664D-AB74-169396D33B5B}" type="presOf" srcId="{B0A2D1D0-05E3-4BE7-940C-819BACB191E4}" destId="{97ED1080-564C-E34A-B1E9-2A84DDF18C0E}" srcOrd="0" destOrd="0" presId="urn:microsoft.com/office/officeart/2005/8/layout/cycle1"/>
    <dgm:cxn modelId="{EB8050B6-86F9-1F48-B6F7-6B5AE6C4E602}" type="presOf" srcId="{75E220AF-A1FE-4649-9BDF-FA6BAF85B00C}" destId="{F84A9270-4989-864D-A2C5-AC2404F8C963}" srcOrd="0" destOrd="0" presId="urn:microsoft.com/office/officeart/2005/8/layout/cycle1"/>
    <dgm:cxn modelId="{463C7CD1-967D-4B08-9ED5-12D769500A4F}" srcId="{AFD2A1E6-21E3-413E-8EB2-68ABA95970C2}" destId="{748104B2-BE47-4E53-B521-F292FC6BA3DA}" srcOrd="2" destOrd="0" parTransId="{3ABD6A89-6566-4E75-B536-C3CD364659A8}" sibTransId="{9C879235-518B-4266-B41B-047ED70C60CC}"/>
    <dgm:cxn modelId="{0428FAD6-02A2-FD4B-9A46-1CBB38B0A3BC}" type="presOf" srcId="{CA94785E-4AF1-4743-B00A-A03B9F8145FB}" destId="{17D27B2A-B226-8143-8551-177D95CF82C3}" srcOrd="0" destOrd="0" presId="urn:microsoft.com/office/officeart/2005/8/layout/cycle1"/>
    <dgm:cxn modelId="{DBAB6DE0-41BF-40E7-BBA5-406867003D75}" srcId="{AFD2A1E6-21E3-413E-8EB2-68ABA95970C2}" destId="{FDF8EA78-039A-4633-9E46-12AC4879005D}" srcOrd="0" destOrd="0" parTransId="{7AF81BAB-355B-433B-B5A0-D698C40D7844}" sibTransId="{CA94785E-4AF1-4743-B00A-A03B9F8145FB}"/>
    <dgm:cxn modelId="{4CD0CDEC-07AD-4747-AAF0-596AB124C57F}" srcId="{AFD2A1E6-21E3-413E-8EB2-68ABA95970C2}" destId="{B0A2D1D0-05E3-4BE7-940C-819BACB191E4}" srcOrd="1" destOrd="0" parTransId="{5A4463EF-B6BE-4BE9-BBE9-730281E9E4C6}" sibTransId="{75E220AF-A1FE-4649-9BDF-FA6BAF85B00C}"/>
    <dgm:cxn modelId="{237B6EFC-918F-6C4B-8A8D-65E13883A11A}" type="presOf" srcId="{9C879235-518B-4266-B41B-047ED70C60CC}" destId="{B2D081D0-0376-F54F-AC7B-A50839450C27}" srcOrd="0" destOrd="0" presId="urn:microsoft.com/office/officeart/2005/8/layout/cycle1"/>
    <dgm:cxn modelId="{FECF865A-15CA-8D46-A695-C6BAF31F9C6B}" type="presParOf" srcId="{ECA04B8E-19F3-5A4A-BF0D-2231AFDDB8AE}" destId="{21C7C0B5-8D32-954E-BACA-A1D926A4E910}" srcOrd="0" destOrd="0" presId="urn:microsoft.com/office/officeart/2005/8/layout/cycle1"/>
    <dgm:cxn modelId="{6B3B4FF4-D7E8-4444-BDC7-CC3B1CCBB3FC}" type="presParOf" srcId="{ECA04B8E-19F3-5A4A-BF0D-2231AFDDB8AE}" destId="{F44387EE-47E6-9247-83A5-DFF6DE0E3A25}" srcOrd="1" destOrd="0" presId="urn:microsoft.com/office/officeart/2005/8/layout/cycle1"/>
    <dgm:cxn modelId="{4F59B75C-E174-B647-983C-CFF48FBEDB6A}" type="presParOf" srcId="{ECA04B8E-19F3-5A4A-BF0D-2231AFDDB8AE}" destId="{17D27B2A-B226-8143-8551-177D95CF82C3}" srcOrd="2" destOrd="0" presId="urn:microsoft.com/office/officeart/2005/8/layout/cycle1"/>
    <dgm:cxn modelId="{924D74FC-88C5-3642-B3E8-DD1E005AF75F}" type="presParOf" srcId="{ECA04B8E-19F3-5A4A-BF0D-2231AFDDB8AE}" destId="{BF16291D-7EF8-7B4B-B7A0-7C5C251FC008}" srcOrd="3" destOrd="0" presId="urn:microsoft.com/office/officeart/2005/8/layout/cycle1"/>
    <dgm:cxn modelId="{A50F5AEF-15FC-5F44-B333-D14185973670}" type="presParOf" srcId="{ECA04B8E-19F3-5A4A-BF0D-2231AFDDB8AE}" destId="{97ED1080-564C-E34A-B1E9-2A84DDF18C0E}" srcOrd="4" destOrd="0" presId="urn:microsoft.com/office/officeart/2005/8/layout/cycle1"/>
    <dgm:cxn modelId="{30EF940D-5B8C-194C-9156-5C63684E2A09}" type="presParOf" srcId="{ECA04B8E-19F3-5A4A-BF0D-2231AFDDB8AE}" destId="{F84A9270-4989-864D-A2C5-AC2404F8C963}" srcOrd="5" destOrd="0" presId="urn:microsoft.com/office/officeart/2005/8/layout/cycle1"/>
    <dgm:cxn modelId="{51FB0114-5C24-9242-89CC-77753A01F0CB}" type="presParOf" srcId="{ECA04B8E-19F3-5A4A-BF0D-2231AFDDB8AE}" destId="{61B0BEC5-4243-654B-BB12-6A51ED2C80B3}" srcOrd="6" destOrd="0" presId="urn:microsoft.com/office/officeart/2005/8/layout/cycle1"/>
    <dgm:cxn modelId="{48EE4204-372D-6E41-98A2-C7916C1C64C6}" type="presParOf" srcId="{ECA04B8E-19F3-5A4A-BF0D-2231AFDDB8AE}" destId="{79D90383-AC53-3C4B-A5EC-2AA164F83E0D}" srcOrd="7" destOrd="0" presId="urn:microsoft.com/office/officeart/2005/8/layout/cycle1"/>
    <dgm:cxn modelId="{242DD56E-5179-C74C-87E3-CC5CB420549F}" type="presParOf" srcId="{ECA04B8E-19F3-5A4A-BF0D-2231AFDDB8AE}" destId="{B2D081D0-0376-F54F-AC7B-A50839450C27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2FDBFE0-01AF-4E30-BB44-81DB75CB975B}" type="doc">
      <dgm:prSet loTypeId="urn:microsoft.com/office/officeart/2005/8/layout/vList5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F949BEA2-1B52-499F-955A-61E2AF9A6F46}">
      <dgm:prSet/>
      <dgm:spPr/>
      <dgm:t>
        <a:bodyPr/>
        <a:lstStyle/>
        <a:p>
          <a:r>
            <a:rPr lang="en-US" dirty="0" err="1">
              <a:latin typeface="Century Gothic" panose="020B0502020202020204" pitchFamily="34" charset="0"/>
            </a:rPr>
            <a:t>Предвидима</a:t>
          </a:r>
          <a:r>
            <a:rPr lang="en-US" dirty="0">
              <a:latin typeface="Century Gothic" panose="020B0502020202020204" pitchFamily="34" charset="0"/>
            </a:rPr>
            <a:t> </a:t>
          </a:r>
          <a:r>
            <a:rPr lang="en-US" dirty="0" err="1">
              <a:latin typeface="Century Gothic" panose="020B0502020202020204" pitchFamily="34" charset="0"/>
            </a:rPr>
            <a:t>структура</a:t>
          </a:r>
          <a:endParaRPr lang="en-US" dirty="0">
            <a:latin typeface="Century Gothic" panose="020B0502020202020204" pitchFamily="34" charset="0"/>
          </a:endParaRPr>
        </a:p>
      </dgm:t>
    </dgm:pt>
    <dgm:pt modelId="{1FA19CB1-4172-475C-AC1E-A68D48FA8294}" type="parTrans" cxnId="{6D2EA82F-3B08-453A-9DDA-686352C79BBC}">
      <dgm:prSet/>
      <dgm:spPr/>
      <dgm:t>
        <a:bodyPr/>
        <a:lstStyle/>
        <a:p>
          <a:endParaRPr lang="en-US"/>
        </a:p>
      </dgm:t>
    </dgm:pt>
    <dgm:pt modelId="{F49E93A4-7B68-4802-9215-78B270FFDA57}" type="sibTrans" cxnId="{6D2EA82F-3B08-453A-9DDA-686352C79BBC}">
      <dgm:prSet/>
      <dgm:spPr/>
      <dgm:t>
        <a:bodyPr/>
        <a:lstStyle/>
        <a:p>
          <a:endParaRPr lang="en-US"/>
        </a:p>
      </dgm:t>
    </dgm:pt>
    <dgm:pt modelId="{AF503E72-24EE-483D-B5CE-B3AC5A8CED54}">
      <dgm:prSet/>
      <dgm:spPr/>
      <dgm:t>
        <a:bodyPr/>
        <a:lstStyle/>
        <a:p>
          <a:r>
            <a:rPr lang="en-US" dirty="0" err="1">
              <a:latin typeface="Century Gothic" panose="020B0502020202020204" pitchFamily="34" charset="0"/>
            </a:rPr>
            <a:t>Гъвкавост</a:t>
          </a:r>
          <a:r>
            <a:rPr lang="en-US" dirty="0">
              <a:latin typeface="Century Gothic" panose="020B0502020202020204" pitchFamily="34" charset="0"/>
            </a:rPr>
            <a:t> </a:t>
          </a:r>
          <a:r>
            <a:rPr lang="en-US" dirty="0" err="1">
              <a:latin typeface="Century Gothic" panose="020B0502020202020204" pitchFamily="34" charset="0"/>
            </a:rPr>
            <a:t>вътре</a:t>
          </a:r>
          <a:r>
            <a:rPr lang="en-US" dirty="0">
              <a:latin typeface="Century Gothic" panose="020B0502020202020204" pitchFamily="34" charset="0"/>
            </a:rPr>
            <a:t> </a:t>
          </a:r>
          <a:r>
            <a:rPr lang="en-US" dirty="0" err="1">
              <a:latin typeface="Century Gothic" panose="020B0502020202020204" pitchFamily="34" charset="0"/>
            </a:rPr>
            <a:t>в</a:t>
          </a:r>
          <a:r>
            <a:rPr lang="en-US" dirty="0">
              <a:latin typeface="Century Gothic" panose="020B0502020202020204" pitchFamily="34" charset="0"/>
            </a:rPr>
            <a:t> </a:t>
          </a:r>
          <a:r>
            <a:rPr lang="en-US" dirty="0" err="1">
              <a:latin typeface="Century Gothic" panose="020B0502020202020204" pitchFamily="34" charset="0"/>
            </a:rPr>
            <a:t>рутините</a:t>
          </a:r>
          <a:endParaRPr lang="en-US" dirty="0">
            <a:latin typeface="Century Gothic" panose="020B0502020202020204" pitchFamily="34" charset="0"/>
          </a:endParaRPr>
        </a:p>
      </dgm:t>
    </dgm:pt>
    <dgm:pt modelId="{6BE7F232-9809-451F-8DCE-7BAC10E23427}" type="parTrans" cxnId="{ECCE3CEB-A4D2-43D3-B5E5-95A66C70FE62}">
      <dgm:prSet/>
      <dgm:spPr/>
      <dgm:t>
        <a:bodyPr/>
        <a:lstStyle/>
        <a:p>
          <a:endParaRPr lang="en-US"/>
        </a:p>
      </dgm:t>
    </dgm:pt>
    <dgm:pt modelId="{2C6FD36E-E446-40D1-8644-2722932EA8F5}" type="sibTrans" cxnId="{ECCE3CEB-A4D2-43D3-B5E5-95A66C70FE62}">
      <dgm:prSet/>
      <dgm:spPr/>
      <dgm:t>
        <a:bodyPr/>
        <a:lstStyle/>
        <a:p>
          <a:endParaRPr lang="en-US"/>
        </a:p>
      </dgm:t>
    </dgm:pt>
    <dgm:pt modelId="{E238FDEF-F3AA-4A9C-87A0-7ABDE6343495}">
      <dgm:prSet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Ясни очаквания</a:t>
          </a:r>
        </a:p>
      </dgm:t>
    </dgm:pt>
    <dgm:pt modelId="{AA188589-7343-4243-BE06-D9917C49C9E0}" type="parTrans" cxnId="{656C0B29-CDCB-4E4B-A8F0-1BF90346D30B}">
      <dgm:prSet/>
      <dgm:spPr/>
      <dgm:t>
        <a:bodyPr/>
        <a:lstStyle/>
        <a:p>
          <a:endParaRPr lang="en-US"/>
        </a:p>
      </dgm:t>
    </dgm:pt>
    <dgm:pt modelId="{3275DF7C-998D-4532-AB5F-0A50D378293A}" type="sibTrans" cxnId="{656C0B29-CDCB-4E4B-A8F0-1BF90346D30B}">
      <dgm:prSet/>
      <dgm:spPr/>
      <dgm:t>
        <a:bodyPr/>
        <a:lstStyle/>
        <a:p>
          <a:endParaRPr lang="en-US"/>
        </a:p>
      </dgm:t>
    </dgm:pt>
    <dgm:pt modelId="{CAD1DE96-6E27-D943-84D1-89CFD64729F8}" type="pres">
      <dgm:prSet presAssocID="{D2FDBFE0-01AF-4E30-BB44-81DB75CB975B}" presName="Name0" presStyleCnt="0">
        <dgm:presLayoutVars>
          <dgm:dir/>
          <dgm:animLvl val="lvl"/>
          <dgm:resizeHandles val="exact"/>
        </dgm:presLayoutVars>
      </dgm:prSet>
      <dgm:spPr/>
    </dgm:pt>
    <dgm:pt modelId="{A845C6C6-7385-734A-9153-CBA90D653178}" type="pres">
      <dgm:prSet presAssocID="{F949BEA2-1B52-499F-955A-61E2AF9A6F46}" presName="linNode" presStyleCnt="0"/>
      <dgm:spPr/>
    </dgm:pt>
    <dgm:pt modelId="{BD17B4E2-B2EA-4D4F-82E8-E077FFB0E816}" type="pres">
      <dgm:prSet presAssocID="{F949BEA2-1B52-499F-955A-61E2AF9A6F46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0B9FA1AA-79FF-5D42-808B-3A0148502E4E}" type="pres">
      <dgm:prSet presAssocID="{F49E93A4-7B68-4802-9215-78B270FFDA57}" presName="sp" presStyleCnt="0"/>
      <dgm:spPr/>
    </dgm:pt>
    <dgm:pt modelId="{39FA8BE4-77AF-E746-9643-358B7C06E58A}" type="pres">
      <dgm:prSet presAssocID="{AF503E72-24EE-483D-B5CE-B3AC5A8CED54}" presName="linNode" presStyleCnt="0"/>
      <dgm:spPr/>
    </dgm:pt>
    <dgm:pt modelId="{E97206E1-0611-6B4E-A789-807504F74236}" type="pres">
      <dgm:prSet presAssocID="{AF503E72-24EE-483D-B5CE-B3AC5A8CED5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201E4A47-076E-814B-A7A7-D975E163FA25}" type="pres">
      <dgm:prSet presAssocID="{2C6FD36E-E446-40D1-8644-2722932EA8F5}" presName="sp" presStyleCnt="0"/>
      <dgm:spPr/>
    </dgm:pt>
    <dgm:pt modelId="{B848EE11-C2F5-DA48-A935-F159CB1F440B}" type="pres">
      <dgm:prSet presAssocID="{E238FDEF-F3AA-4A9C-87A0-7ABDE6343495}" presName="linNode" presStyleCnt="0"/>
      <dgm:spPr/>
    </dgm:pt>
    <dgm:pt modelId="{50954683-8553-5C4A-9462-D90D7C47808A}" type="pres">
      <dgm:prSet presAssocID="{E238FDEF-F3AA-4A9C-87A0-7ABDE6343495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656C0B29-CDCB-4E4B-A8F0-1BF90346D30B}" srcId="{D2FDBFE0-01AF-4E30-BB44-81DB75CB975B}" destId="{E238FDEF-F3AA-4A9C-87A0-7ABDE6343495}" srcOrd="2" destOrd="0" parTransId="{AA188589-7343-4243-BE06-D9917C49C9E0}" sibTransId="{3275DF7C-998D-4532-AB5F-0A50D378293A}"/>
    <dgm:cxn modelId="{6D2EA82F-3B08-453A-9DDA-686352C79BBC}" srcId="{D2FDBFE0-01AF-4E30-BB44-81DB75CB975B}" destId="{F949BEA2-1B52-499F-955A-61E2AF9A6F46}" srcOrd="0" destOrd="0" parTransId="{1FA19CB1-4172-475C-AC1E-A68D48FA8294}" sibTransId="{F49E93A4-7B68-4802-9215-78B270FFDA57}"/>
    <dgm:cxn modelId="{ED05626D-6494-0548-9025-F10918AE2E63}" type="presOf" srcId="{E238FDEF-F3AA-4A9C-87A0-7ABDE6343495}" destId="{50954683-8553-5C4A-9462-D90D7C47808A}" srcOrd="0" destOrd="0" presId="urn:microsoft.com/office/officeart/2005/8/layout/vList5"/>
    <dgm:cxn modelId="{2676AF75-0A4B-7545-BAF4-38024A44C631}" type="presOf" srcId="{D2FDBFE0-01AF-4E30-BB44-81DB75CB975B}" destId="{CAD1DE96-6E27-D943-84D1-89CFD64729F8}" srcOrd="0" destOrd="0" presId="urn:microsoft.com/office/officeart/2005/8/layout/vList5"/>
    <dgm:cxn modelId="{AAC77876-0F00-D64F-A0CE-E77194463C4D}" type="presOf" srcId="{F949BEA2-1B52-499F-955A-61E2AF9A6F46}" destId="{BD17B4E2-B2EA-4D4F-82E8-E077FFB0E816}" srcOrd="0" destOrd="0" presId="urn:microsoft.com/office/officeart/2005/8/layout/vList5"/>
    <dgm:cxn modelId="{ECCE3CEB-A4D2-43D3-B5E5-95A66C70FE62}" srcId="{D2FDBFE0-01AF-4E30-BB44-81DB75CB975B}" destId="{AF503E72-24EE-483D-B5CE-B3AC5A8CED54}" srcOrd="1" destOrd="0" parTransId="{6BE7F232-9809-451F-8DCE-7BAC10E23427}" sibTransId="{2C6FD36E-E446-40D1-8644-2722932EA8F5}"/>
    <dgm:cxn modelId="{91FA14ED-A94C-6D44-9A61-A4EDB9D696F5}" type="presOf" srcId="{AF503E72-24EE-483D-B5CE-B3AC5A8CED54}" destId="{E97206E1-0611-6B4E-A789-807504F74236}" srcOrd="0" destOrd="0" presId="urn:microsoft.com/office/officeart/2005/8/layout/vList5"/>
    <dgm:cxn modelId="{AC035F32-5B01-1C40-AC3E-1A5DAF360083}" type="presParOf" srcId="{CAD1DE96-6E27-D943-84D1-89CFD64729F8}" destId="{A845C6C6-7385-734A-9153-CBA90D653178}" srcOrd="0" destOrd="0" presId="urn:microsoft.com/office/officeart/2005/8/layout/vList5"/>
    <dgm:cxn modelId="{5E9FB845-9B2A-2A48-BEB7-4E9DDF9CDF61}" type="presParOf" srcId="{A845C6C6-7385-734A-9153-CBA90D653178}" destId="{BD17B4E2-B2EA-4D4F-82E8-E077FFB0E816}" srcOrd="0" destOrd="0" presId="urn:microsoft.com/office/officeart/2005/8/layout/vList5"/>
    <dgm:cxn modelId="{6777E1A5-A09F-DA4F-AE9A-4FA15BDA6007}" type="presParOf" srcId="{CAD1DE96-6E27-D943-84D1-89CFD64729F8}" destId="{0B9FA1AA-79FF-5D42-808B-3A0148502E4E}" srcOrd="1" destOrd="0" presId="urn:microsoft.com/office/officeart/2005/8/layout/vList5"/>
    <dgm:cxn modelId="{C4434603-C772-DE43-B0D1-8F22006D274B}" type="presParOf" srcId="{CAD1DE96-6E27-D943-84D1-89CFD64729F8}" destId="{39FA8BE4-77AF-E746-9643-358B7C06E58A}" srcOrd="2" destOrd="0" presId="urn:microsoft.com/office/officeart/2005/8/layout/vList5"/>
    <dgm:cxn modelId="{8E04CB87-BBCE-084F-BAFD-362067BBC332}" type="presParOf" srcId="{39FA8BE4-77AF-E746-9643-358B7C06E58A}" destId="{E97206E1-0611-6B4E-A789-807504F74236}" srcOrd="0" destOrd="0" presId="urn:microsoft.com/office/officeart/2005/8/layout/vList5"/>
    <dgm:cxn modelId="{B2E2D1B4-598F-874E-BE64-D2B11C3C1484}" type="presParOf" srcId="{CAD1DE96-6E27-D943-84D1-89CFD64729F8}" destId="{201E4A47-076E-814B-A7A7-D975E163FA25}" srcOrd="3" destOrd="0" presId="urn:microsoft.com/office/officeart/2005/8/layout/vList5"/>
    <dgm:cxn modelId="{AF3F9F87-8196-7E4C-BDA0-1DF8ABD0794A}" type="presParOf" srcId="{CAD1DE96-6E27-D943-84D1-89CFD64729F8}" destId="{B848EE11-C2F5-DA48-A935-F159CB1F440B}" srcOrd="4" destOrd="0" presId="urn:microsoft.com/office/officeart/2005/8/layout/vList5"/>
    <dgm:cxn modelId="{CFF210A4-4635-8B49-BF40-3855D252978A}" type="presParOf" srcId="{B848EE11-C2F5-DA48-A935-F159CB1F440B}" destId="{50954683-8553-5C4A-9462-D90D7C47808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AA966ED-BE08-4638-9482-A8F657D10642}" type="doc">
      <dgm:prSet loTypeId="urn:microsoft.com/office/officeart/2005/8/layout/hierarchy1" loCatId="hierarchy" qsTypeId="urn:microsoft.com/office/officeart/2005/8/quickstyle/simple2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6EA825AB-20F7-480D-A605-3EC0405ACBD7}">
      <dgm:prSet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Споделяне на ресурси</a:t>
          </a:r>
        </a:p>
      </dgm:t>
    </dgm:pt>
    <dgm:pt modelId="{49914DCE-E0C0-4062-A366-BA360B73DBE4}" type="parTrans" cxnId="{4A3F6658-A05F-4932-88A9-D689E32CD5EA}">
      <dgm:prSet/>
      <dgm:spPr/>
      <dgm:t>
        <a:bodyPr/>
        <a:lstStyle/>
        <a:p>
          <a:endParaRPr lang="en-US"/>
        </a:p>
      </dgm:t>
    </dgm:pt>
    <dgm:pt modelId="{6FE708B6-B2D4-4F31-9DC6-DF25F2BEDFC4}" type="sibTrans" cxnId="{4A3F6658-A05F-4932-88A9-D689E32CD5EA}">
      <dgm:prSet/>
      <dgm:spPr/>
      <dgm:t>
        <a:bodyPr/>
        <a:lstStyle/>
        <a:p>
          <a:endParaRPr lang="en-US"/>
        </a:p>
      </dgm:t>
    </dgm:pt>
    <dgm:pt modelId="{705C69FD-0036-4960-ADC0-D5F48DFCC5A9}">
      <dgm:prSet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Обсъждане на ученическа работа</a:t>
          </a:r>
        </a:p>
      </dgm:t>
    </dgm:pt>
    <dgm:pt modelId="{E4573EDF-D908-41D5-9F76-A135102B181E}" type="parTrans" cxnId="{969E0BFB-A200-4328-9164-DC06BDB39F3D}">
      <dgm:prSet/>
      <dgm:spPr/>
      <dgm:t>
        <a:bodyPr/>
        <a:lstStyle/>
        <a:p>
          <a:endParaRPr lang="en-US"/>
        </a:p>
      </dgm:t>
    </dgm:pt>
    <dgm:pt modelId="{EC932501-9E2F-40FD-95B5-338F8E2E4C51}" type="sibTrans" cxnId="{969E0BFB-A200-4328-9164-DC06BDB39F3D}">
      <dgm:prSet/>
      <dgm:spPr/>
      <dgm:t>
        <a:bodyPr/>
        <a:lstStyle/>
        <a:p>
          <a:endParaRPr lang="en-US"/>
        </a:p>
      </dgm:t>
    </dgm:pt>
    <dgm:pt modelId="{DBEEEE0D-8855-4B34-8972-70AD2C2E6634}">
      <dgm:prSet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Колективна практика</a:t>
          </a:r>
        </a:p>
      </dgm:t>
    </dgm:pt>
    <dgm:pt modelId="{11FB9AFA-4BAE-4B1F-BC71-1E61A999F873}" type="parTrans" cxnId="{13F4CEEA-53AB-44C1-A59A-8E8CB08EBD04}">
      <dgm:prSet/>
      <dgm:spPr/>
      <dgm:t>
        <a:bodyPr/>
        <a:lstStyle/>
        <a:p>
          <a:endParaRPr lang="en-US"/>
        </a:p>
      </dgm:t>
    </dgm:pt>
    <dgm:pt modelId="{099EDE20-8549-4CB1-8058-6E6CCBED5051}" type="sibTrans" cxnId="{13F4CEEA-53AB-44C1-A59A-8E8CB08EBD04}">
      <dgm:prSet/>
      <dgm:spPr/>
      <dgm:t>
        <a:bodyPr/>
        <a:lstStyle/>
        <a:p>
          <a:endParaRPr lang="en-US"/>
        </a:p>
      </dgm:t>
    </dgm:pt>
    <dgm:pt modelId="{BD2CD8E5-4D05-7642-8A8B-9A7DC85795BD}" type="pres">
      <dgm:prSet presAssocID="{AAA966ED-BE08-4638-9482-A8F657D1064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C3432C3-2A41-A144-AB50-D15C0816C7FD}" type="pres">
      <dgm:prSet presAssocID="{6EA825AB-20F7-480D-A605-3EC0405ACBD7}" presName="hierRoot1" presStyleCnt="0"/>
      <dgm:spPr/>
    </dgm:pt>
    <dgm:pt modelId="{4496DEFB-D5BD-8A44-AA09-802B9EAD71F8}" type="pres">
      <dgm:prSet presAssocID="{6EA825AB-20F7-480D-A605-3EC0405ACBD7}" presName="composite" presStyleCnt="0"/>
      <dgm:spPr/>
    </dgm:pt>
    <dgm:pt modelId="{F2178F3B-5FFA-5649-9B50-46D0B88E69BC}" type="pres">
      <dgm:prSet presAssocID="{6EA825AB-20F7-480D-A605-3EC0405ACBD7}" presName="background" presStyleLbl="node0" presStyleIdx="0" presStyleCnt="3"/>
      <dgm:spPr/>
    </dgm:pt>
    <dgm:pt modelId="{915A133B-8754-654F-B2D5-9DAD8419CF9B}" type="pres">
      <dgm:prSet presAssocID="{6EA825AB-20F7-480D-A605-3EC0405ACBD7}" presName="text" presStyleLbl="fgAcc0" presStyleIdx="0" presStyleCnt="3">
        <dgm:presLayoutVars>
          <dgm:chPref val="3"/>
        </dgm:presLayoutVars>
      </dgm:prSet>
      <dgm:spPr/>
    </dgm:pt>
    <dgm:pt modelId="{06119EAB-5983-534B-9099-285CEE90711B}" type="pres">
      <dgm:prSet presAssocID="{6EA825AB-20F7-480D-A605-3EC0405ACBD7}" presName="hierChild2" presStyleCnt="0"/>
      <dgm:spPr/>
    </dgm:pt>
    <dgm:pt modelId="{C267C68C-C5D5-1544-AEA6-E6A343A69401}" type="pres">
      <dgm:prSet presAssocID="{705C69FD-0036-4960-ADC0-D5F48DFCC5A9}" presName="hierRoot1" presStyleCnt="0"/>
      <dgm:spPr/>
    </dgm:pt>
    <dgm:pt modelId="{C84828AD-B933-2640-AEFA-93403AFF37CE}" type="pres">
      <dgm:prSet presAssocID="{705C69FD-0036-4960-ADC0-D5F48DFCC5A9}" presName="composite" presStyleCnt="0"/>
      <dgm:spPr/>
    </dgm:pt>
    <dgm:pt modelId="{C787470A-6450-AA43-B9E5-3BF0362D172F}" type="pres">
      <dgm:prSet presAssocID="{705C69FD-0036-4960-ADC0-D5F48DFCC5A9}" presName="background" presStyleLbl="node0" presStyleIdx="1" presStyleCnt="3"/>
      <dgm:spPr/>
    </dgm:pt>
    <dgm:pt modelId="{B124CA9C-1E79-3049-832A-0773317BE218}" type="pres">
      <dgm:prSet presAssocID="{705C69FD-0036-4960-ADC0-D5F48DFCC5A9}" presName="text" presStyleLbl="fgAcc0" presStyleIdx="1" presStyleCnt="3">
        <dgm:presLayoutVars>
          <dgm:chPref val="3"/>
        </dgm:presLayoutVars>
      </dgm:prSet>
      <dgm:spPr/>
    </dgm:pt>
    <dgm:pt modelId="{3951E554-B899-9A4C-9AB9-16B95B4708AD}" type="pres">
      <dgm:prSet presAssocID="{705C69FD-0036-4960-ADC0-D5F48DFCC5A9}" presName="hierChild2" presStyleCnt="0"/>
      <dgm:spPr/>
    </dgm:pt>
    <dgm:pt modelId="{A1FA39DE-57CC-104B-9EC4-DB479DDF533D}" type="pres">
      <dgm:prSet presAssocID="{DBEEEE0D-8855-4B34-8972-70AD2C2E6634}" presName="hierRoot1" presStyleCnt="0"/>
      <dgm:spPr/>
    </dgm:pt>
    <dgm:pt modelId="{92EA3562-75C4-DE40-BC56-49F24560EB24}" type="pres">
      <dgm:prSet presAssocID="{DBEEEE0D-8855-4B34-8972-70AD2C2E6634}" presName="composite" presStyleCnt="0"/>
      <dgm:spPr/>
    </dgm:pt>
    <dgm:pt modelId="{EDCA0B41-0F97-534D-BDD5-086C530C5ECF}" type="pres">
      <dgm:prSet presAssocID="{DBEEEE0D-8855-4B34-8972-70AD2C2E6634}" presName="background" presStyleLbl="node0" presStyleIdx="2" presStyleCnt="3"/>
      <dgm:spPr/>
    </dgm:pt>
    <dgm:pt modelId="{A590C412-2B1A-744D-A0AC-738476A54DA4}" type="pres">
      <dgm:prSet presAssocID="{DBEEEE0D-8855-4B34-8972-70AD2C2E6634}" presName="text" presStyleLbl="fgAcc0" presStyleIdx="2" presStyleCnt="3">
        <dgm:presLayoutVars>
          <dgm:chPref val="3"/>
        </dgm:presLayoutVars>
      </dgm:prSet>
      <dgm:spPr/>
    </dgm:pt>
    <dgm:pt modelId="{CF8B8170-445C-DF49-9F3F-0AB8DF60B847}" type="pres">
      <dgm:prSet presAssocID="{DBEEEE0D-8855-4B34-8972-70AD2C2E6634}" presName="hierChild2" presStyleCnt="0"/>
      <dgm:spPr/>
    </dgm:pt>
  </dgm:ptLst>
  <dgm:cxnLst>
    <dgm:cxn modelId="{0F1DD955-9E03-7A4B-BE2C-CBFF1E8F0CF5}" type="presOf" srcId="{DBEEEE0D-8855-4B34-8972-70AD2C2E6634}" destId="{A590C412-2B1A-744D-A0AC-738476A54DA4}" srcOrd="0" destOrd="0" presId="urn:microsoft.com/office/officeart/2005/8/layout/hierarchy1"/>
    <dgm:cxn modelId="{4A3F6658-A05F-4932-88A9-D689E32CD5EA}" srcId="{AAA966ED-BE08-4638-9482-A8F657D10642}" destId="{6EA825AB-20F7-480D-A605-3EC0405ACBD7}" srcOrd="0" destOrd="0" parTransId="{49914DCE-E0C0-4062-A366-BA360B73DBE4}" sibTransId="{6FE708B6-B2D4-4F31-9DC6-DF25F2BEDFC4}"/>
    <dgm:cxn modelId="{C937E486-C1CA-2B43-B164-37E12ECAF316}" type="presOf" srcId="{AAA966ED-BE08-4638-9482-A8F657D10642}" destId="{BD2CD8E5-4D05-7642-8A8B-9A7DC85795BD}" srcOrd="0" destOrd="0" presId="urn:microsoft.com/office/officeart/2005/8/layout/hierarchy1"/>
    <dgm:cxn modelId="{2BEFF594-E824-1B44-BE06-ABA0F0A7E374}" type="presOf" srcId="{6EA825AB-20F7-480D-A605-3EC0405ACBD7}" destId="{915A133B-8754-654F-B2D5-9DAD8419CF9B}" srcOrd="0" destOrd="0" presId="urn:microsoft.com/office/officeart/2005/8/layout/hierarchy1"/>
    <dgm:cxn modelId="{80F2EED3-49EE-0544-9A66-0451ED2E7105}" type="presOf" srcId="{705C69FD-0036-4960-ADC0-D5F48DFCC5A9}" destId="{B124CA9C-1E79-3049-832A-0773317BE218}" srcOrd="0" destOrd="0" presId="urn:microsoft.com/office/officeart/2005/8/layout/hierarchy1"/>
    <dgm:cxn modelId="{13F4CEEA-53AB-44C1-A59A-8E8CB08EBD04}" srcId="{AAA966ED-BE08-4638-9482-A8F657D10642}" destId="{DBEEEE0D-8855-4B34-8972-70AD2C2E6634}" srcOrd="2" destOrd="0" parTransId="{11FB9AFA-4BAE-4B1F-BC71-1E61A999F873}" sibTransId="{099EDE20-8549-4CB1-8058-6E6CCBED5051}"/>
    <dgm:cxn modelId="{969E0BFB-A200-4328-9164-DC06BDB39F3D}" srcId="{AAA966ED-BE08-4638-9482-A8F657D10642}" destId="{705C69FD-0036-4960-ADC0-D5F48DFCC5A9}" srcOrd="1" destOrd="0" parTransId="{E4573EDF-D908-41D5-9F76-A135102B181E}" sibTransId="{EC932501-9E2F-40FD-95B5-338F8E2E4C51}"/>
    <dgm:cxn modelId="{E31F7BA9-EB93-1048-8B7A-27D120DB3444}" type="presParOf" srcId="{BD2CD8E5-4D05-7642-8A8B-9A7DC85795BD}" destId="{BC3432C3-2A41-A144-AB50-D15C0816C7FD}" srcOrd="0" destOrd="0" presId="urn:microsoft.com/office/officeart/2005/8/layout/hierarchy1"/>
    <dgm:cxn modelId="{82963FA3-11CB-4A49-90A1-9A4FA6AF9CB3}" type="presParOf" srcId="{BC3432C3-2A41-A144-AB50-D15C0816C7FD}" destId="{4496DEFB-D5BD-8A44-AA09-802B9EAD71F8}" srcOrd="0" destOrd="0" presId="urn:microsoft.com/office/officeart/2005/8/layout/hierarchy1"/>
    <dgm:cxn modelId="{02FB63FB-DBEB-924E-98F5-74E218AD30FF}" type="presParOf" srcId="{4496DEFB-D5BD-8A44-AA09-802B9EAD71F8}" destId="{F2178F3B-5FFA-5649-9B50-46D0B88E69BC}" srcOrd="0" destOrd="0" presId="urn:microsoft.com/office/officeart/2005/8/layout/hierarchy1"/>
    <dgm:cxn modelId="{AA38C6C4-1393-F14F-8598-000A03DC0115}" type="presParOf" srcId="{4496DEFB-D5BD-8A44-AA09-802B9EAD71F8}" destId="{915A133B-8754-654F-B2D5-9DAD8419CF9B}" srcOrd="1" destOrd="0" presId="urn:microsoft.com/office/officeart/2005/8/layout/hierarchy1"/>
    <dgm:cxn modelId="{FBF8BC6E-6858-B942-BF3D-ECCE3D298969}" type="presParOf" srcId="{BC3432C3-2A41-A144-AB50-D15C0816C7FD}" destId="{06119EAB-5983-534B-9099-285CEE90711B}" srcOrd="1" destOrd="0" presId="urn:microsoft.com/office/officeart/2005/8/layout/hierarchy1"/>
    <dgm:cxn modelId="{C7E5A068-B8B8-BA4B-B7C5-7C1B8F551751}" type="presParOf" srcId="{BD2CD8E5-4D05-7642-8A8B-9A7DC85795BD}" destId="{C267C68C-C5D5-1544-AEA6-E6A343A69401}" srcOrd="1" destOrd="0" presId="urn:microsoft.com/office/officeart/2005/8/layout/hierarchy1"/>
    <dgm:cxn modelId="{130AF7F9-F033-8A4B-AF1B-B365430878CE}" type="presParOf" srcId="{C267C68C-C5D5-1544-AEA6-E6A343A69401}" destId="{C84828AD-B933-2640-AEFA-93403AFF37CE}" srcOrd="0" destOrd="0" presId="urn:microsoft.com/office/officeart/2005/8/layout/hierarchy1"/>
    <dgm:cxn modelId="{B095A98A-07A1-8649-A586-BED3701B5389}" type="presParOf" srcId="{C84828AD-B933-2640-AEFA-93403AFF37CE}" destId="{C787470A-6450-AA43-B9E5-3BF0362D172F}" srcOrd="0" destOrd="0" presId="urn:microsoft.com/office/officeart/2005/8/layout/hierarchy1"/>
    <dgm:cxn modelId="{BA593CCB-B3D5-9748-89FF-044DB81734F8}" type="presParOf" srcId="{C84828AD-B933-2640-AEFA-93403AFF37CE}" destId="{B124CA9C-1E79-3049-832A-0773317BE218}" srcOrd="1" destOrd="0" presId="urn:microsoft.com/office/officeart/2005/8/layout/hierarchy1"/>
    <dgm:cxn modelId="{F3D3AC41-CBC6-0E4D-92B1-4B49802C1866}" type="presParOf" srcId="{C267C68C-C5D5-1544-AEA6-E6A343A69401}" destId="{3951E554-B899-9A4C-9AB9-16B95B4708AD}" srcOrd="1" destOrd="0" presId="urn:microsoft.com/office/officeart/2005/8/layout/hierarchy1"/>
    <dgm:cxn modelId="{11721F31-8E66-CF4E-8F5F-62555EA0E223}" type="presParOf" srcId="{BD2CD8E5-4D05-7642-8A8B-9A7DC85795BD}" destId="{A1FA39DE-57CC-104B-9EC4-DB479DDF533D}" srcOrd="2" destOrd="0" presId="urn:microsoft.com/office/officeart/2005/8/layout/hierarchy1"/>
    <dgm:cxn modelId="{2DAA8621-D05C-A247-9D83-AEEF2B02BB99}" type="presParOf" srcId="{A1FA39DE-57CC-104B-9EC4-DB479DDF533D}" destId="{92EA3562-75C4-DE40-BC56-49F24560EB24}" srcOrd="0" destOrd="0" presId="urn:microsoft.com/office/officeart/2005/8/layout/hierarchy1"/>
    <dgm:cxn modelId="{AE3AF690-5EB2-684F-8F27-297F7468BEC4}" type="presParOf" srcId="{92EA3562-75C4-DE40-BC56-49F24560EB24}" destId="{EDCA0B41-0F97-534D-BDD5-086C530C5ECF}" srcOrd="0" destOrd="0" presId="urn:microsoft.com/office/officeart/2005/8/layout/hierarchy1"/>
    <dgm:cxn modelId="{A8187684-C29A-2246-AC12-3DD5A5D3A502}" type="presParOf" srcId="{92EA3562-75C4-DE40-BC56-49F24560EB24}" destId="{A590C412-2B1A-744D-A0AC-738476A54DA4}" srcOrd="1" destOrd="0" presId="urn:microsoft.com/office/officeart/2005/8/layout/hierarchy1"/>
    <dgm:cxn modelId="{AB05409B-6FBE-1C43-8D3E-648875FB6360}" type="presParOf" srcId="{A1FA39DE-57CC-104B-9EC4-DB479DDF533D}" destId="{CF8B8170-445C-DF49-9F3F-0AB8DF60B84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8811250-147D-4060-8636-2E92122F4F8A}" type="doc">
      <dgm:prSet loTypeId="urn:microsoft.com/office/officeart/2009/3/layout/HorizontalOrganizationChart" loCatId="hierarchy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170298C-A311-48B4-B620-4E33EBDB005B}">
      <dgm:prSet/>
      <dgm:spPr/>
      <dgm:t>
        <a:bodyPr/>
        <a:lstStyle/>
        <a:p>
          <a:r>
            <a:rPr lang="bg-BG">
              <a:latin typeface="Century Gothic" panose="020B0502020202020204" pitchFamily="34" charset="0"/>
            </a:rPr>
            <a:t>Не програма, а позиция</a:t>
          </a:r>
          <a:endParaRPr lang="en-US">
            <a:latin typeface="Century Gothic" panose="020B0502020202020204" pitchFamily="34" charset="0"/>
          </a:endParaRPr>
        </a:p>
      </dgm:t>
    </dgm:pt>
    <dgm:pt modelId="{AB46E466-F8E1-4B0B-9E8A-A0DA28F6A3D0}" type="parTrans" cxnId="{C74E56D9-7ACF-4D9D-8B5D-782A99C9CD4C}">
      <dgm:prSet/>
      <dgm:spPr/>
      <dgm:t>
        <a:bodyPr/>
        <a:lstStyle/>
        <a:p>
          <a:endParaRPr lang="en-US" sz="2400"/>
        </a:p>
      </dgm:t>
    </dgm:pt>
    <dgm:pt modelId="{D96FE718-77E2-4763-8C77-E4271E4221A8}" type="sibTrans" cxnId="{C74E56D9-7ACF-4D9D-8B5D-782A99C9CD4C}">
      <dgm:prSet/>
      <dgm:spPr/>
      <dgm:t>
        <a:bodyPr/>
        <a:lstStyle/>
        <a:p>
          <a:endParaRPr lang="en-US"/>
        </a:p>
      </dgm:t>
    </dgm:pt>
    <dgm:pt modelId="{F35EC7EB-BCD9-46A2-AC0C-CDBE52D6BEB3}">
      <dgm:prSet/>
      <dgm:spPr/>
      <dgm:t>
        <a:bodyPr/>
        <a:lstStyle/>
        <a:p>
          <a:r>
            <a:rPr lang="bg-BG">
              <a:latin typeface="Century Gothic" panose="020B0502020202020204" pitchFamily="34" charset="0"/>
            </a:rPr>
            <a:t>Постепенно развитие</a:t>
          </a:r>
          <a:endParaRPr lang="en-US">
            <a:latin typeface="Century Gothic" panose="020B0502020202020204" pitchFamily="34" charset="0"/>
          </a:endParaRPr>
        </a:p>
      </dgm:t>
    </dgm:pt>
    <dgm:pt modelId="{10008382-C85E-49BD-90D6-24F5CFD13CDF}" type="parTrans" cxnId="{63A99796-F6A4-4E94-A777-603BCB79C3C2}">
      <dgm:prSet/>
      <dgm:spPr/>
      <dgm:t>
        <a:bodyPr/>
        <a:lstStyle/>
        <a:p>
          <a:endParaRPr lang="en-US" sz="2400"/>
        </a:p>
      </dgm:t>
    </dgm:pt>
    <dgm:pt modelId="{359BAB27-7EFA-4A48-A862-43508CACA690}" type="sibTrans" cxnId="{63A99796-F6A4-4E94-A777-603BCB79C3C2}">
      <dgm:prSet/>
      <dgm:spPr/>
      <dgm:t>
        <a:bodyPr/>
        <a:lstStyle/>
        <a:p>
          <a:endParaRPr lang="en-US"/>
        </a:p>
      </dgm:t>
    </dgm:pt>
    <dgm:pt modelId="{3F6BF945-8316-46C6-AE8B-416B89C620E0}">
      <dgm:prSet/>
      <dgm:spPr/>
      <dgm:t>
        <a:bodyPr/>
        <a:lstStyle/>
        <a:p>
          <a:r>
            <a:rPr lang="bg-BG">
              <a:latin typeface="Century Gothic" panose="020B0502020202020204" pitchFamily="34" charset="0"/>
            </a:rPr>
            <a:t>Устойчивост чрез рефлексия</a:t>
          </a:r>
          <a:endParaRPr lang="en-US">
            <a:latin typeface="Century Gothic" panose="020B0502020202020204" pitchFamily="34" charset="0"/>
          </a:endParaRPr>
        </a:p>
      </dgm:t>
    </dgm:pt>
    <dgm:pt modelId="{5C354619-82CB-4DB1-B1DA-ADCF2FE53311}" type="parTrans" cxnId="{E7216016-DF11-4D4A-B35D-857E6CB429D2}">
      <dgm:prSet/>
      <dgm:spPr/>
      <dgm:t>
        <a:bodyPr/>
        <a:lstStyle/>
        <a:p>
          <a:endParaRPr lang="en-US" sz="2400"/>
        </a:p>
      </dgm:t>
    </dgm:pt>
    <dgm:pt modelId="{C60AFF91-7267-46A4-BCC5-804D24878068}" type="sibTrans" cxnId="{E7216016-DF11-4D4A-B35D-857E6CB429D2}">
      <dgm:prSet/>
      <dgm:spPr/>
      <dgm:t>
        <a:bodyPr/>
        <a:lstStyle/>
        <a:p>
          <a:endParaRPr lang="en-US"/>
        </a:p>
      </dgm:t>
    </dgm:pt>
    <dgm:pt modelId="{2AB8426E-9684-944B-BDF2-8939B4D566A6}" type="pres">
      <dgm:prSet presAssocID="{A8811250-147D-4060-8636-2E92122F4F8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ACB153B-FF43-0543-9C4E-7DFE8D2E5D3A}" type="pres">
      <dgm:prSet presAssocID="{C170298C-A311-48B4-B620-4E33EBDB005B}" presName="hierRoot1" presStyleCnt="0">
        <dgm:presLayoutVars>
          <dgm:hierBranch val="init"/>
        </dgm:presLayoutVars>
      </dgm:prSet>
      <dgm:spPr/>
    </dgm:pt>
    <dgm:pt modelId="{B6333259-E042-7F45-9C68-214C294EB9B9}" type="pres">
      <dgm:prSet presAssocID="{C170298C-A311-48B4-B620-4E33EBDB005B}" presName="rootComposite1" presStyleCnt="0"/>
      <dgm:spPr/>
    </dgm:pt>
    <dgm:pt modelId="{6B778EDF-CC1C-DF43-968C-BB9BBF09FA93}" type="pres">
      <dgm:prSet presAssocID="{C170298C-A311-48B4-B620-4E33EBDB005B}" presName="rootText1" presStyleLbl="node0" presStyleIdx="0" presStyleCnt="3">
        <dgm:presLayoutVars>
          <dgm:chPref val="3"/>
        </dgm:presLayoutVars>
      </dgm:prSet>
      <dgm:spPr/>
    </dgm:pt>
    <dgm:pt modelId="{ED18021B-0801-E64D-9C41-99791A03AE91}" type="pres">
      <dgm:prSet presAssocID="{C170298C-A311-48B4-B620-4E33EBDB005B}" presName="rootConnector1" presStyleLbl="node1" presStyleIdx="0" presStyleCnt="0"/>
      <dgm:spPr/>
    </dgm:pt>
    <dgm:pt modelId="{6EDC9E26-7FBC-D940-A634-410DDE202729}" type="pres">
      <dgm:prSet presAssocID="{C170298C-A311-48B4-B620-4E33EBDB005B}" presName="hierChild2" presStyleCnt="0"/>
      <dgm:spPr/>
    </dgm:pt>
    <dgm:pt modelId="{8EDA66B3-6465-314F-B6B1-49F55AF0FC08}" type="pres">
      <dgm:prSet presAssocID="{C170298C-A311-48B4-B620-4E33EBDB005B}" presName="hierChild3" presStyleCnt="0"/>
      <dgm:spPr/>
    </dgm:pt>
    <dgm:pt modelId="{53F149E5-B243-E84F-8854-5C729E3D1931}" type="pres">
      <dgm:prSet presAssocID="{F35EC7EB-BCD9-46A2-AC0C-CDBE52D6BEB3}" presName="hierRoot1" presStyleCnt="0">
        <dgm:presLayoutVars>
          <dgm:hierBranch val="init"/>
        </dgm:presLayoutVars>
      </dgm:prSet>
      <dgm:spPr/>
    </dgm:pt>
    <dgm:pt modelId="{5A7DE26E-464F-0D4F-ACD2-0043E591DAE8}" type="pres">
      <dgm:prSet presAssocID="{F35EC7EB-BCD9-46A2-AC0C-CDBE52D6BEB3}" presName="rootComposite1" presStyleCnt="0"/>
      <dgm:spPr/>
    </dgm:pt>
    <dgm:pt modelId="{9A39E233-E8A8-FE45-B3D0-8468D235A786}" type="pres">
      <dgm:prSet presAssocID="{F35EC7EB-BCD9-46A2-AC0C-CDBE52D6BEB3}" presName="rootText1" presStyleLbl="node0" presStyleIdx="1" presStyleCnt="3">
        <dgm:presLayoutVars>
          <dgm:chPref val="3"/>
        </dgm:presLayoutVars>
      </dgm:prSet>
      <dgm:spPr/>
    </dgm:pt>
    <dgm:pt modelId="{2AA0F4F5-E778-3049-997A-BDCA4EBEDDC8}" type="pres">
      <dgm:prSet presAssocID="{F35EC7EB-BCD9-46A2-AC0C-CDBE52D6BEB3}" presName="rootConnector1" presStyleLbl="node1" presStyleIdx="0" presStyleCnt="0"/>
      <dgm:spPr/>
    </dgm:pt>
    <dgm:pt modelId="{B0336559-4030-164C-8997-2CEB8B349CD0}" type="pres">
      <dgm:prSet presAssocID="{F35EC7EB-BCD9-46A2-AC0C-CDBE52D6BEB3}" presName="hierChild2" presStyleCnt="0"/>
      <dgm:spPr/>
    </dgm:pt>
    <dgm:pt modelId="{5C44B50B-2C38-E14D-BECD-840310BB1F06}" type="pres">
      <dgm:prSet presAssocID="{F35EC7EB-BCD9-46A2-AC0C-CDBE52D6BEB3}" presName="hierChild3" presStyleCnt="0"/>
      <dgm:spPr/>
    </dgm:pt>
    <dgm:pt modelId="{A4306FB3-B4F3-DC4C-9EBC-0D3065714A1E}" type="pres">
      <dgm:prSet presAssocID="{3F6BF945-8316-46C6-AE8B-416B89C620E0}" presName="hierRoot1" presStyleCnt="0">
        <dgm:presLayoutVars>
          <dgm:hierBranch val="init"/>
        </dgm:presLayoutVars>
      </dgm:prSet>
      <dgm:spPr/>
    </dgm:pt>
    <dgm:pt modelId="{EFA8DBA7-BC80-DB4C-8209-3CE0C5E9A856}" type="pres">
      <dgm:prSet presAssocID="{3F6BF945-8316-46C6-AE8B-416B89C620E0}" presName="rootComposite1" presStyleCnt="0"/>
      <dgm:spPr/>
    </dgm:pt>
    <dgm:pt modelId="{FE9AB390-75B1-0A4C-B300-EAD01512F4F4}" type="pres">
      <dgm:prSet presAssocID="{3F6BF945-8316-46C6-AE8B-416B89C620E0}" presName="rootText1" presStyleLbl="node0" presStyleIdx="2" presStyleCnt="3">
        <dgm:presLayoutVars>
          <dgm:chPref val="3"/>
        </dgm:presLayoutVars>
      </dgm:prSet>
      <dgm:spPr/>
    </dgm:pt>
    <dgm:pt modelId="{802BBF3B-FECC-FF4A-B3A2-2406485A3DA6}" type="pres">
      <dgm:prSet presAssocID="{3F6BF945-8316-46C6-AE8B-416B89C620E0}" presName="rootConnector1" presStyleLbl="node1" presStyleIdx="0" presStyleCnt="0"/>
      <dgm:spPr/>
    </dgm:pt>
    <dgm:pt modelId="{981EDBD4-0CEF-8C42-9EE9-09117D79453F}" type="pres">
      <dgm:prSet presAssocID="{3F6BF945-8316-46C6-AE8B-416B89C620E0}" presName="hierChild2" presStyleCnt="0"/>
      <dgm:spPr/>
    </dgm:pt>
    <dgm:pt modelId="{7E1BAF75-3CE4-824C-A3B6-91A01C90CB07}" type="pres">
      <dgm:prSet presAssocID="{3F6BF945-8316-46C6-AE8B-416B89C620E0}" presName="hierChild3" presStyleCnt="0"/>
      <dgm:spPr/>
    </dgm:pt>
  </dgm:ptLst>
  <dgm:cxnLst>
    <dgm:cxn modelId="{E16E0F09-A392-8C4C-823A-03285DAA3F64}" type="presOf" srcId="{C170298C-A311-48B4-B620-4E33EBDB005B}" destId="{6B778EDF-CC1C-DF43-968C-BB9BBF09FA93}" srcOrd="0" destOrd="0" presId="urn:microsoft.com/office/officeart/2009/3/layout/HorizontalOrganizationChart"/>
    <dgm:cxn modelId="{E7216016-DF11-4D4A-B35D-857E6CB429D2}" srcId="{A8811250-147D-4060-8636-2E92122F4F8A}" destId="{3F6BF945-8316-46C6-AE8B-416B89C620E0}" srcOrd="2" destOrd="0" parTransId="{5C354619-82CB-4DB1-B1DA-ADCF2FE53311}" sibTransId="{C60AFF91-7267-46A4-BCC5-804D24878068}"/>
    <dgm:cxn modelId="{8CE17F71-6515-D446-B663-9A7F88FCF671}" type="presOf" srcId="{F35EC7EB-BCD9-46A2-AC0C-CDBE52D6BEB3}" destId="{2AA0F4F5-E778-3049-997A-BDCA4EBEDDC8}" srcOrd="1" destOrd="0" presId="urn:microsoft.com/office/officeart/2009/3/layout/HorizontalOrganizationChart"/>
    <dgm:cxn modelId="{1525CF52-66E7-8E49-BED8-B500AE86ABDC}" type="presOf" srcId="{F35EC7EB-BCD9-46A2-AC0C-CDBE52D6BEB3}" destId="{9A39E233-E8A8-FE45-B3D0-8468D235A786}" srcOrd="0" destOrd="0" presId="urn:microsoft.com/office/officeart/2009/3/layout/HorizontalOrganizationChart"/>
    <dgm:cxn modelId="{9A475885-5D43-B946-A80F-6F15F7CE674F}" type="presOf" srcId="{3F6BF945-8316-46C6-AE8B-416B89C620E0}" destId="{802BBF3B-FECC-FF4A-B3A2-2406485A3DA6}" srcOrd="1" destOrd="0" presId="urn:microsoft.com/office/officeart/2009/3/layout/HorizontalOrganizationChart"/>
    <dgm:cxn modelId="{63A99796-F6A4-4E94-A777-603BCB79C3C2}" srcId="{A8811250-147D-4060-8636-2E92122F4F8A}" destId="{F35EC7EB-BCD9-46A2-AC0C-CDBE52D6BEB3}" srcOrd="1" destOrd="0" parTransId="{10008382-C85E-49BD-90D6-24F5CFD13CDF}" sibTransId="{359BAB27-7EFA-4A48-A862-43508CACA690}"/>
    <dgm:cxn modelId="{2F0EC6A6-7080-0343-8D47-88E57EDB6E0A}" type="presOf" srcId="{A8811250-147D-4060-8636-2E92122F4F8A}" destId="{2AB8426E-9684-944B-BDF2-8939B4D566A6}" srcOrd="0" destOrd="0" presId="urn:microsoft.com/office/officeart/2009/3/layout/HorizontalOrganizationChart"/>
    <dgm:cxn modelId="{CE5947CA-74CE-A344-8B7A-08596FEFA053}" type="presOf" srcId="{3F6BF945-8316-46C6-AE8B-416B89C620E0}" destId="{FE9AB390-75B1-0A4C-B300-EAD01512F4F4}" srcOrd="0" destOrd="0" presId="urn:microsoft.com/office/officeart/2009/3/layout/HorizontalOrganizationChart"/>
    <dgm:cxn modelId="{C74E56D9-7ACF-4D9D-8B5D-782A99C9CD4C}" srcId="{A8811250-147D-4060-8636-2E92122F4F8A}" destId="{C170298C-A311-48B4-B620-4E33EBDB005B}" srcOrd="0" destOrd="0" parTransId="{AB46E466-F8E1-4B0B-9E8A-A0DA28F6A3D0}" sibTransId="{D96FE718-77E2-4763-8C77-E4271E4221A8}"/>
    <dgm:cxn modelId="{2EAE1FEB-504A-5141-8B88-4D7B30016E03}" type="presOf" srcId="{C170298C-A311-48B4-B620-4E33EBDB005B}" destId="{ED18021B-0801-E64D-9C41-99791A03AE91}" srcOrd="1" destOrd="0" presId="urn:microsoft.com/office/officeart/2009/3/layout/HorizontalOrganizationChart"/>
    <dgm:cxn modelId="{BD368C0C-9B13-A147-8EED-E3ACF7EBA424}" type="presParOf" srcId="{2AB8426E-9684-944B-BDF2-8939B4D566A6}" destId="{6ACB153B-FF43-0543-9C4E-7DFE8D2E5D3A}" srcOrd="0" destOrd="0" presId="urn:microsoft.com/office/officeart/2009/3/layout/HorizontalOrganizationChart"/>
    <dgm:cxn modelId="{411C72B6-473A-8949-A73D-77B5E36A7875}" type="presParOf" srcId="{6ACB153B-FF43-0543-9C4E-7DFE8D2E5D3A}" destId="{B6333259-E042-7F45-9C68-214C294EB9B9}" srcOrd="0" destOrd="0" presId="urn:microsoft.com/office/officeart/2009/3/layout/HorizontalOrganizationChart"/>
    <dgm:cxn modelId="{066EB7B3-3D7D-8847-ACAF-058767860F72}" type="presParOf" srcId="{B6333259-E042-7F45-9C68-214C294EB9B9}" destId="{6B778EDF-CC1C-DF43-968C-BB9BBF09FA93}" srcOrd="0" destOrd="0" presId="urn:microsoft.com/office/officeart/2009/3/layout/HorizontalOrganizationChart"/>
    <dgm:cxn modelId="{B36DF537-913B-C24E-9425-838725493017}" type="presParOf" srcId="{B6333259-E042-7F45-9C68-214C294EB9B9}" destId="{ED18021B-0801-E64D-9C41-99791A03AE91}" srcOrd="1" destOrd="0" presId="urn:microsoft.com/office/officeart/2009/3/layout/HorizontalOrganizationChart"/>
    <dgm:cxn modelId="{EDA19B7B-FD15-364E-A93B-F9657A1753CB}" type="presParOf" srcId="{6ACB153B-FF43-0543-9C4E-7DFE8D2E5D3A}" destId="{6EDC9E26-7FBC-D940-A634-410DDE202729}" srcOrd="1" destOrd="0" presId="urn:microsoft.com/office/officeart/2009/3/layout/HorizontalOrganizationChart"/>
    <dgm:cxn modelId="{F8CCA7BB-9E14-7740-998D-6A9C8647A120}" type="presParOf" srcId="{6ACB153B-FF43-0543-9C4E-7DFE8D2E5D3A}" destId="{8EDA66B3-6465-314F-B6B1-49F55AF0FC08}" srcOrd="2" destOrd="0" presId="urn:microsoft.com/office/officeart/2009/3/layout/HorizontalOrganizationChart"/>
    <dgm:cxn modelId="{D6F57244-23B3-A24C-9724-5BD8A2E71F5F}" type="presParOf" srcId="{2AB8426E-9684-944B-BDF2-8939B4D566A6}" destId="{53F149E5-B243-E84F-8854-5C729E3D1931}" srcOrd="1" destOrd="0" presId="urn:microsoft.com/office/officeart/2009/3/layout/HorizontalOrganizationChart"/>
    <dgm:cxn modelId="{D666EF43-7604-E241-B3D3-DD3243BE5C09}" type="presParOf" srcId="{53F149E5-B243-E84F-8854-5C729E3D1931}" destId="{5A7DE26E-464F-0D4F-ACD2-0043E591DAE8}" srcOrd="0" destOrd="0" presId="urn:microsoft.com/office/officeart/2009/3/layout/HorizontalOrganizationChart"/>
    <dgm:cxn modelId="{5CC19D17-BE06-D24F-8412-2E32BCB4F69C}" type="presParOf" srcId="{5A7DE26E-464F-0D4F-ACD2-0043E591DAE8}" destId="{9A39E233-E8A8-FE45-B3D0-8468D235A786}" srcOrd="0" destOrd="0" presId="urn:microsoft.com/office/officeart/2009/3/layout/HorizontalOrganizationChart"/>
    <dgm:cxn modelId="{40F92EC6-0367-BC4A-AA95-BE4D981B382E}" type="presParOf" srcId="{5A7DE26E-464F-0D4F-ACD2-0043E591DAE8}" destId="{2AA0F4F5-E778-3049-997A-BDCA4EBEDDC8}" srcOrd="1" destOrd="0" presId="urn:microsoft.com/office/officeart/2009/3/layout/HorizontalOrganizationChart"/>
    <dgm:cxn modelId="{5ACA9CF5-A100-EE4C-94D5-2D2293F0C998}" type="presParOf" srcId="{53F149E5-B243-E84F-8854-5C729E3D1931}" destId="{B0336559-4030-164C-8997-2CEB8B349CD0}" srcOrd="1" destOrd="0" presId="urn:microsoft.com/office/officeart/2009/3/layout/HorizontalOrganizationChart"/>
    <dgm:cxn modelId="{05DC9F90-DF59-1C44-9638-ED5721B75B4D}" type="presParOf" srcId="{53F149E5-B243-E84F-8854-5C729E3D1931}" destId="{5C44B50B-2C38-E14D-BECD-840310BB1F06}" srcOrd="2" destOrd="0" presId="urn:microsoft.com/office/officeart/2009/3/layout/HorizontalOrganizationChart"/>
    <dgm:cxn modelId="{96282260-9397-8647-AE11-A5350A9E74D9}" type="presParOf" srcId="{2AB8426E-9684-944B-BDF2-8939B4D566A6}" destId="{A4306FB3-B4F3-DC4C-9EBC-0D3065714A1E}" srcOrd="2" destOrd="0" presId="urn:microsoft.com/office/officeart/2009/3/layout/HorizontalOrganizationChart"/>
    <dgm:cxn modelId="{986D4E5B-99CA-AE43-8CE3-B401B9517854}" type="presParOf" srcId="{A4306FB3-B4F3-DC4C-9EBC-0D3065714A1E}" destId="{EFA8DBA7-BC80-DB4C-8209-3CE0C5E9A856}" srcOrd="0" destOrd="0" presId="urn:microsoft.com/office/officeart/2009/3/layout/HorizontalOrganizationChart"/>
    <dgm:cxn modelId="{3CF757B3-59E8-9342-885A-2430C5ED66B6}" type="presParOf" srcId="{EFA8DBA7-BC80-DB4C-8209-3CE0C5E9A856}" destId="{FE9AB390-75B1-0A4C-B300-EAD01512F4F4}" srcOrd="0" destOrd="0" presId="urn:microsoft.com/office/officeart/2009/3/layout/HorizontalOrganizationChart"/>
    <dgm:cxn modelId="{63DE6211-9EE6-3B49-8AAF-E5C8E9805FBF}" type="presParOf" srcId="{EFA8DBA7-BC80-DB4C-8209-3CE0C5E9A856}" destId="{802BBF3B-FECC-FF4A-B3A2-2406485A3DA6}" srcOrd="1" destOrd="0" presId="urn:microsoft.com/office/officeart/2009/3/layout/HorizontalOrganizationChart"/>
    <dgm:cxn modelId="{2B67F10E-0559-2C48-B0B9-73C39318C9CF}" type="presParOf" srcId="{A4306FB3-B4F3-DC4C-9EBC-0D3065714A1E}" destId="{981EDBD4-0CEF-8C42-9EE9-09117D79453F}" srcOrd="1" destOrd="0" presId="urn:microsoft.com/office/officeart/2009/3/layout/HorizontalOrganizationChart"/>
    <dgm:cxn modelId="{2483239F-9776-754F-801C-A159F5A97E8A}" type="presParOf" srcId="{A4306FB3-B4F3-DC4C-9EBC-0D3065714A1E}" destId="{7E1BAF75-3CE4-824C-A3B6-91A01C90CB0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D1D9BF-14D5-3D42-9DF5-7A367345F56D}">
      <dsp:nvSpPr>
        <dsp:cNvPr id="0" name=""/>
        <dsp:cNvSpPr/>
      </dsp:nvSpPr>
      <dsp:spPr>
        <a:xfrm rot="5400000">
          <a:off x="2019955" y="698953"/>
          <a:ext cx="1326648" cy="115418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latin typeface="Century Gothic" panose="020B0502020202020204" pitchFamily="34" charset="0"/>
            </a:rPr>
            <a:t>Разбиране на изходното ниво</a:t>
          </a:r>
        </a:p>
      </dsp:txBody>
      <dsp:txXfrm rot="-5400000">
        <a:off x="2286047" y="819457"/>
        <a:ext cx="794464" cy="913176"/>
      </dsp:txXfrm>
    </dsp:sp>
    <dsp:sp modelId="{1CDCA3B8-B49E-8F4C-9E7C-1EC8A619116E}">
      <dsp:nvSpPr>
        <dsp:cNvPr id="0" name=""/>
        <dsp:cNvSpPr/>
      </dsp:nvSpPr>
      <dsp:spPr>
        <a:xfrm>
          <a:off x="3295395" y="878051"/>
          <a:ext cx="1480539" cy="795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05E3B2-65F6-1D4F-B734-54CC215D7009}">
      <dsp:nvSpPr>
        <dsp:cNvPr id="0" name=""/>
        <dsp:cNvSpPr/>
      </dsp:nvSpPr>
      <dsp:spPr>
        <a:xfrm rot="5400000">
          <a:off x="773436" y="698953"/>
          <a:ext cx="1326648" cy="115418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Century Gothic" panose="020B0502020202020204" pitchFamily="34" charset="0"/>
          </a:endParaRPr>
        </a:p>
      </dsp:txBody>
      <dsp:txXfrm rot="-5400000">
        <a:off x="1039528" y="819457"/>
        <a:ext cx="794464" cy="913176"/>
      </dsp:txXfrm>
    </dsp:sp>
    <dsp:sp modelId="{F8F5C00F-854B-AD49-A65D-67A2C74A32A6}">
      <dsp:nvSpPr>
        <dsp:cNvPr id="0" name=""/>
        <dsp:cNvSpPr/>
      </dsp:nvSpPr>
      <dsp:spPr>
        <a:xfrm rot="5400000">
          <a:off x="1394307" y="1825012"/>
          <a:ext cx="1326648" cy="115418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latin typeface="Century Gothic" panose="020B0502020202020204" pitchFamily="34" charset="0"/>
            </a:rPr>
            <a:t>Идентифициране на пропуски и силни страни</a:t>
          </a:r>
        </a:p>
      </dsp:txBody>
      <dsp:txXfrm rot="-5400000">
        <a:off x="1660399" y="1945516"/>
        <a:ext cx="794464" cy="913176"/>
      </dsp:txXfrm>
    </dsp:sp>
    <dsp:sp modelId="{2643BE10-6185-794D-95CE-5900919667DC}">
      <dsp:nvSpPr>
        <dsp:cNvPr id="0" name=""/>
        <dsp:cNvSpPr/>
      </dsp:nvSpPr>
      <dsp:spPr>
        <a:xfrm>
          <a:off x="0" y="2004110"/>
          <a:ext cx="1432780" cy="795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FA3A79-F590-1A46-94D6-E6A5C594ED8B}">
      <dsp:nvSpPr>
        <dsp:cNvPr id="0" name=""/>
        <dsp:cNvSpPr/>
      </dsp:nvSpPr>
      <dsp:spPr>
        <a:xfrm rot="5400000">
          <a:off x="2640826" y="1825012"/>
          <a:ext cx="1326648" cy="115418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Century Gothic" panose="020B0502020202020204" pitchFamily="34" charset="0"/>
          </a:endParaRPr>
        </a:p>
      </dsp:txBody>
      <dsp:txXfrm rot="-5400000">
        <a:off x="2906918" y="1945516"/>
        <a:ext cx="794464" cy="913176"/>
      </dsp:txXfrm>
    </dsp:sp>
    <dsp:sp modelId="{B8B817B7-CFBA-864F-AF21-DF5CDAEC8BEC}">
      <dsp:nvSpPr>
        <dsp:cNvPr id="0" name=""/>
        <dsp:cNvSpPr/>
      </dsp:nvSpPr>
      <dsp:spPr>
        <a:xfrm rot="5400000">
          <a:off x="2019955" y="2951072"/>
          <a:ext cx="1326648" cy="115418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latin typeface="Century Gothic" panose="020B0502020202020204" pitchFamily="34" charset="0"/>
            </a:rPr>
            <a:t>Кратки въпроси, задачи, дискусии</a:t>
          </a:r>
        </a:p>
      </dsp:txBody>
      <dsp:txXfrm rot="-5400000">
        <a:off x="2286047" y="3071576"/>
        <a:ext cx="794464" cy="913176"/>
      </dsp:txXfrm>
    </dsp:sp>
    <dsp:sp modelId="{89EAE6AC-7B2B-9C41-B68D-E9D22D7F2BE3}">
      <dsp:nvSpPr>
        <dsp:cNvPr id="0" name=""/>
        <dsp:cNvSpPr/>
      </dsp:nvSpPr>
      <dsp:spPr>
        <a:xfrm>
          <a:off x="3295395" y="3130169"/>
          <a:ext cx="1480539" cy="795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29570E-A855-CE4D-B03F-72CEE1556DE2}">
      <dsp:nvSpPr>
        <dsp:cNvPr id="0" name=""/>
        <dsp:cNvSpPr/>
      </dsp:nvSpPr>
      <dsp:spPr>
        <a:xfrm rot="5400000">
          <a:off x="773436" y="2951072"/>
          <a:ext cx="1326648" cy="115418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Century Gothic" panose="020B0502020202020204" pitchFamily="34" charset="0"/>
          </a:endParaRPr>
        </a:p>
      </dsp:txBody>
      <dsp:txXfrm rot="-5400000">
        <a:off x="1039528" y="3071576"/>
        <a:ext cx="794464" cy="9131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1846F-3B48-5849-AC4F-5FAC1CC928E4}">
      <dsp:nvSpPr>
        <dsp:cNvPr id="0" name=""/>
        <dsp:cNvSpPr/>
      </dsp:nvSpPr>
      <dsp:spPr>
        <a:xfrm>
          <a:off x="0" y="1981"/>
          <a:ext cx="418983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45C39-34EA-A64F-AED4-EA53B7527E0D}">
      <dsp:nvSpPr>
        <dsp:cNvPr id="0" name=""/>
        <dsp:cNvSpPr/>
      </dsp:nvSpPr>
      <dsp:spPr>
        <a:xfrm>
          <a:off x="0" y="1981"/>
          <a:ext cx="4189836" cy="1351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Century Gothic" panose="020B0502020202020204" pitchFamily="34" charset="0"/>
            </a:rPr>
            <a:t>Непрекъснат процес в хода на урока</a:t>
          </a:r>
        </a:p>
      </dsp:txBody>
      <dsp:txXfrm>
        <a:off x="0" y="1981"/>
        <a:ext cx="4189836" cy="1351114"/>
      </dsp:txXfrm>
    </dsp:sp>
    <dsp:sp modelId="{290F6529-9ED9-4445-86EC-54CEB6778D41}">
      <dsp:nvSpPr>
        <dsp:cNvPr id="0" name=""/>
        <dsp:cNvSpPr/>
      </dsp:nvSpPr>
      <dsp:spPr>
        <a:xfrm>
          <a:off x="0" y="1353096"/>
          <a:ext cx="4189836" cy="0"/>
        </a:xfrm>
        <a:prstGeom prst="lin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B7079-2226-0C45-BB7C-E0FE57AEDED1}">
      <dsp:nvSpPr>
        <dsp:cNvPr id="0" name=""/>
        <dsp:cNvSpPr/>
      </dsp:nvSpPr>
      <dsp:spPr>
        <a:xfrm>
          <a:off x="0" y="1353096"/>
          <a:ext cx="4189836" cy="1351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Century Gothic" panose="020B0502020202020204" pitchFamily="34" charset="0"/>
            </a:rPr>
            <a:t>Наблюдение на стратегии и грешки</a:t>
          </a:r>
        </a:p>
      </dsp:txBody>
      <dsp:txXfrm>
        <a:off x="0" y="1353096"/>
        <a:ext cx="4189836" cy="1351114"/>
      </dsp:txXfrm>
    </dsp:sp>
    <dsp:sp modelId="{C77D2FA7-DE66-6243-8775-5A03BAAD660F}">
      <dsp:nvSpPr>
        <dsp:cNvPr id="0" name=""/>
        <dsp:cNvSpPr/>
      </dsp:nvSpPr>
      <dsp:spPr>
        <a:xfrm>
          <a:off x="0" y="2704210"/>
          <a:ext cx="4189836" cy="0"/>
        </a:xfrm>
        <a:prstGeom prst="lin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4C124D-131B-4242-BC4F-841E0FB9B29C}">
      <dsp:nvSpPr>
        <dsp:cNvPr id="0" name=""/>
        <dsp:cNvSpPr/>
      </dsp:nvSpPr>
      <dsp:spPr>
        <a:xfrm>
          <a:off x="0" y="2704210"/>
          <a:ext cx="4189836" cy="1351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Century Gothic" panose="020B0502020202020204" pitchFamily="34" charset="0"/>
            </a:rPr>
            <a:t>Оценяването е самото преподаване</a:t>
          </a:r>
        </a:p>
      </dsp:txBody>
      <dsp:txXfrm>
        <a:off x="0" y="2704210"/>
        <a:ext cx="4189836" cy="13511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106EE-8D0F-B64E-B3C7-C8D61E535FFD}">
      <dsp:nvSpPr>
        <dsp:cNvPr id="0" name=""/>
        <dsp:cNvSpPr/>
      </dsp:nvSpPr>
      <dsp:spPr>
        <a:xfrm>
          <a:off x="1552" y="1216"/>
          <a:ext cx="3179585" cy="80260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Century Gothic" panose="020B0502020202020204" pitchFamily="34" charset="0"/>
            </a:rPr>
            <a:t>Стандартите</a:t>
          </a:r>
          <a:r>
            <a:rPr lang="en-US" sz="2200" kern="1200" dirty="0">
              <a:latin typeface="Century Gothic" panose="020B0502020202020204" pitchFamily="34" charset="0"/>
            </a:rPr>
            <a:t> </a:t>
          </a:r>
          <a:r>
            <a:rPr lang="en-US" sz="2200" kern="1200" dirty="0" err="1">
              <a:latin typeface="Century Gothic" panose="020B0502020202020204" pitchFamily="34" charset="0"/>
            </a:rPr>
            <a:t>остават</a:t>
          </a:r>
          <a:r>
            <a:rPr lang="en-US" sz="2200" kern="1200" dirty="0">
              <a:latin typeface="Century Gothic" panose="020B0502020202020204" pitchFamily="34" charset="0"/>
            </a:rPr>
            <a:t> </a:t>
          </a:r>
          <a:r>
            <a:rPr lang="en-US" sz="2200" kern="1200" dirty="0" err="1">
              <a:latin typeface="Century Gothic" panose="020B0502020202020204" pitchFamily="34" charset="0"/>
            </a:rPr>
            <a:t>общи</a:t>
          </a:r>
          <a:endParaRPr lang="en-US" sz="2200" kern="1200" dirty="0">
            <a:latin typeface="Century Gothic" panose="020B0502020202020204" pitchFamily="34" charset="0"/>
          </a:endParaRPr>
        </a:p>
      </dsp:txBody>
      <dsp:txXfrm>
        <a:off x="40732" y="40396"/>
        <a:ext cx="3101225" cy="724242"/>
      </dsp:txXfrm>
    </dsp:sp>
    <dsp:sp modelId="{C7EF21CC-238D-2641-BFAB-2D75C11F261B}">
      <dsp:nvSpPr>
        <dsp:cNvPr id="0" name=""/>
        <dsp:cNvSpPr/>
      </dsp:nvSpPr>
      <dsp:spPr>
        <a:xfrm>
          <a:off x="1552" y="843949"/>
          <a:ext cx="3179585" cy="80260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Century Gothic" panose="020B0502020202020204" pitchFamily="34" charset="0"/>
            </a:rPr>
            <a:t>Различни</a:t>
          </a:r>
          <a:r>
            <a:rPr lang="en-US" sz="2200" kern="1200" dirty="0">
              <a:latin typeface="Century Gothic" panose="020B0502020202020204" pitchFamily="34" charset="0"/>
            </a:rPr>
            <a:t> </a:t>
          </a:r>
          <a:r>
            <a:rPr lang="en-US" sz="2200" kern="1200" dirty="0" err="1">
              <a:latin typeface="Century Gothic" panose="020B0502020202020204" pitchFamily="34" charset="0"/>
            </a:rPr>
            <a:t>пътища</a:t>
          </a:r>
          <a:r>
            <a:rPr lang="en-US" sz="2200" kern="1200" dirty="0">
              <a:latin typeface="Century Gothic" panose="020B0502020202020204" pitchFamily="34" charset="0"/>
            </a:rPr>
            <a:t> </a:t>
          </a:r>
          <a:r>
            <a:rPr lang="en-US" sz="2200" kern="1200" dirty="0" err="1">
              <a:latin typeface="Century Gothic" panose="020B0502020202020204" pitchFamily="34" charset="0"/>
            </a:rPr>
            <a:t>към</a:t>
          </a:r>
          <a:r>
            <a:rPr lang="en-US" sz="2200" kern="1200" dirty="0">
              <a:latin typeface="Century Gothic" panose="020B0502020202020204" pitchFamily="34" charset="0"/>
            </a:rPr>
            <a:t> </a:t>
          </a:r>
          <a:r>
            <a:rPr lang="en-US" sz="2200" kern="1200" dirty="0" err="1">
              <a:latin typeface="Century Gothic" panose="020B0502020202020204" pitchFamily="34" charset="0"/>
            </a:rPr>
            <a:t>тях</a:t>
          </a:r>
          <a:endParaRPr lang="en-US" sz="2200" kern="1200" dirty="0">
            <a:latin typeface="Century Gothic" panose="020B0502020202020204" pitchFamily="34" charset="0"/>
          </a:endParaRPr>
        </a:p>
      </dsp:txBody>
      <dsp:txXfrm>
        <a:off x="40732" y="883129"/>
        <a:ext cx="3101225" cy="724242"/>
      </dsp:txXfrm>
    </dsp:sp>
    <dsp:sp modelId="{AE402C66-A008-0E46-BA6D-C84B1FD6CDA8}">
      <dsp:nvSpPr>
        <dsp:cNvPr id="0" name=""/>
        <dsp:cNvSpPr/>
      </dsp:nvSpPr>
      <dsp:spPr>
        <a:xfrm>
          <a:off x="1552" y="1686682"/>
          <a:ext cx="3179585" cy="80260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Century Gothic" panose="020B0502020202020204" pitchFamily="34" charset="0"/>
            </a:rPr>
            <a:t>Равенство</a:t>
          </a:r>
          <a:r>
            <a:rPr lang="en-US" sz="2200" kern="1200" dirty="0">
              <a:latin typeface="Century Gothic" panose="020B0502020202020204" pitchFamily="34" charset="0"/>
            </a:rPr>
            <a:t> </a:t>
          </a:r>
          <a:r>
            <a:rPr lang="en-US" sz="2200" kern="1200" dirty="0" err="1">
              <a:latin typeface="Century Gothic" panose="020B0502020202020204" pitchFamily="34" charset="0"/>
            </a:rPr>
            <a:t>на</a:t>
          </a:r>
          <a:r>
            <a:rPr lang="en-US" sz="2200" kern="1200" dirty="0">
              <a:latin typeface="Century Gothic" panose="020B0502020202020204" pitchFamily="34" charset="0"/>
            </a:rPr>
            <a:t> </a:t>
          </a:r>
          <a:r>
            <a:rPr lang="en-US" sz="2200" kern="1200" dirty="0" err="1">
              <a:latin typeface="Century Gothic" panose="020B0502020202020204" pitchFamily="34" charset="0"/>
            </a:rPr>
            <a:t>възможностите</a:t>
          </a:r>
          <a:endParaRPr lang="en-US" sz="2200" kern="1200" dirty="0">
            <a:latin typeface="Century Gothic" panose="020B0502020202020204" pitchFamily="34" charset="0"/>
          </a:endParaRPr>
        </a:p>
      </dsp:txBody>
      <dsp:txXfrm>
        <a:off x="40732" y="1725862"/>
        <a:ext cx="3101225" cy="7242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C5946-137D-114B-8D67-004E698D7874}">
      <dsp:nvSpPr>
        <dsp:cNvPr id="0" name=""/>
        <dsp:cNvSpPr/>
      </dsp:nvSpPr>
      <dsp:spPr>
        <a:xfrm>
          <a:off x="0" y="1562"/>
          <a:ext cx="353908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9D0592-659D-A14A-ACE3-51333B6DD735}">
      <dsp:nvSpPr>
        <dsp:cNvPr id="0" name=""/>
        <dsp:cNvSpPr/>
      </dsp:nvSpPr>
      <dsp:spPr>
        <a:xfrm>
          <a:off x="0" y="1562"/>
          <a:ext cx="3539089" cy="1065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Century Gothic" panose="020B0502020202020204" pitchFamily="34" charset="0"/>
            </a:rPr>
            <a:t>Учениците</a:t>
          </a:r>
          <a:r>
            <a:rPr lang="en-US" sz="2400" kern="1200" dirty="0">
              <a:latin typeface="Century Gothic" panose="020B0502020202020204" pitchFamily="34" charset="0"/>
            </a:rPr>
            <a:t> </a:t>
          </a:r>
          <a:r>
            <a:rPr lang="en-US" sz="2400" kern="1200" dirty="0" err="1">
              <a:latin typeface="Century Gothic" panose="020B0502020202020204" pitchFamily="34" charset="0"/>
            </a:rPr>
            <a:t>разбират</a:t>
          </a:r>
          <a:r>
            <a:rPr lang="en-US" sz="2400" kern="1200" dirty="0">
              <a:latin typeface="Century Gothic" panose="020B0502020202020204" pitchFamily="34" charset="0"/>
            </a:rPr>
            <a:t> </a:t>
          </a:r>
          <a:r>
            <a:rPr lang="en-US" sz="2400" kern="1200" dirty="0" err="1">
              <a:latin typeface="Century Gothic" panose="020B0502020202020204" pitchFamily="34" charset="0"/>
            </a:rPr>
            <a:t>критериите</a:t>
          </a:r>
          <a:endParaRPr lang="en-US" sz="2400" kern="1200" dirty="0">
            <a:latin typeface="Century Gothic" panose="020B0502020202020204" pitchFamily="34" charset="0"/>
          </a:endParaRPr>
        </a:p>
      </dsp:txBody>
      <dsp:txXfrm>
        <a:off x="0" y="1562"/>
        <a:ext cx="3539089" cy="1065312"/>
      </dsp:txXfrm>
    </dsp:sp>
    <dsp:sp modelId="{093D8C0B-6D79-E74F-A7CC-9CFE9452E5C5}">
      <dsp:nvSpPr>
        <dsp:cNvPr id="0" name=""/>
        <dsp:cNvSpPr/>
      </dsp:nvSpPr>
      <dsp:spPr>
        <a:xfrm>
          <a:off x="0" y="1066875"/>
          <a:ext cx="353908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14DCA-898B-2A42-842C-8C732E3A8223}">
      <dsp:nvSpPr>
        <dsp:cNvPr id="0" name=""/>
        <dsp:cNvSpPr/>
      </dsp:nvSpPr>
      <dsp:spPr>
        <a:xfrm>
          <a:off x="0" y="1066875"/>
          <a:ext cx="3539089" cy="1065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Century Gothic" panose="020B0502020202020204" pitchFamily="34" charset="0"/>
            </a:rPr>
            <a:t>Ясна</a:t>
          </a:r>
          <a:r>
            <a:rPr lang="en-US" sz="2400" kern="1200" dirty="0">
              <a:latin typeface="Century Gothic" panose="020B0502020202020204" pitchFamily="34" charset="0"/>
            </a:rPr>
            <a:t> </a:t>
          </a:r>
          <a:r>
            <a:rPr lang="en-US" sz="2400" kern="1200" dirty="0" err="1">
              <a:latin typeface="Century Gothic" panose="020B0502020202020204" pitchFamily="34" charset="0"/>
            </a:rPr>
            <a:t>обратна</a:t>
          </a:r>
          <a:r>
            <a:rPr lang="en-US" sz="2400" kern="1200" dirty="0">
              <a:latin typeface="Century Gothic" panose="020B0502020202020204" pitchFamily="34" charset="0"/>
            </a:rPr>
            <a:t> </a:t>
          </a:r>
          <a:r>
            <a:rPr lang="en-US" sz="2400" kern="1200" dirty="0" err="1">
              <a:latin typeface="Century Gothic" panose="020B0502020202020204" pitchFamily="34" charset="0"/>
            </a:rPr>
            <a:t>връзка</a:t>
          </a:r>
          <a:endParaRPr lang="en-US" sz="2400" kern="1200" dirty="0">
            <a:latin typeface="Century Gothic" panose="020B0502020202020204" pitchFamily="34" charset="0"/>
          </a:endParaRPr>
        </a:p>
      </dsp:txBody>
      <dsp:txXfrm>
        <a:off x="0" y="1066875"/>
        <a:ext cx="3539089" cy="1065312"/>
      </dsp:txXfrm>
    </dsp:sp>
    <dsp:sp modelId="{76CD48FD-51D1-DF4F-A8E4-DE864D48444E}">
      <dsp:nvSpPr>
        <dsp:cNvPr id="0" name=""/>
        <dsp:cNvSpPr/>
      </dsp:nvSpPr>
      <dsp:spPr>
        <a:xfrm>
          <a:off x="0" y="2132187"/>
          <a:ext cx="353908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E32C7C-146B-B44F-9119-65605387FCAC}">
      <dsp:nvSpPr>
        <dsp:cNvPr id="0" name=""/>
        <dsp:cNvSpPr/>
      </dsp:nvSpPr>
      <dsp:spPr>
        <a:xfrm>
          <a:off x="0" y="2132187"/>
          <a:ext cx="3539089" cy="1065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Century Gothic" panose="020B0502020202020204" pitchFamily="34" charset="0"/>
            </a:rPr>
            <a:t>Обяснена</a:t>
          </a:r>
          <a:r>
            <a:rPr lang="en-US" sz="2400" kern="1200" dirty="0">
              <a:latin typeface="Century Gothic" panose="020B0502020202020204" pitchFamily="34" charset="0"/>
            </a:rPr>
            <a:t> </a:t>
          </a:r>
          <a:r>
            <a:rPr lang="en-US" sz="2400" kern="1200" dirty="0" err="1">
              <a:latin typeface="Century Gothic" panose="020B0502020202020204" pitchFamily="34" charset="0"/>
            </a:rPr>
            <a:t>диференциация</a:t>
          </a:r>
          <a:endParaRPr lang="en-US" sz="2400" kern="1200" dirty="0">
            <a:latin typeface="Century Gothic" panose="020B0502020202020204" pitchFamily="34" charset="0"/>
          </a:endParaRPr>
        </a:p>
      </dsp:txBody>
      <dsp:txXfrm>
        <a:off x="0" y="2132187"/>
        <a:ext cx="3539089" cy="10653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4387EE-47E6-9247-83A5-DFF6DE0E3A25}">
      <dsp:nvSpPr>
        <dsp:cNvPr id="0" name=""/>
        <dsp:cNvSpPr/>
      </dsp:nvSpPr>
      <dsp:spPr>
        <a:xfrm>
          <a:off x="2879739" y="305700"/>
          <a:ext cx="1555205" cy="1555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600" kern="1200">
              <a:latin typeface="Century Gothic" panose="020B0502020202020204" pitchFamily="34" charset="0"/>
            </a:rPr>
            <a:t>Д</a:t>
          </a:r>
          <a:r>
            <a:rPr lang="en-US" sz="1600" kern="1200">
              <a:latin typeface="Century Gothic" panose="020B0502020202020204" pitchFamily="34" charset="0"/>
            </a:rPr>
            <a:t>а </a:t>
          </a:r>
          <a:r>
            <a:rPr lang="bg-BG" sz="1600" kern="1200">
              <a:latin typeface="Century Gothic" panose="020B0502020202020204" pitchFamily="34" charset="0"/>
            </a:rPr>
            <a:t>може да се поддържа</a:t>
          </a:r>
          <a:endParaRPr lang="en-US" sz="1600" kern="1200">
            <a:latin typeface="Century Gothic" panose="020B0502020202020204" pitchFamily="34" charset="0"/>
          </a:endParaRPr>
        </a:p>
      </dsp:txBody>
      <dsp:txXfrm>
        <a:off x="2879739" y="305700"/>
        <a:ext cx="1555205" cy="1555205"/>
      </dsp:txXfrm>
    </dsp:sp>
    <dsp:sp modelId="{17D27B2A-B226-8143-8551-177D95CF82C3}">
      <dsp:nvSpPr>
        <dsp:cNvPr id="0" name=""/>
        <dsp:cNvSpPr/>
      </dsp:nvSpPr>
      <dsp:spPr>
        <a:xfrm>
          <a:off x="509427" y="-683"/>
          <a:ext cx="3678874" cy="3678874"/>
        </a:xfrm>
        <a:prstGeom prst="circularArrow">
          <a:avLst>
            <a:gd name="adj1" fmla="val 8243"/>
            <a:gd name="adj2" fmla="val 575688"/>
            <a:gd name="adj3" fmla="val 2965820"/>
            <a:gd name="adj4" fmla="val 50406"/>
            <a:gd name="adj5" fmla="val 961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D1080-564C-E34A-B1E9-2A84DDF18C0E}">
      <dsp:nvSpPr>
        <dsp:cNvPr id="0" name=""/>
        <dsp:cNvSpPr/>
      </dsp:nvSpPr>
      <dsp:spPr>
        <a:xfrm>
          <a:off x="1571262" y="2572050"/>
          <a:ext cx="1555205" cy="1555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entury Gothic" panose="020B0502020202020204" pitchFamily="34" charset="0"/>
            </a:rPr>
            <a:t>Смисъл, а не претоварване</a:t>
          </a:r>
        </a:p>
      </dsp:txBody>
      <dsp:txXfrm>
        <a:off x="1571262" y="2572050"/>
        <a:ext cx="1555205" cy="1555205"/>
      </dsp:txXfrm>
    </dsp:sp>
    <dsp:sp modelId="{F84A9270-4989-864D-A2C5-AC2404F8C963}">
      <dsp:nvSpPr>
        <dsp:cNvPr id="0" name=""/>
        <dsp:cNvSpPr/>
      </dsp:nvSpPr>
      <dsp:spPr>
        <a:xfrm>
          <a:off x="509427" y="-683"/>
          <a:ext cx="3678874" cy="3678874"/>
        </a:xfrm>
        <a:prstGeom prst="circularArrow">
          <a:avLst>
            <a:gd name="adj1" fmla="val 8243"/>
            <a:gd name="adj2" fmla="val 575688"/>
            <a:gd name="adj3" fmla="val 10173906"/>
            <a:gd name="adj4" fmla="val 7258492"/>
            <a:gd name="adj5" fmla="val 961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D90383-AC53-3C4B-A5EC-2AA164F83E0D}">
      <dsp:nvSpPr>
        <dsp:cNvPr id="0" name=""/>
        <dsp:cNvSpPr/>
      </dsp:nvSpPr>
      <dsp:spPr>
        <a:xfrm>
          <a:off x="262784" y="305700"/>
          <a:ext cx="1555205" cy="1555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entury Gothic" panose="020B0502020202020204" pitchFamily="34" charset="0"/>
            </a:rPr>
            <a:t>Поетапно</a:t>
          </a:r>
          <a:r>
            <a:rPr lang="en-US" sz="1600" kern="1200"/>
            <a:t> </a:t>
          </a:r>
          <a:r>
            <a:rPr lang="en-US" sz="1600" kern="1200">
              <a:latin typeface="Century Gothic" panose="020B0502020202020204" pitchFamily="34" charset="0"/>
            </a:rPr>
            <a:t>развитие</a:t>
          </a:r>
        </a:p>
      </dsp:txBody>
      <dsp:txXfrm>
        <a:off x="262784" y="305700"/>
        <a:ext cx="1555205" cy="1555205"/>
      </dsp:txXfrm>
    </dsp:sp>
    <dsp:sp modelId="{B2D081D0-0376-F54F-AC7B-A50839450C27}">
      <dsp:nvSpPr>
        <dsp:cNvPr id="0" name=""/>
        <dsp:cNvSpPr/>
      </dsp:nvSpPr>
      <dsp:spPr>
        <a:xfrm>
          <a:off x="509427" y="-683"/>
          <a:ext cx="3678874" cy="3678874"/>
        </a:xfrm>
        <a:prstGeom prst="circularArrow">
          <a:avLst>
            <a:gd name="adj1" fmla="val 8243"/>
            <a:gd name="adj2" fmla="val 575688"/>
            <a:gd name="adj3" fmla="val 16858556"/>
            <a:gd name="adj4" fmla="val 14965756"/>
            <a:gd name="adj5" fmla="val 961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17B4E2-B2EA-4D4F-82E8-E077FFB0E816}">
      <dsp:nvSpPr>
        <dsp:cNvPr id="0" name=""/>
        <dsp:cNvSpPr/>
      </dsp:nvSpPr>
      <dsp:spPr>
        <a:xfrm>
          <a:off x="2523743" y="1593"/>
          <a:ext cx="2839212" cy="105200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latin typeface="Century Gothic" panose="020B0502020202020204" pitchFamily="34" charset="0"/>
            </a:rPr>
            <a:t>Предвидима</a:t>
          </a:r>
          <a:r>
            <a:rPr lang="en-US" sz="2500" kern="1200" dirty="0">
              <a:latin typeface="Century Gothic" panose="020B0502020202020204" pitchFamily="34" charset="0"/>
            </a:rPr>
            <a:t> </a:t>
          </a:r>
          <a:r>
            <a:rPr lang="en-US" sz="2500" kern="1200" dirty="0" err="1">
              <a:latin typeface="Century Gothic" panose="020B0502020202020204" pitchFamily="34" charset="0"/>
            </a:rPr>
            <a:t>структура</a:t>
          </a:r>
          <a:endParaRPr lang="en-US" sz="2500" kern="1200" dirty="0">
            <a:latin typeface="Century Gothic" panose="020B0502020202020204" pitchFamily="34" charset="0"/>
          </a:endParaRPr>
        </a:p>
      </dsp:txBody>
      <dsp:txXfrm>
        <a:off x="2575098" y="52948"/>
        <a:ext cx="2736502" cy="949296"/>
      </dsp:txXfrm>
    </dsp:sp>
    <dsp:sp modelId="{E97206E1-0611-6B4E-A789-807504F74236}">
      <dsp:nvSpPr>
        <dsp:cNvPr id="0" name=""/>
        <dsp:cNvSpPr/>
      </dsp:nvSpPr>
      <dsp:spPr>
        <a:xfrm>
          <a:off x="2523743" y="1106200"/>
          <a:ext cx="2839212" cy="105200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latin typeface="Century Gothic" panose="020B0502020202020204" pitchFamily="34" charset="0"/>
            </a:rPr>
            <a:t>Гъвкавост</a:t>
          </a:r>
          <a:r>
            <a:rPr lang="en-US" sz="2500" kern="1200" dirty="0">
              <a:latin typeface="Century Gothic" panose="020B0502020202020204" pitchFamily="34" charset="0"/>
            </a:rPr>
            <a:t> </a:t>
          </a:r>
          <a:r>
            <a:rPr lang="en-US" sz="2500" kern="1200" dirty="0" err="1">
              <a:latin typeface="Century Gothic" panose="020B0502020202020204" pitchFamily="34" charset="0"/>
            </a:rPr>
            <a:t>вътре</a:t>
          </a:r>
          <a:r>
            <a:rPr lang="en-US" sz="2500" kern="1200" dirty="0">
              <a:latin typeface="Century Gothic" panose="020B0502020202020204" pitchFamily="34" charset="0"/>
            </a:rPr>
            <a:t> </a:t>
          </a:r>
          <a:r>
            <a:rPr lang="en-US" sz="2500" kern="1200" dirty="0" err="1">
              <a:latin typeface="Century Gothic" panose="020B0502020202020204" pitchFamily="34" charset="0"/>
            </a:rPr>
            <a:t>в</a:t>
          </a:r>
          <a:r>
            <a:rPr lang="en-US" sz="2500" kern="1200" dirty="0">
              <a:latin typeface="Century Gothic" panose="020B0502020202020204" pitchFamily="34" charset="0"/>
            </a:rPr>
            <a:t> </a:t>
          </a:r>
          <a:r>
            <a:rPr lang="en-US" sz="2500" kern="1200" dirty="0" err="1">
              <a:latin typeface="Century Gothic" panose="020B0502020202020204" pitchFamily="34" charset="0"/>
            </a:rPr>
            <a:t>рутините</a:t>
          </a:r>
          <a:endParaRPr lang="en-US" sz="2500" kern="1200" dirty="0">
            <a:latin typeface="Century Gothic" panose="020B0502020202020204" pitchFamily="34" charset="0"/>
          </a:endParaRPr>
        </a:p>
      </dsp:txBody>
      <dsp:txXfrm>
        <a:off x="2575098" y="1157555"/>
        <a:ext cx="2736502" cy="949296"/>
      </dsp:txXfrm>
    </dsp:sp>
    <dsp:sp modelId="{50954683-8553-5C4A-9462-D90D7C47808A}">
      <dsp:nvSpPr>
        <dsp:cNvPr id="0" name=""/>
        <dsp:cNvSpPr/>
      </dsp:nvSpPr>
      <dsp:spPr>
        <a:xfrm>
          <a:off x="2523743" y="2210807"/>
          <a:ext cx="2839212" cy="105200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Century Gothic" panose="020B0502020202020204" pitchFamily="34" charset="0"/>
            </a:rPr>
            <a:t>Ясни очаквания</a:t>
          </a:r>
        </a:p>
      </dsp:txBody>
      <dsp:txXfrm>
        <a:off x="2575098" y="2262162"/>
        <a:ext cx="2736502" cy="9492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78F3B-5FFA-5649-9B50-46D0B88E69BC}">
      <dsp:nvSpPr>
        <dsp:cNvPr id="0" name=""/>
        <dsp:cNvSpPr/>
      </dsp:nvSpPr>
      <dsp:spPr>
        <a:xfrm>
          <a:off x="0" y="810426"/>
          <a:ext cx="2218134" cy="140851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5A133B-8754-654F-B2D5-9DAD8419CF9B}">
      <dsp:nvSpPr>
        <dsp:cNvPr id="0" name=""/>
        <dsp:cNvSpPr/>
      </dsp:nvSpPr>
      <dsp:spPr>
        <a:xfrm>
          <a:off x="246459" y="1044562"/>
          <a:ext cx="2218134" cy="140851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entury Gothic" panose="020B0502020202020204" pitchFamily="34" charset="0"/>
            </a:rPr>
            <a:t>Споделяне на ресурси</a:t>
          </a:r>
        </a:p>
      </dsp:txBody>
      <dsp:txXfrm>
        <a:off x="287713" y="1085816"/>
        <a:ext cx="2135626" cy="1326007"/>
      </dsp:txXfrm>
    </dsp:sp>
    <dsp:sp modelId="{C787470A-6450-AA43-B9E5-3BF0362D172F}">
      <dsp:nvSpPr>
        <dsp:cNvPr id="0" name=""/>
        <dsp:cNvSpPr/>
      </dsp:nvSpPr>
      <dsp:spPr>
        <a:xfrm>
          <a:off x="2711053" y="810426"/>
          <a:ext cx="2218134" cy="140851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124CA9C-1E79-3049-832A-0773317BE218}">
      <dsp:nvSpPr>
        <dsp:cNvPr id="0" name=""/>
        <dsp:cNvSpPr/>
      </dsp:nvSpPr>
      <dsp:spPr>
        <a:xfrm>
          <a:off x="2957512" y="1044562"/>
          <a:ext cx="2218134" cy="140851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entury Gothic" panose="020B0502020202020204" pitchFamily="34" charset="0"/>
            </a:rPr>
            <a:t>Обсъждане на ученическа работа</a:t>
          </a:r>
        </a:p>
      </dsp:txBody>
      <dsp:txXfrm>
        <a:off x="2998766" y="1085816"/>
        <a:ext cx="2135626" cy="1326007"/>
      </dsp:txXfrm>
    </dsp:sp>
    <dsp:sp modelId="{EDCA0B41-0F97-534D-BDD5-086C530C5ECF}">
      <dsp:nvSpPr>
        <dsp:cNvPr id="0" name=""/>
        <dsp:cNvSpPr/>
      </dsp:nvSpPr>
      <dsp:spPr>
        <a:xfrm>
          <a:off x="5422106" y="810426"/>
          <a:ext cx="2218134" cy="140851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590C412-2B1A-744D-A0AC-738476A54DA4}">
      <dsp:nvSpPr>
        <dsp:cNvPr id="0" name=""/>
        <dsp:cNvSpPr/>
      </dsp:nvSpPr>
      <dsp:spPr>
        <a:xfrm>
          <a:off x="5668565" y="1044562"/>
          <a:ext cx="2218134" cy="140851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entury Gothic" panose="020B0502020202020204" pitchFamily="34" charset="0"/>
            </a:rPr>
            <a:t>Колективна практика</a:t>
          </a:r>
        </a:p>
      </dsp:txBody>
      <dsp:txXfrm>
        <a:off x="5709819" y="1085816"/>
        <a:ext cx="2135626" cy="13260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778EDF-CC1C-DF43-968C-BB9BBF09FA93}">
      <dsp:nvSpPr>
        <dsp:cNvPr id="0" name=""/>
        <dsp:cNvSpPr/>
      </dsp:nvSpPr>
      <dsp:spPr>
        <a:xfrm>
          <a:off x="495261" y="158"/>
          <a:ext cx="2474192" cy="754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300" kern="1200">
              <a:latin typeface="Century Gothic" panose="020B0502020202020204" pitchFamily="34" charset="0"/>
            </a:rPr>
            <a:t>Не програма, а позиция</a:t>
          </a:r>
          <a:endParaRPr lang="en-US" sz="2300" kern="1200">
            <a:latin typeface="Century Gothic" panose="020B0502020202020204" pitchFamily="34" charset="0"/>
          </a:endParaRPr>
        </a:p>
      </dsp:txBody>
      <dsp:txXfrm>
        <a:off x="495261" y="158"/>
        <a:ext cx="2474192" cy="754628"/>
      </dsp:txXfrm>
    </dsp:sp>
    <dsp:sp modelId="{9A39E233-E8A8-FE45-B3D0-8468D235A786}">
      <dsp:nvSpPr>
        <dsp:cNvPr id="0" name=""/>
        <dsp:cNvSpPr/>
      </dsp:nvSpPr>
      <dsp:spPr>
        <a:xfrm>
          <a:off x="495261" y="1064060"/>
          <a:ext cx="2474192" cy="754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300" kern="1200">
              <a:latin typeface="Century Gothic" panose="020B0502020202020204" pitchFamily="34" charset="0"/>
            </a:rPr>
            <a:t>Постепенно развитие</a:t>
          </a:r>
          <a:endParaRPr lang="en-US" sz="2300" kern="1200">
            <a:latin typeface="Century Gothic" panose="020B0502020202020204" pitchFamily="34" charset="0"/>
          </a:endParaRPr>
        </a:p>
      </dsp:txBody>
      <dsp:txXfrm>
        <a:off x="495261" y="1064060"/>
        <a:ext cx="2474192" cy="754628"/>
      </dsp:txXfrm>
    </dsp:sp>
    <dsp:sp modelId="{FE9AB390-75B1-0A4C-B300-EAD01512F4F4}">
      <dsp:nvSpPr>
        <dsp:cNvPr id="0" name=""/>
        <dsp:cNvSpPr/>
      </dsp:nvSpPr>
      <dsp:spPr>
        <a:xfrm>
          <a:off x="495261" y="2127963"/>
          <a:ext cx="2474192" cy="754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300" kern="1200">
              <a:latin typeface="Century Gothic" panose="020B0502020202020204" pitchFamily="34" charset="0"/>
            </a:rPr>
            <a:t>Устойчивост чрез рефлексия</a:t>
          </a:r>
          <a:endParaRPr lang="en-US" sz="2300" kern="1200">
            <a:latin typeface="Century Gothic" panose="020B0502020202020204" pitchFamily="34" charset="0"/>
          </a:endParaRPr>
        </a:p>
      </dsp:txBody>
      <dsp:txXfrm>
        <a:off x="495261" y="2127963"/>
        <a:ext cx="2474192" cy="7546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56FDE-91DA-4343-89EF-F1D583C0EC6E}" type="datetimeFigureOut">
              <a:rPr lang="x-none" smtClean="0"/>
              <a:t>20.2.2026 г.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56CF2-02A5-664C-980A-3F5634E8261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3945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sz="1800" b="1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Слайд 2</a:t>
            </a:r>
            <a:endParaRPr lang="x-none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x-none" sz="18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🩶 </a:t>
            </a:r>
            <a:r>
              <a:rPr lang="x-none" sz="1800" b="1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Проблеми на традиционното преподаване</a:t>
            </a:r>
            <a:r>
              <a:rPr lang="x-none" dirty="0">
                <a:effectLst/>
              </a:rPr>
              <a:t> 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56CF2-02A5-664C-980A-3F5634E82619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6368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Диференцираното</a:t>
            </a:r>
            <a:r>
              <a:rPr lang="x-none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обучение</a:t>
            </a:r>
            <a:r>
              <a:rPr lang="x-none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като</a:t>
            </a:r>
            <a:r>
              <a:rPr lang="x-none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начин</a:t>
            </a:r>
            <a:r>
              <a:rPr lang="x-none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x-none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решаването</a:t>
            </a:r>
            <a:r>
              <a:rPr lang="x-none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им</a:t>
            </a:r>
            <a:r>
              <a:rPr lang="x-none" dirty="0">
                <a:effectLst/>
              </a:rPr>
              <a:t> 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56CF2-02A5-664C-980A-3F5634E82619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51132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Запаметяване или разбиране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56CF2-02A5-664C-980A-3F5634E82619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6226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0BF00-A0FA-C5FD-E24B-0128B53F9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B87A9E-9420-7D37-2EE4-8B975BEE5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F741B-79EC-D98D-9AB5-C40D77AC2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200">
                <a:latin typeface="Century Gothic"/>
              </a:defRPr>
            </a:pPr>
            <a:r>
              <a:rPr lang="bg" dirty="0"/>
              <a:t>Оценяването е често източник на тревога</a:t>
            </a:r>
          </a:p>
          <a:p>
            <a:pPr>
              <a:defRPr sz="2200">
                <a:latin typeface="Century Gothic"/>
              </a:defRPr>
            </a:pPr>
            <a:r>
              <a:rPr lang="bg" dirty="0"/>
              <a:t>Страх от загуба на справедливост</a:t>
            </a:r>
          </a:p>
          <a:p>
            <a:pPr>
              <a:defRPr sz="2200">
                <a:latin typeface="Century Gothic"/>
              </a:defRPr>
            </a:pPr>
            <a:r>
              <a:rPr lang="bg" dirty="0"/>
              <a:t>Страх от размиване на стандарти</a:t>
            </a:r>
          </a:p>
          <a:p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02F15-E159-5692-2824-EE0ECC106A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56CF2-02A5-664C-980A-3F5634E82619}" type="slidenum">
              <a:rPr lang="x-none" smtClean="0"/>
              <a:t>51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63578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200">
                <a:latin typeface="Century Gothic"/>
              </a:defRPr>
            </a:pPr>
            <a:r>
              <a:rPr lang="bg" dirty="0"/>
              <a:t>Оценяването е често източник на тревога</a:t>
            </a:r>
          </a:p>
          <a:p>
            <a:pPr>
              <a:defRPr sz="2200">
                <a:latin typeface="Century Gothic"/>
              </a:defRPr>
            </a:pPr>
            <a:r>
              <a:rPr lang="bg" dirty="0"/>
              <a:t>Страх от загуба на справедливост</a:t>
            </a:r>
          </a:p>
          <a:p>
            <a:pPr>
              <a:defRPr sz="2200">
                <a:latin typeface="Century Gothic"/>
              </a:defRPr>
            </a:pPr>
            <a:r>
              <a:rPr lang="bg" dirty="0"/>
              <a:t>Страх от размиване на стандарти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56CF2-02A5-664C-980A-3F5634E82619}" type="slidenum">
              <a:rPr lang="x-none" smtClean="0"/>
              <a:t>60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6613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BCAD085-E8A6-8845-BD4E-CB4CCA059FC4}" type="datetimeFigureOut">
              <a:rPr lang="en-US" smtClean="0"/>
              <a:pPr/>
              <a:t>2/20/2026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FA511026-8542-4AC0-9F06-134A7085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59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1" name="Picture 10" descr="A group of children looking at a globe&#10;&#10;Description automatically generated">
            <a:extLst>
              <a:ext uri="{FF2B5EF4-FFF2-40B4-BE49-F238E27FC236}">
                <a16:creationId xmlns:a16="http://schemas.microsoft.com/office/drawing/2014/main" id="{761B3442-11A5-12FD-4A91-ECBBEA19D3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b="14122"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686C220-4110-E18B-9DB3-06CBB764DBF2}"/>
              </a:ext>
            </a:extLst>
          </p:cNvPr>
          <p:cNvSpPr txBox="1"/>
          <p:nvPr/>
        </p:nvSpPr>
        <p:spPr>
          <a:xfrm>
            <a:off x="8957" y="220835"/>
            <a:ext cx="5913960" cy="1430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 err="1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Диференцираната</a:t>
            </a:r>
            <a:r>
              <a:rPr lang="en-US" sz="4400" kern="12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класна</a:t>
            </a:r>
            <a:r>
              <a:rPr lang="en-US" sz="4400" kern="12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стая</a:t>
            </a:r>
            <a:r>
              <a:rPr lang="en-US" sz="4400" kern="12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378698-5FA2-AFD8-C03A-B5B496E93992}"/>
              </a:ext>
            </a:extLst>
          </p:cNvPr>
          <p:cNvSpPr txBox="1"/>
          <p:nvPr/>
        </p:nvSpPr>
        <p:spPr>
          <a:xfrm>
            <a:off x="189663" y="3284265"/>
            <a:ext cx="3086100" cy="1336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entury Gothic" panose="020B0502020202020204" pitchFamily="34" charset="0"/>
              </a:rPr>
              <a:t>ЕЛКА СТАВРЕВА, ДЕСИСЛАВА ПЕТКОВА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500" dirty="0" err="1">
                <a:latin typeface="Century Gothic" panose="020B0502020202020204" pitchFamily="34" charset="0"/>
              </a:rPr>
              <a:t>Уебинари</a:t>
            </a:r>
            <a:r>
              <a:rPr lang="en-US" sz="1500" dirty="0">
                <a:latin typeface="Century Gothic" panose="020B0502020202020204" pitchFamily="34" charset="0"/>
              </a:rPr>
              <a:t> </a:t>
            </a:r>
            <a:r>
              <a:rPr lang="en-US" sz="1500" dirty="0" err="1">
                <a:latin typeface="Century Gothic" panose="020B0502020202020204" pitchFamily="34" charset="0"/>
              </a:rPr>
              <a:t>на</a:t>
            </a:r>
            <a:r>
              <a:rPr lang="en-US" sz="1500" dirty="0">
                <a:latin typeface="Century Gothic" panose="020B0502020202020204" pitchFamily="34" charset="0"/>
              </a:rPr>
              <a:t> </a:t>
            </a:r>
            <a:r>
              <a:rPr lang="en-US" sz="1500" dirty="0" err="1">
                <a:latin typeface="Century Gothic" panose="020B0502020202020204" pitchFamily="34" charset="0"/>
              </a:rPr>
              <a:t>Издателство</a:t>
            </a:r>
            <a:r>
              <a:rPr lang="en-US" sz="1500" dirty="0">
                <a:latin typeface="Century Gothic" panose="020B0502020202020204" pitchFamily="34" charset="0"/>
              </a:rPr>
              <a:t> </a:t>
            </a:r>
            <a:r>
              <a:rPr lang="bg-BG" sz="1500" dirty="0">
                <a:latin typeface="Century Gothic" panose="020B0502020202020204" pitchFamily="34" charset="0"/>
              </a:rPr>
              <a:t>„</a:t>
            </a:r>
            <a:r>
              <a:rPr lang="en-US" sz="1500" dirty="0" err="1">
                <a:latin typeface="Century Gothic" panose="020B0502020202020204" pitchFamily="34" charset="0"/>
              </a:rPr>
              <a:t>Просвета</a:t>
            </a:r>
            <a:r>
              <a:rPr lang="en-US" sz="1500" dirty="0">
                <a:latin typeface="Century Gothic" panose="020B0502020202020204" pitchFamily="34" charset="0"/>
              </a:rPr>
              <a:t>“,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entury Gothic" panose="020B0502020202020204" pitchFamily="34" charset="0"/>
              </a:rPr>
              <a:t>21</a:t>
            </a:r>
            <a:r>
              <a:rPr lang="bg-BG" sz="1500" dirty="0">
                <a:latin typeface="Century Gothic" panose="020B0502020202020204" pitchFamily="34" charset="0"/>
              </a:rPr>
              <a:t> – </a:t>
            </a:r>
            <a:r>
              <a:rPr lang="en-US" sz="1500" dirty="0">
                <a:latin typeface="Century Gothic" panose="020B0502020202020204" pitchFamily="34" charset="0"/>
              </a:rPr>
              <a:t>22 </a:t>
            </a:r>
            <a:r>
              <a:rPr lang="en-US" sz="1500" dirty="0" err="1">
                <a:latin typeface="Century Gothic" panose="020B0502020202020204" pitchFamily="34" charset="0"/>
              </a:rPr>
              <a:t>февруари</a:t>
            </a:r>
            <a:r>
              <a:rPr lang="en-US" sz="1500" dirty="0">
                <a:latin typeface="Century Gothic" panose="020B0502020202020204" pitchFamily="34" charset="0"/>
              </a:rPr>
              <a:t> 2026 г.</a:t>
            </a:r>
          </a:p>
        </p:txBody>
      </p:sp>
      <p:pic>
        <p:nvPicPr>
          <p:cNvPr id="13" name="Picture 12" descr="A person biting a pencil in her mouth&#10;&#10;Description automatically generated">
            <a:extLst>
              <a:ext uri="{FF2B5EF4-FFF2-40B4-BE49-F238E27FC236}">
                <a16:creationId xmlns:a16="http://schemas.microsoft.com/office/drawing/2014/main" id="{2833ED69-1C1C-244B-FB8E-71399479CD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66" r="11179" b="1"/>
          <a:stretch>
            <a:fillRect/>
          </a:stretch>
        </p:blipFill>
        <p:spPr>
          <a:xfrm>
            <a:off x="6339722" y="2761097"/>
            <a:ext cx="2810949" cy="2382406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15" name="Picture 14" descr="A road with light bulbs around it&#10;&#10;Description automatically generated">
            <a:extLst>
              <a:ext uri="{FF2B5EF4-FFF2-40B4-BE49-F238E27FC236}">
                <a16:creationId xmlns:a16="http://schemas.microsoft.com/office/drawing/2014/main" id="{F71B54D8-F406-0196-F083-343258379D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330" r="16265" b="2"/>
          <a:stretch>
            <a:fillRect/>
          </a:stretch>
        </p:blipFill>
        <p:spPr>
          <a:xfrm>
            <a:off x="4048710" y="1843477"/>
            <a:ext cx="2593776" cy="2607199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19" name="Picture 18" descr="A close up of a hand&#10;&#10;Description automatically generated">
            <a:extLst>
              <a:ext uri="{FF2B5EF4-FFF2-40B4-BE49-F238E27FC236}">
                <a16:creationId xmlns:a16="http://schemas.microsoft.com/office/drawing/2014/main" id="{A6862475-977B-0D43-9911-6447880A0F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4026" r="2" b="2"/>
          <a:stretch>
            <a:fillRect/>
          </a:stretch>
        </p:blipFill>
        <p:spPr>
          <a:xfrm>
            <a:off x="5715768" y="-2"/>
            <a:ext cx="3434907" cy="2652376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28770" y="2301040"/>
            <a:ext cx="3014990" cy="925001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780" y="2427519"/>
            <a:ext cx="2347283" cy="798522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bg" sz="2850" dirty="0"/>
              <a:t>Принцип 2:</a:t>
            </a:r>
          </a:p>
        </p:txBody>
      </p:sp>
      <p:pic>
        <p:nvPicPr>
          <p:cNvPr id="7" name="Picture 6" descr="A group of colorful hands in a circle&#10;&#10;Description automatically generated">
            <a:extLst>
              <a:ext uri="{FF2B5EF4-FFF2-40B4-BE49-F238E27FC236}">
                <a16:creationId xmlns:a16="http://schemas.microsoft.com/office/drawing/2014/main" id="{BE2105E1-33D7-DA28-F6B1-608DC2046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087" y="346325"/>
            <a:ext cx="3471471" cy="34714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C3D0CF-684F-4AE8-1EF3-199312E760A4}"/>
              </a:ext>
            </a:extLst>
          </p:cNvPr>
          <p:cNvSpPr txBox="1"/>
          <p:nvPr/>
        </p:nvSpPr>
        <p:spPr>
          <a:xfrm>
            <a:off x="1283651" y="3289724"/>
            <a:ext cx="29815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" sz="2100" dirty="0">
                <a:latin typeface="Century Gothic" panose="020B0502020202020204" pitchFamily="34" charset="0"/>
              </a:rPr>
              <a:t>Учителят обръща внимание на различията между учениците.</a:t>
            </a:r>
            <a:endParaRPr lang="x-none" sz="21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3137" y="279735"/>
            <a:ext cx="8205537" cy="915904"/>
          </a:xfrm>
          <a:prstGeom prst="rect">
            <a:avLst/>
          </a:prstGeom>
          <a:solidFill>
            <a:srgbClr val="78909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10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9823" y="407472"/>
            <a:ext cx="2401040" cy="78816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bg" sz="2700" dirty="0"/>
              <a:t>Принцип</a:t>
            </a:r>
            <a:r>
              <a:rPr lang="en-US" sz="2700" dirty="0"/>
              <a:t> </a:t>
            </a:r>
            <a:r>
              <a:rPr lang="bg" sz="2700" dirty="0"/>
              <a:t>3:</a:t>
            </a:r>
            <a:endParaRPr lang="en-US" sz="2700" dirty="0"/>
          </a:p>
          <a:p>
            <a:pPr>
              <a:defRPr sz="3800" b="0">
                <a:solidFill>
                  <a:srgbClr val="FFFFFF"/>
                </a:solidFill>
                <a:latin typeface="Century Gothic"/>
              </a:defRPr>
            </a:pPr>
            <a:endParaRPr lang="en-US" sz="2700" dirty="0"/>
          </a:p>
          <a:p>
            <a:pPr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bg" sz="2700" dirty="0"/>
              <a:t> </a:t>
            </a:r>
            <a:endParaRPr lang="en-US" sz="2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78883D-B8F4-F7EB-70E6-B6D1ECA32A7A}"/>
              </a:ext>
            </a:extLst>
          </p:cNvPr>
          <p:cNvSpPr txBox="1"/>
          <p:nvPr/>
        </p:nvSpPr>
        <p:spPr>
          <a:xfrm>
            <a:off x="6409823" y="1272336"/>
            <a:ext cx="2228851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" sz="2100" dirty="0">
                <a:latin typeface="Century Gothic" panose="020B0502020202020204" pitchFamily="34" charset="0"/>
              </a:rPr>
              <a:t>Учителят адаптира съдържанието, процеса и продукта.</a:t>
            </a:r>
          </a:p>
          <a:p>
            <a:pPr algn="r"/>
            <a:endParaRPr lang="x-none" sz="1350" dirty="0">
              <a:latin typeface="Century Gothic" panose="020B0502020202020204" pitchFamily="34" charset="0"/>
            </a:endParaRPr>
          </a:p>
        </p:txBody>
      </p:sp>
      <p:pic>
        <p:nvPicPr>
          <p:cNvPr id="8" name="Picture 7" descr="A drawing of a child climbing a stair of books&#10;&#10;Description automatically generated">
            <a:extLst>
              <a:ext uri="{FF2B5EF4-FFF2-40B4-BE49-F238E27FC236}">
                <a16:creationId xmlns:a16="http://schemas.microsoft.com/office/drawing/2014/main" id="{E6A9C709-6EF2-5434-E08E-D75D9617F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178" y="1392530"/>
            <a:ext cx="3591429" cy="35914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putting their hands together&#10;&#10;Description automatically generated">
            <a:extLst>
              <a:ext uri="{FF2B5EF4-FFF2-40B4-BE49-F238E27FC236}">
                <a16:creationId xmlns:a16="http://schemas.microsoft.com/office/drawing/2014/main" id="{843657BC-768B-7684-7A2E-B06711264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712928">
            <a:off x="4098453" y="-46353"/>
            <a:ext cx="3884568" cy="56301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9547" y="253850"/>
            <a:ext cx="3068052" cy="856658"/>
          </a:xfrm>
          <a:prstGeom prst="rect">
            <a:avLst/>
          </a:prstGeom>
          <a:solidFill>
            <a:srgbClr val="95A5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042" y="371157"/>
            <a:ext cx="3068052" cy="622043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bg" sz="2850" dirty="0"/>
              <a:t>Принцип 4: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C688E2-8181-8743-0422-39CEBB72D1C8}"/>
              </a:ext>
            </a:extLst>
          </p:cNvPr>
          <p:cNvSpPr txBox="1"/>
          <p:nvPr/>
        </p:nvSpPr>
        <p:spPr>
          <a:xfrm>
            <a:off x="589547" y="1439040"/>
            <a:ext cx="2652963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" sz="2100" dirty="0">
                <a:latin typeface="Century Gothic" panose="020B0502020202020204" pitchFamily="34" charset="0"/>
              </a:rPr>
              <a:t>Всички ученици участват в смислена и уважителна работа.</a:t>
            </a:r>
            <a:endParaRPr lang="x-none" sz="21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AB736-0B81-7BC9-8C81-742172C1A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141330-B2D1-EC02-6FAF-A68510A2A09D}"/>
              </a:ext>
            </a:extLst>
          </p:cNvPr>
          <p:cNvSpPr/>
          <p:nvPr/>
        </p:nvSpPr>
        <p:spPr>
          <a:xfrm>
            <a:off x="606872" y="283159"/>
            <a:ext cx="2891306" cy="1007229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962884-01A0-5AAC-9F86-55C0B4F652A6}"/>
              </a:ext>
            </a:extLst>
          </p:cNvPr>
          <p:cNvSpPr txBox="1"/>
          <p:nvPr/>
        </p:nvSpPr>
        <p:spPr>
          <a:xfrm>
            <a:off x="1023263" y="491865"/>
            <a:ext cx="2347283" cy="798522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bg" sz="2850" dirty="0"/>
              <a:t>Принцип </a:t>
            </a:r>
            <a:r>
              <a:rPr lang="en-US" sz="2850" dirty="0"/>
              <a:t>5</a:t>
            </a:r>
            <a:r>
              <a:rPr lang="bg" sz="2850" dirty="0"/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F761B6-1D75-3B19-6070-40CE3AABC9DF}"/>
              </a:ext>
            </a:extLst>
          </p:cNvPr>
          <p:cNvSpPr txBox="1"/>
          <p:nvPr/>
        </p:nvSpPr>
        <p:spPr>
          <a:xfrm>
            <a:off x="606873" y="1565559"/>
            <a:ext cx="25303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" sz="2100" dirty="0">
                <a:latin typeface="Century Gothic" panose="020B0502020202020204" pitchFamily="34" charset="0"/>
              </a:rPr>
              <a:t>Ученикът е активен участник в собственото си учене.</a:t>
            </a:r>
            <a:endParaRPr lang="x-none" sz="21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child sitting in a field with books and a brain above his head&#10;&#10;Description automatically generated">
            <a:extLst>
              <a:ext uri="{FF2B5EF4-FFF2-40B4-BE49-F238E27FC236}">
                <a16:creationId xmlns:a16="http://schemas.microsoft.com/office/drawing/2014/main" id="{8851B210-DC96-0221-6AAF-B1B4E94FE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411" y="-155408"/>
            <a:ext cx="4090737" cy="545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41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05B5B-A005-A6C0-566F-47307363D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0EB889-73C9-2598-2654-644144DDD6BC}"/>
              </a:ext>
            </a:extLst>
          </p:cNvPr>
          <p:cNvSpPr/>
          <p:nvPr/>
        </p:nvSpPr>
        <p:spPr>
          <a:xfrm>
            <a:off x="1377615" y="279735"/>
            <a:ext cx="6388771" cy="915904"/>
          </a:xfrm>
          <a:prstGeom prst="rect">
            <a:avLst/>
          </a:prstGeom>
          <a:solidFill>
            <a:srgbClr val="78909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10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C7162F-EFD1-D1A4-C981-B8CD60A13A10}"/>
              </a:ext>
            </a:extLst>
          </p:cNvPr>
          <p:cNvSpPr txBox="1"/>
          <p:nvPr/>
        </p:nvSpPr>
        <p:spPr>
          <a:xfrm>
            <a:off x="5459909" y="470638"/>
            <a:ext cx="2401040" cy="78816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bg" sz="2700" dirty="0"/>
              <a:t>Принцип</a:t>
            </a:r>
            <a:r>
              <a:rPr lang="en-US" sz="2700" dirty="0"/>
              <a:t> 6</a:t>
            </a:r>
            <a:r>
              <a:rPr lang="bg" sz="2700" dirty="0"/>
              <a:t>:</a:t>
            </a:r>
            <a:endParaRPr lang="en-US" sz="2700" dirty="0"/>
          </a:p>
          <a:p>
            <a:pPr>
              <a:defRPr sz="3800" b="0">
                <a:solidFill>
                  <a:srgbClr val="FFFFFF"/>
                </a:solidFill>
                <a:latin typeface="Century Gothic"/>
              </a:defRPr>
            </a:pPr>
            <a:endParaRPr lang="en-US" sz="2700" dirty="0"/>
          </a:p>
          <a:p>
            <a:pPr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bg" sz="2700" dirty="0"/>
              <a:t> </a:t>
            </a:r>
            <a:endParaRPr lang="en-US" sz="2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D1DA66-0885-C584-0C65-16B5CE819342}"/>
              </a:ext>
            </a:extLst>
          </p:cNvPr>
          <p:cNvSpPr txBox="1"/>
          <p:nvPr/>
        </p:nvSpPr>
        <p:spPr>
          <a:xfrm>
            <a:off x="5365346" y="1526076"/>
            <a:ext cx="2401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" sz="2100" dirty="0">
                <a:latin typeface="Century Gothic" panose="020B0502020202020204" pitchFamily="34" charset="0"/>
              </a:rPr>
              <a:t>Оценяването и преподаването са взаимно свързани.</a:t>
            </a:r>
            <a:endParaRPr lang="x-none" sz="1350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group of emoticons with text&#10;&#10;Description automatically generated">
            <a:extLst>
              <a:ext uri="{FF2B5EF4-FFF2-40B4-BE49-F238E27FC236}">
                <a16:creationId xmlns:a16="http://schemas.microsoft.com/office/drawing/2014/main" id="{C521F8F6-2CA5-FDB6-64AA-D95D5DAF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614" y="1372674"/>
            <a:ext cx="2559498" cy="3617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77ECBF-BBAB-0508-6961-425C9FAC6622}"/>
              </a:ext>
            </a:extLst>
          </p:cNvPr>
          <p:cNvSpPr txBox="1"/>
          <p:nvPr/>
        </p:nvSpPr>
        <p:spPr>
          <a:xfrm>
            <a:off x="1377614" y="4638174"/>
            <a:ext cx="1380626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x-none" sz="13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272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4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06978" cy="51435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1" name="Picture 10" descr="A collage of a child writing on a book&#10;&#10;Description automatically generated">
            <a:extLst>
              <a:ext uri="{FF2B5EF4-FFF2-40B4-BE49-F238E27FC236}">
                <a16:creationId xmlns:a16="http://schemas.microsoft.com/office/drawing/2014/main" id="{6212AF24-1083-4192-EB59-3138FBFE1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605" y="723900"/>
            <a:ext cx="3683676" cy="36836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3115" y="0"/>
            <a:ext cx="3429000" cy="1913021"/>
          </a:xfrm>
          <a:prstGeom prst="rect">
            <a:avLst/>
          </a:prstGeom>
          <a:solidFill>
            <a:srgbClr val="95A5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4536" y="224808"/>
            <a:ext cx="3086100" cy="1371600"/>
          </a:xfrm>
          <a:prstGeom prst="rect">
            <a:avLst/>
          </a:prstGeom>
          <a:noFill/>
        </p:spPr>
        <p:txBody>
          <a:bodyPr wrap="square">
            <a:normAutofit lnSpcReduction="10000"/>
          </a:bodyPr>
          <a:lstStyle/>
          <a:p>
            <a:pPr algn="l"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bg" sz="2850" dirty="0"/>
              <a:t>Учебно съдържание (</a:t>
            </a:r>
            <a:r>
              <a:rPr lang="en-GB" sz="2850" dirty="0"/>
              <a:t>Content) </a:t>
            </a:r>
          </a:p>
        </p:txBody>
      </p:sp>
      <p:pic>
        <p:nvPicPr>
          <p:cNvPr id="7" name="Picture 6" descr="A person holding a book&#10;&#10;Description automatically generated">
            <a:extLst>
              <a:ext uri="{FF2B5EF4-FFF2-40B4-BE49-F238E27FC236}">
                <a16:creationId xmlns:a16="http://schemas.microsoft.com/office/drawing/2014/main" id="{81A4DD75-11A4-621A-5264-4E5BE2B77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2728" y="2137830"/>
            <a:ext cx="9886728" cy="300511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B0BE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950" y="1885950"/>
            <a:ext cx="3086100" cy="13716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bg" sz="2850" dirty="0"/>
              <a:t>Процес на учене (</a:t>
            </a:r>
            <a:r>
              <a:rPr lang="en-GB" sz="2850" dirty="0"/>
              <a:t>Process)</a:t>
            </a:r>
          </a:p>
        </p:txBody>
      </p:sp>
      <p:pic>
        <p:nvPicPr>
          <p:cNvPr id="7" name="Picture 6" descr="A group of children writing on paper&#10;&#10;Description automatically generated">
            <a:extLst>
              <a:ext uri="{FF2B5EF4-FFF2-40B4-BE49-F238E27FC236}">
                <a16:creationId xmlns:a16="http://schemas.microsoft.com/office/drawing/2014/main" id="{5E54E53D-882D-C5E5-672C-922CFD5D9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012" y="-1"/>
            <a:ext cx="4565987" cy="608798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84BA6-1D87-9174-33C4-83C970D5D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Two people in a classroom&#10;&#10;Description automatically generated">
            <a:extLst>
              <a:ext uri="{FF2B5EF4-FFF2-40B4-BE49-F238E27FC236}">
                <a16:creationId xmlns:a16="http://schemas.microsoft.com/office/drawing/2014/main" id="{2ABF62E7-0D34-1601-4D68-C11A2D764B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82" r="8319"/>
          <a:stretch>
            <a:fillRect/>
          </a:stretch>
        </p:blipFill>
        <p:spPr>
          <a:xfrm>
            <a:off x="2286015" y="0"/>
            <a:ext cx="6857985" cy="51434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E04A39-2FAA-D6A7-5833-CF6BF75C85D5}"/>
              </a:ext>
            </a:extLst>
          </p:cNvPr>
          <p:cNvSpPr/>
          <p:nvPr/>
        </p:nvSpPr>
        <p:spPr>
          <a:xfrm>
            <a:off x="264695" y="3227471"/>
            <a:ext cx="3429000" cy="1741571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389B4A-A5BC-1A7A-306C-2B492D69F6AF}"/>
              </a:ext>
            </a:extLst>
          </p:cNvPr>
          <p:cNvSpPr txBox="1"/>
          <p:nvPr/>
        </p:nvSpPr>
        <p:spPr>
          <a:xfrm>
            <a:off x="436145" y="3412456"/>
            <a:ext cx="3086100" cy="13716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bg" sz="2400" dirty="0"/>
              <a:t>Демонстриране на усвоеното знание (</a:t>
            </a:r>
            <a:r>
              <a:rPr lang="en-GB" sz="2400" dirty="0"/>
              <a:t>Product)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914207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161" y="479394"/>
            <a:ext cx="2678858" cy="2680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en-US" sz="3200" kern="1200" dirty="0" err="1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Готовност</a:t>
            </a:r>
            <a:r>
              <a:rPr lang="en-US" sz="3200" kern="12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 (Readiness)</a:t>
            </a:r>
          </a:p>
        </p:txBody>
      </p:sp>
      <p:sp>
        <p:nvSpPr>
          <p:cNvPr id="3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3306950"/>
            <a:ext cx="2441321" cy="13716"/>
          </a:xfrm>
          <a:custGeom>
            <a:avLst/>
            <a:gdLst>
              <a:gd name="csX0" fmla="*/ 0 w 2441321"/>
              <a:gd name="csY0" fmla="*/ 0 h 13716"/>
              <a:gd name="csX1" fmla="*/ 585917 w 2441321"/>
              <a:gd name="csY1" fmla="*/ 0 h 13716"/>
              <a:gd name="csX2" fmla="*/ 1196247 w 2441321"/>
              <a:gd name="csY2" fmla="*/ 0 h 13716"/>
              <a:gd name="csX3" fmla="*/ 1806578 w 2441321"/>
              <a:gd name="csY3" fmla="*/ 0 h 13716"/>
              <a:gd name="csX4" fmla="*/ 2441321 w 2441321"/>
              <a:gd name="csY4" fmla="*/ 0 h 13716"/>
              <a:gd name="csX5" fmla="*/ 2441321 w 2441321"/>
              <a:gd name="csY5" fmla="*/ 13716 h 13716"/>
              <a:gd name="csX6" fmla="*/ 1830991 w 2441321"/>
              <a:gd name="csY6" fmla="*/ 13716 h 13716"/>
              <a:gd name="csX7" fmla="*/ 1269487 w 2441321"/>
              <a:gd name="csY7" fmla="*/ 13716 h 13716"/>
              <a:gd name="csX8" fmla="*/ 707983 w 2441321"/>
              <a:gd name="csY8" fmla="*/ 13716 h 13716"/>
              <a:gd name="csX9" fmla="*/ 0 w 2441321"/>
              <a:gd name="csY9" fmla="*/ 13716 h 13716"/>
              <a:gd name="csX10" fmla="*/ 0 w 2441321"/>
              <a:gd name="csY10" fmla="*/ 0 h 137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0939" y="4363"/>
                  <a:pt x="2441580" y="8857"/>
                  <a:pt x="2441321" y="13716"/>
                </a:cubicBezTo>
                <a:cubicBezTo>
                  <a:pt x="2169723" y="25934"/>
                  <a:pt x="2045712" y="34568"/>
                  <a:pt x="1830991" y="13716"/>
                </a:cubicBezTo>
                <a:cubicBezTo>
                  <a:pt x="1616270" y="-7136"/>
                  <a:pt x="1505876" y="-623"/>
                  <a:pt x="1269487" y="13716"/>
                </a:cubicBezTo>
                <a:cubicBezTo>
                  <a:pt x="1033098" y="28055"/>
                  <a:pt x="908661" y="36619"/>
                  <a:pt x="707983" y="13716"/>
                </a:cubicBezTo>
                <a:cubicBezTo>
                  <a:pt x="507305" y="-9187"/>
                  <a:pt x="333592" y="16187"/>
                  <a:pt x="0" y="13716"/>
                </a:cubicBezTo>
                <a:cubicBezTo>
                  <a:pt x="-459" y="8317"/>
                  <a:pt x="190" y="2744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507" y="3335"/>
                  <a:pt x="2441322" y="9457"/>
                  <a:pt x="2441321" y="13716"/>
                </a:cubicBezTo>
                <a:cubicBezTo>
                  <a:pt x="2166745" y="24201"/>
                  <a:pt x="2078726" y="10904"/>
                  <a:pt x="1879817" y="13716"/>
                </a:cubicBezTo>
                <a:cubicBezTo>
                  <a:pt x="1680908" y="16528"/>
                  <a:pt x="1548770" y="-8699"/>
                  <a:pt x="1318313" y="13716"/>
                </a:cubicBezTo>
                <a:cubicBezTo>
                  <a:pt x="1087856" y="36131"/>
                  <a:pt x="894613" y="-645"/>
                  <a:pt x="659157" y="13716"/>
                </a:cubicBezTo>
                <a:cubicBezTo>
                  <a:pt x="423701" y="28077"/>
                  <a:pt x="246611" y="29403"/>
                  <a:pt x="0" y="13716"/>
                </a:cubicBezTo>
                <a:cubicBezTo>
                  <a:pt x="-120" y="7867"/>
                  <a:pt x="674" y="39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Picture 6" descr="A person biting a pencil in her mouth&#10;&#10;Description automatically generated">
            <a:extLst>
              <a:ext uri="{FF2B5EF4-FFF2-40B4-BE49-F238E27FC236}">
                <a16:creationId xmlns:a16="http://schemas.microsoft.com/office/drawing/2014/main" id="{D38EAD3C-3893-9D28-FD45-8B5AA75807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09" r="-1" b="-1"/>
          <a:stretch>
            <a:fillRect/>
          </a:stretch>
        </p:blipFill>
        <p:spPr>
          <a:xfrm>
            <a:off x="3490722" y="1039242"/>
            <a:ext cx="5410962" cy="304444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B0BE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5768" y="1239391"/>
            <a:ext cx="3756063" cy="24848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endParaRPr lang="bg-BG" dirty="0">
              <a:latin typeface="Century Gothic" panose="020B0502020202020204" pitchFamily="34" charset="0"/>
              <a:ea typeface="Times New Roman" panose="02020603050405020304" pitchFamily="18" charset="0"/>
              <a:sym typeface="Wingdings" pitchFamily="2" charset="2"/>
            </a:endParaRPr>
          </a:p>
          <a:p>
            <a:r>
              <a:rPr lang="bg-BG" sz="21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sym typeface="Wingdings" pitchFamily="2" charset="2"/>
              </a:rPr>
              <a:t>Напишете в чата една дума, с която свързвате идеята за диференцираната класна стая.  </a:t>
            </a:r>
            <a:endParaRPr lang="x-none" sz="2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Picture 7" descr="A hand holding a question mark&#10;&#10;Description automatically generated">
            <a:extLst>
              <a:ext uri="{FF2B5EF4-FFF2-40B4-BE49-F238E27FC236}">
                <a16:creationId xmlns:a16="http://schemas.microsoft.com/office/drawing/2014/main" id="{2B34A7E5-6A63-23D3-EF4C-78C83CB3E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962"/>
            <a:ext cx="4379495" cy="29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61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1" name="Picture 10" descr="A person and person working on a machine&#10;&#10;Description automatically generated">
            <a:extLst>
              <a:ext uri="{FF2B5EF4-FFF2-40B4-BE49-F238E27FC236}">
                <a16:creationId xmlns:a16="http://schemas.microsoft.com/office/drawing/2014/main" id="{43759912-69E9-047F-EFFD-8BDBAA02BA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15731"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2297591"/>
            <a:ext cx="6858000" cy="21753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en-US" sz="6000" dirty="0" err="1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Интерес</a:t>
            </a:r>
            <a:r>
              <a:rPr lang="en-US" sz="6000" dirty="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 (Interest)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71DDEF-996B-D224-B53E-1684A17CB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0ABBA5-F038-A9B4-EC3F-D42A4DF4A698}"/>
              </a:ext>
            </a:extLst>
          </p:cNvPr>
          <p:cNvSpPr txBox="1"/>
          <p:nvPr/>
        </p:nvSpPr>
        <p:spPr>
          <a:xfrm>
            <a:off x="667753" y="480060"/>
            <a:ext cx="2800511" cy="26746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 err="1">
                <a:latin typeface="Century Gothic" panose="020B0502020202020204" pitchFamily="34" charset="0"/>
                <a:ea typeface="+mj-ea"/>
                <a:cs typeface="+mj-cs"/>
              </a:rPr>
              <a:t>Учебен</a:t>
            </a:r>
            <a:r>
              <a:rPr lang="en-US" sz="3200" dirty="0"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  <a:ea typeface="+mj-ea"/>
                <a:cs typeface="+mj-cs"/>
              </a:rPr>
              <a:t>профил</a:t>
            </a:r>
            <a:r>
              <a:rPr lang="en-US" sz="3200" dirty="0">
                <a:latin typeface="Century Gothic" panose="020B0502020202020204" pitchFamily="34" charset="0"/>
                <a:ea typeface="+mj-ea"/>
                <a:cs typeface="+mj-cs"/>
              </a:rPr>
              <a:t> (Learning profile)</a:t>
            </a:r>
          </a:p>
        </p:txBody>
      </p:sp>
      <p:sp>
        <p:nvSpPr>
          <p:cNvPr id="3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753" y="3306950"/>
            <a:ext cx="2606040" cy="13716"/>
          </a:xfrm>
          <a:custGeom>
            <a:avLst/>
            <a:gdLst>
              <a:gd name="csX0" fmla="*/ 0 w 2606040"/>
              <a:gd name="csY0" fmla="*/ 0 h 13716"/>
              <a:gd name="csX1" fmla="*/ 625450 w 2606040"/>
              <a:gd name="csY1" fmla="*/ 0 h 13716"/>
              <a:gd name="csX2" fmla="*/ 1224839 w 2606040"/>
              <a:gd name="csY2" fmla="*/ 0 h 13716"/>
              <a:gd name="csX3" fmla="*/ 1824228 w 2606040"/>
              <a:gd name="csY3" fmla="*/ 0 h 13716"/>
              <a:gd name="csX4" fmla="*/ 2606040 w 2606040"/>
              <a:gd name="csY4" fmla="*/ 0 h 13716"/>
              <a:gd name="csX5" fmla="*/ 2606040 w 2606040"/>
              <a:gd name="csY5" fmla="*/ 13716 h 13716"/>
              <a:gd name="csX6" fmla="*/ 1902409 w 2606040"/>
              <a:gd name="csY6" fmla="*/ 13716 h 13716"/>
              <a:gd name="csX7" fmla="*/ 1276960 w 2606040"/>
              <a:gd name="csY7" fmla="*/ 13716 h 13716"/>
              <a:gd name="csX8" fmla="*/ 677570 w 2606040"/>
              <a:gd name="csY8" fmla="*/ 13716 h 13716"/>
              <a:gd name="csX9" fmla="*/ 0 w 2606040"/>
              <a:gd name="csY9" fmla="*/ 13716 h 13716"/>
              <a:gd name="csX10" fmla="*/ 0 w 2606040"/>
              <a:gd name="csY10" fmla="*/ 0 h 137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A silhouette of a person's head with colorful circles and symbols&#10;&#10;Description automatically generated">
            <a:extLst>
              <a:ext uri="{FF2B5EF4-FFF2-40B4-BE49-F238E27FC236}">
                <a16:creationId xmlns:a16="http://schemas.microsoft.com/office/drawing/2014/main" id="{EC8526F4-1B7A-07CA-6227-DF4BE8C3D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30" r="17040" b="-3"/>
          <a:stretch>
            <a:fillRect/>
          </a:stretch>
        </p:blipFill>
        <p:spPr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0173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3239D-60A2-F6FC-5EFD-6B2742750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CE82B0-AEC7-F5F7-1B4D-4ECF5A17CE07}"/>
              </a:ext>
            </a:extLst>
          </p:cNvPr>
          <p:cNvSpPr txBox="1"/>
          <p:nvPr/>
        </p:nvSpPr>
        <p:spPr>
          <a:xfrm>
            <a:off x="4957010" y="1106905"/>
            <a:ext cx="4102769" cy="31221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endParaRPr lang="bg-BG" sz="2800" dirty="0">
              <a:latin typeface="Century Gothic" panose="020B0502020202020204" pitchFamily="34" charset="0"/>
              <a:ea typeface="Times New Roman" panose="02020603050405020304" pitchFamily="18" charset="0"/>
              <a:sym typeface="Wingdings" pitchFamily="2" charset="2"/>
            </a:endParaRPr>
          </a:p>
          <a:p>
            <a:pPr algn="ctr"/>
            <a:r>
              <a:rPr lang="bg-BG" sz="2800" dirty="0">
                <a:latin typeface="Century Gothic" panose="020B0502020202020204" pitchFamily="34" charset="0"/>
                <a:ea typeface="Times New Roman" panose="02020603050405020304" pitchFamily="18" charset="0"/>
                <a:sym typeface="Wingdings" pitchFamily="2" charset="2"/>
              </a:rPr>
              <a:t>Какви въпроси и емоции предизвиква у Вас казаното до момента?</a:t>
            </a:r>
            <a:endParaRPr lang="x-none" sz="2800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blue question mark with a human face&#10;&#10;Description automatically generated">
            <a:extLst>
              <a:ext uri="{FF2B5EF4-FFF2-40B4-BE49-F238E27FC236}">
                <a16:creationId xmlns:a16="http://schemas.microsoft.com/office/drawing/2014/main" id="{6A17DC21-ACC2-BFEC-95C4-7821E49E2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74" y="406065"/>
            <a:ext cx="4331368" cy="43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06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atercolor of a child's head&#10;&#10;Description automatically generated">
            <a:extLst>
              <a:ext uri="{FF2B5EF4-FFF2-40B4-BE49-F238E27FC236}">
                <a16:creationId xmlns:a16="http://schemas.microsoft.com/office/drawing/2014/main" id="{20C57DF3-BC67-BC65-1604-4479485CD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995" y="156459"/>
            <a:ext cx="3761099" cy="48305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0901" y="1731764"/>
            <a:ext cx="3086100" cy="1371600"/>
          </a:xfrm>
          <a:prstGeom prst="rect">
            <a:avLst/>
          </a:prstGeom>
          <a:noFill/>
        </p:spPr>
        <p:txBody>
          <a:bodyPr wrap="square">
            <a:normAutofit lnSpcReduction="10000"/>
          </a:bodyPr>
          <a:lstStyle/>
          <a:p>
            <a:pPr algn="l"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bg" sz="2850" dirty="0"/>
              <a:t>Нов подход да мислим за ученето </a:t>
            </a:r>
            <a:endParaRPr sz="28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1171C6-F95C-FF1B-AD8B-57C5BBCA2C7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0BE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0021" y="1154837"/>
            <a:ext cx="7784432" cy="2731363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x-none" sz="16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„Прегледът на релевантната литература показва, че диференцираното обучение има положителен ефект върху повишаването на академичните постижения на учениците в различни дисциплини… Suprayogi et al. (2024) </a:t>
            </a:r>
            <a:r>
              <a:rPr lang="bg-BG" sz="16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посочват</a:t>
            </a:r>
            <a:r>
              <a:rPr lang="x-none" sz="16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че диференцираното обучение има статистически значим положителен ефект върху постиженията по природни науки на учениците в началното училище.“</a:t>
            </a:r>
            <a:endParaRPr lang="bg-BG" sz="16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 sz="3800" b="0">
                <a:solidFill>
                  <a:srgbClr val="FFFFFF"/>
                </a:solidFill>
                <a:latin typeface="Century Gothic"/>
              </a:defRPr>
            </a:pPr>
            <a:endParaRPr lang="bg-BG" sz="16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l"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x-none" sz="16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Kara et al. (2025)</a:t>
            </a:r>
            <a:endParaRPr lang="bg-BG" sz="1600" dirty="0">
              <a:solidFill>
                <a:srgbClr val="00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C2676-7A88-384C-79E9-663050AD0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67D70-4F0F-8A3F-A10F-716B92758D6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0BE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46BD77-D0AA-12C2-244C-F17851E3AA73}"/>
              </a:ext>
            </a:extLst>
          </p:cNvPr>
          <p:cNvSpPr txBox="1"/>
          <p:nvPr/>
        </p:nvSpPr>
        <p:spPr>
          <a:xfrm>
            <a:off x="1034716" y="1214995"/>
            <a:ext cx="7194884" cy="2333933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br>
              <a:rPr lang="x-none" sz="135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</a:br>
            <a:endParaRPr lang="en-GB" sz="135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en-GB" sz="135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„</a:t>
            </a:r>
            <a:r>
              <a:rPr lang="bg" sz="16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Учениците с високи постижения, обучавани чрез диференцирана учебна програма… демонстрират значително по-високи резултати на следтеста в сравнение с учениците, обучавани чрез традиционно обучени</a:t>
            </a:r>
            <a:r>
              <a:rPr lang="bg-BG" sz="16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е</a:t>
            </a:r>
            <a:r>
              <a:rPr lang="bg" sz="16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на целия клас.“</a:t>
            </a:r>
          </a:p>
          <a:p>
            <a:endParaRPr lang="bg" sz="16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en-GB" sz="1600" b="1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Tieso</a:t>
            </a:r>
            <a:r>
              <a:rPr lang="en-GB" sz="16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(2005</a:t>
            </a:r>
            <a:r>
              <a:rPr lang="bg-BG" sz="16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)</a:t>
            </a:r>
            <a:endParaRPr lang="en-GB" sz="16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endParaRPr lang="bg" sz="135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endParaRPr lang="bg" sz="135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304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7CFCE-83D1-5948-0648-81B0F5CA5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243810-97B2-34E8-3D58-2A79254B52D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0BE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AFE90-FB91-51C6-A27F-DAE18A1AF0E6}"/>
              </a:ext>
            </a:extLst>
          </p:cNvPr>
          <p:cNvSpPr txBox="1"/>
          <p:nvPr/>
        </p:nvSpPr>
        <p:spPr>
          <a:xfrm>
            <a:off x="1179094" y="1404784"/>
            <a:ext cx="7026443" cy="2333933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br>
              <a:rPr lang="x-none" sz="135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</a:br>
            <a:r>
              <a:rPr lang="x-none" sz="16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„Учениците със затруднения в ученето са получили по-големи ползи от диференцирана и интензивна подкрепа в сравнение с общата популация… диференцираното обучение последователно води до положителни резултати в широк кръг от целеви групи.“</a:t>
            </a:r>
            <a:endParaRPr lang="bg-BG" sz="16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endParaRPr lang="bg-BG" sz="16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x-none" sz="16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McQuarrie, McRae &amp; Stack-Cutler (2008)</a:t>
            </a:r>
            <a:endParaRPr lang="x-non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421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9" name="Picture 8" descr="A silhouette of a child's head with icons&#10;&#10;Description automatically generated">
            <a:extLst>
              <a:ext uri="{FF2B5EF4-FFF2-40B4-BE49-F238E27FC236}">
                <a16:creationId xmlns:a16="http://schemas.microsoft.com/office/drawing/2014/main" id="{0BB0344E-E69C-E1C1-140E-D134AE587B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907"/>
          <a:stretch>
            <a:fillRect/>
          </a:stretch>
        </p:blipFill>
        <p:spPr>
          <a:xfrm>
            <a:off x="-2285" y="10"/>
            <a:ext cx="9143999" cy="51434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55701"/>
            <a:ext cx="9143999" cy="237161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" y="244162"/>
            <a:ext cx="7543800" cy="2681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en-US" sz="3900" dirty="0" err="1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Интелигентностите</a:t>
            </a:r>
            <a:r>
              <a:rPr lang="en-US" sz="3900" dirty="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3900" dirty="0" err="1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са</a:t>
            </a:r>
            <a:r>
              <a:rPr lang="en-US" sz="3900" dirty="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3900" dirty="0" err="1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различни</a:t>
            </a:r>
            <a:endParaRPr lang="en-US" sz="3900" dirty="0"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31B6D-E30F-3761-525E-4A9991061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640E82-01C9-B10C-6F05-0208AA9E084C}"/>
              </a:ext>
            </a:extLst>
          </p:cNvPr>
          <p:cNvSpPr txBox="1"/>
          <p:nvPr/>
        </p:nvSpPr>
        <p:spPr>
          <a:xfrm>
            <a:off x="2553314" y="673768"/>
            <a:ext cx="5772539" cy="38281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1.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Лингвистична</a:t>
            </a:r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интелигентност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чрез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език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думи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разказване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)</a:t>
            </a:r>
            <a:endParaRPr lang="bg-BG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Примери</a:t>
            </a:r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: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След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прочетен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текст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учениците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преразказват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историята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със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свои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думи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или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пишат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кратко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резюме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Вместо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тест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избираем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отговор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учениците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формулират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въпроси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темата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задават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взаимно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чужд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език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учениците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създават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диалог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или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кратък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текст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използвайки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новата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лексика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bg-BG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342900" algn="l"/>
              </a:tabLst>
            </a:pPr>
            <a:endParaRPr lang="x-non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F9DC96-C941-EE1F-5EF1-6F9674BF9230}"/>
              </a:ext>
            </a:extLst>
          </p:cNvPr>
          <p:cNvSpPr/>
          <p:nvPr/>
        </p:nvSpPr>
        <p:spPr>
          <a:xfrm>
            <a:off x="303895" y="0"/>
            <a:ext cx="995516" cy="5143500"/>
          </a:xfrm>
          <a:prstGeom prst="rect">
            <a:avLst/>
          </a:prstGeom>
          <a:solidFill>
            <a:srgbClr val="95A5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175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22C1D-4E4D-3635-69EF-A19592D0E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64578B-7F8A-C8D8-7D22-436FA633C99B}"/>
              </a:ext>
            </a:extLst>
          </p:cNvPr>
          <p:cNvSpPr txBox="1"/>
          <p:nvPr/>
        </p:nvSpPr>
        <p:spPr>
          <a:xfrm>
            <a:off x="1900989" y="565484"/>
            <a:ext cx="6701589" cy="393646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2.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Логико</a:t>
            </a:r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-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математическа</a:t>
            </a:r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интелигентност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чрез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логика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модели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причинно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-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следствени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връзки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)</a:t>
            </a:r>
            <a:endParaRPr lang="bg-BG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Примери</a:t>
            </a:r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: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Учениците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подреждат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информация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таблици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или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схеми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(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напр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r>
              <a:rPr lang="bg-BG" dirty="0">
                <a:latin typeface="Century Gothic" panose="020B0502020202020204" pitchFamily="34" charset="0"/>
                <a:ea typeface="Times New Roman" panose="02020603050405020304" pitchFamily="18" charset="0"/>
              </a:rPr>
              <a:t>: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сравнение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между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две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граматични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структури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).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Анализират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правила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търсят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закономерности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(„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Кога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използваме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това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време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защо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?“).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Подреждат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стъпки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логическа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последователност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например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процес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или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аргумент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bg-BG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342900" algn="l"/>
              </a:tabLst>
            </a:pP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Apple Color Emoji" pitchFamily="2" charset="0"/>
                <a:ea typeface="Times New Roman" panose="02020603050405020304" pitchFamily="18" charset="0"/>
                <a:cs typeface="Apple Color Emoji" pitchFamily="2" charset="0"/>
              </a:rPr>
              <a:t>👉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Тези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ученици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ангажират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когато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виждат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структура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логика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4C8912-C1F6-61CE-1B28-EC52AB06115C}"/>
              </a:ext>
            </a:extLst>
          </p:cNvPr>
          <p:cNvSpPr/>
          <p:nvPr/>
        </p:nvSpPr>
        <p:spPr>
          <a:xfrm>
            <a:off x="303895" y="0"/>
            <a:ext cx="995516" cy="5143500"/>
          </a:xfrm>
          <a:prstGeom prst="rect">
            <a:avLst/>
          </a:prstGeom>
          <a:solidFill>
            <a:srgbClr val="95A5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658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00" y="0"/>
            <a:ext cx="6858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98974" y="1441973"/>
            <a:ext cx="5156864" cy="2272919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5509" y="2373974"/>
            <a:ext cx="3266696" cy="2271714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64144" y="1564321"/>
            <a:ext cx="5143179" cy="2014538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entury Gothic" panose="020B050202020202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271834" y="1284296"/>
            <a:ext cx="3606227" cy="2299875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970F5B-809C-0872-069E-6D00B1108B33}"/>
              </a:ext>
            </a:extLst>
          </p:cNvPr>
          <p:cNvSpPr txBox="1"/>
          <p:nvPr/>
        </p:nvSpPr>
        <p:spPr>
          <a:xfrm>
            <a:off x="1216174" y="2050668"/>
            <a:ext cx="2198540" cy="76713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en-US" sz="2100" dirty="0" err="1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Традиционния</a:t>
            </a:r>
            <a:r>
              <a:rPr lang="bg-BG" sz="2100" dirty="0" err="1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т</a:t>
            </a:r>
            <a:r>
              <a:rPr lang="bg-BG" sz="2100" dirty="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модел</a:t>
            </a:r>
            <a:endParaRPr lang="en-US" sz="2100" dirty="0"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0" name="Picture 9" descr="A person in a mask raising her hand in a classroom&#10;&#10;Description automatically generated">
            <a:extLst>
              <a:ext uri="{FF2B5EF4-FFF2-40B4-BE49-F238E27FC236}">
                <a16:creationId xmlns:a16="http://schemas.microsoft.com/office/drawing/2014/main" id="{99BDE11B-FA8E-2187-C2C0-0C6ED8162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281" y="1100890"/>
            <a:ext cx="3870818" cy="309665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30622-309E-AEB9-E1D6-26BD8A9C3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0A411E-4B2C-0C0A-7193-FDF236AC7A9A}"/>
              </a:ext>
            </a:extLst>
          </p:cNvPr>
          <p:cNvSpPr txBox="1"/>
          <p:nvPr/>
        </p:nvSpPr>
        <p:spPr>
          <a:xfrm>
            <a:off x="2081465" y="615551"/>
            <a:ext cx="6196262" cy="391239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3.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Визуално</a:t>
            </a:r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-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пространствена</a:t>
            </a:r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интелигентност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чрез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образи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визуални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връзки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)</a:t>
            </a:r>
            <a:endParaRPr lang="bg-BG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Примери</a:t>
            </a:r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: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Създаване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мисловни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карти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или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концептуални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схеми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Илюстриране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текст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сцена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или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понятие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чрез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рисунка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или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инфографика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Използване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цветове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символи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визуални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кодове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организиране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информацията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bg-BG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342900" algn="l"/>
              </a:tabLst>
            </a:pP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Apple Color Emoji" pitchFamily="2" charset="0"/>
                <a:ea typeface="Times New Roman" panose="02020603050405020304" pitchFamily="18" charset="0"/>
                <a:cs typeface="Apple Color Emoji" pitchFamily="2" charset="0"/>
              </a:rPr>
              <a:t>👉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Подпомага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ученици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които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„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мислят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картини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“.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C03B5B-C9C1-29CD-C802-13023056EB8E}"/>
              </a:ext>
            </a:extLst>
          </p:cNvPr>
          <p:cNvSpPr/>
          <p:nvPr/>
        </p:nvSpPr>
        <p:spPr>
          <a:xfrm>
            <a:off x="303895" y="0"/>
            <a:ext cx="995516" cy="5143500"/>
          </a:xfrm>
          <a:prstGeom prst="rect">
            <a:avLst/>
          </a:prstGeom>
          <a:solidFill>
            <a:srgbClr val="95A5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439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ADD76-02AE-EC17-D0A0-AB38121A5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743EF8-7CB5-A50F-6A03-151D6E49AAC4}"/>
              </a:ext>
            </a:extLst>
          </p:cNvPr>
          <p:cNvSpPr/>
          <p:nvPr/>
        </p:nvSpPr>
        <p:spPr>
          <a:xfrm>
            <a:off x="286818" y="0"/>
            <a:ext cx="995516" cy="5143500"/>
          </a:xfrm>
          <a:prstGeom prst="rect">
            <a:avLst/>
          </a:prstGeom>
          <a:solidFill>
            <a:srgbClr val="95A5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7E29B8-5B76-5D79-7D1C-C80858B5A187}"/>
              </a:ext>
            </a:extLst>
          </p:cNvPr>
          <p:cNvSpPr txBox="1"/>
          <p:nvPr/>
        </p:nvSpPr>
        <p:spPr>
          <a:xfrm>
            <a:off x="1720516" y="497951"/>
            <a:ext cx="6906126" cy="426655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4.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Телесно</a:t>
            </a:r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-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кинестетична</a:t>
            </a:r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интелигентност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чрез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движение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действие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)</a:t>
            </a:r>
            <a:endParaRPr lang="bg-BG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Примери</a:t>
            </a:r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: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Ролеви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игри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които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учениците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разиграват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ситуации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текста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или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учебното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съдържание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„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Станции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“,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които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учениците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движат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между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различни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задачи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класната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стая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Физическо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подреждане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карти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изречения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или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понятия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bg-BG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342900" algn="l"/>
              </a:tabLst>
            </a:pP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Apple Color Emoji" pitchFamily="2" charset="0"/>
                <a:ea typeface="Times New Roman" panose="02020603050405020304" pitchFamily="18" charset="0"/>
                <a:cs typeface="Apple Color Emoji" pitchFamily="2" charset="0"/>
              </a:rPr>
              <a:t>👉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Особено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ефективно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ученици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които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трудно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концентрират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продължително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седене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674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ABC85-CA53-F5C5-8D86-6A37143F2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9BDFFB-6546-9EFF-4867-FFCFC62DC529}"/>
              </a:ext>
            </a:extLst>
          </p:cNvPr>
          <p:cNvSpPr/>
          <p:nvPr/>
        </p:nvSpPr>
        <p:spPr>
          <a:xfrm>
            <a:off x="303895" y="0"/>
            <a:ext cx="995516" cy="5143500"/>
          </a:xfrm>
          <a:prstGeom prst="rect">
            <a:avLst/>
          </a:prstGeom>
          <a:solidFill>
            <a:srgbClr val="95A5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68F16A-55DB-702A-AFA9-B3116C483FA7}"/>
              </a:ext>
            </a:extLst>
          </p:cNvPr>
          <p:cNvSpPr txBox="1"/>
          <p:nvPr/>
        </p:nvSpPr>
        <p:spPr>
          <a:xfrm>
            <a:off x="2192366" y="621567"/>
            <a:ext cx="5796602" cy="390036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5.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Междуличностна</a:t>
            </a:r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интелигентност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чрез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взаимодействие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другите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)</a:t>
            </a:r>
            <a:endParaRPr lang="bg-BG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Примери</a:t>
            </a:r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: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Работа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двойки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или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малки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групи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ясно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разпределени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роли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Дискусии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които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учениците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аргументират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мнение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слушат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чужда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гледна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точка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Съвместни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проекти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които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изискват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договаряне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сътрудничество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bg-BG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342900" algn="l"/>
              </a:tabLst>
            </a:pP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Apple Color Emoji" pitchFamily="2" charset="0"/>
                <a:ea typeface="Times New Roman" panose="02020603050405020304" pitchFamily="18" charset="0"/>
                <a:cs typeface="Apple Color Emoji" pitchFamily="2" charset="0"/>
              </a:rPr>
              <a:t>👉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Тези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ученици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учат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най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-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добре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чрез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общуване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833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AFAC6-579B-A3CE-F25B-5ADDA5D8F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1E2F1C-7948-FA78-420F-46D9941ACD2F}"/>
              </a:ext>
            </a:extLst>
          </p:cNvPr>
          <p:cNvSpPr/>
          <p:nvPr/>
        </p:nvSpPr>
        <p:spPr>
          <a:xfrm>
            <a:off x="303895" y="0"/>
            <a:ext cx="995516" cy="5143500"/>
          </a:xfrm>
          <a:prstGeom prst="rect">
            <a:avLst/>
          </a:prstGeom>
          <a:solidFill>
            <a:srgbClr val="95A5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975FA-18BB-3226-6055-D9B6B1ED6F76}"/>
              </a:ext>
            </a:extLst>
          </p:cNvPr>
          <p:cNvSpPr txBox="1"/>
          <p:nvPr/>
        </p:nvSpPr>
        <p:spPr>
          <a:xfrm>
            <a:off x="2553314" y="601579"/>
            <a:ext cx="5243149" cy="390036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6.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Вътреличностна</a:t>
            </a:r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интелигентност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чрез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саморефлексия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)</a:t>
            </a:r>
            <a:endParaRPr lang="bg-BG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Примери</a:t>
            </a:r>
            <a:r>
              <a:rPr lang="x-none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: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Кратки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рефлексивни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задачи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: „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Какво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разбрах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днес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?“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или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„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беше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трудно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?“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Лични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цели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поставени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началото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урока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Самооценка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след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задача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или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проект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bg-BG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342900" algn="l"/>
              </a:tabLst>
            </a:pP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Apple Color Emoji" pitchFamily="2" charset="0"/>
                <a:ea typeface="Times New Roman" panose="02020603050405020304" pitchFamily="18" charset="0"/>
                <a:cs typeface="Apple Color Emoji" pitchFamily="2" charset="0"/>
              </a:rPr>
              <a:t>👉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Подпомага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развиването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осъзнато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саморегулирано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учене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28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999963" y="-199964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737118" y="-126438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 descr="A large wave in the ocean&#10;&#10;Description automatically generated">
            <a:extLst>
              <a:ext uri="{FF2B5EF4-FFF2-40B4-BE49-F238E27FC236}">
                <a16:creationId xmlns:a16="http://schemas.microsoft.com/office/drawing/2014/main" id="{D3B13143-2F7F-0D87-F2E9-FD9F527B34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689" r="4951" b="-1"/>
          <a:stretch>
            <a:fillRect/>
          </a:stretch>
        </p:blipFill>
        <p:spPr>
          <a:xfrm>
            <a:off x="342900" y="342900"/>
            <a:ext cx="8458200" cy="4457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6664F4-33DD-FEB5-CCCA-A86C7548E429}"/>
              </a:ext>
            </a:extLst>
          </p:cNvPr>
          <p:cNvSpPr txBox="1"/>
          <p:nvPr/>
        </p:nvSpPr>
        <p:spPr>
          <a:xfrm>
            <a:off x="2725407" y="3674944"/>
            <a:ext cx="5958098" cy="75049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Хората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учат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най-добре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при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умерено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предизвикателство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2095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8F65A4-8784-77FB-B12E-F605B763F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68"/>
            <a:ext cx="9141714" cy="51435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pic>
        <p:nvPicPr>
          <p:cNvPr id="4" name="Picture 3" descr="A person climbing a ladder&#10;&#10;Description automatically generated">
            <a:extLst>
              <a:ext uri="{FF2B5EF4-FFF2-40B4-BE49-F238E27FC236}">
                <a16:creationId xmlns:a16="http://schemas.microsoft.com/office/drawing/2014/main" id="{E96F68EE-3BE1-BCA7-0752-98E997A20D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rcRect r="27130" b="1"/>
          <a:stretch>
            <a:fillRect/>
          </a:stretch>
        </p:blipFill>
        <p:spPr>
          <a:xfrm>
            <a:off x="20" y="10"/>
            <a:ext cx="9141694" cy="51434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99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 descr="A person in a purple shirt&#10;&#10;Description automatically generated">
            <a:extLst>
              <a:ext uri="{FF2B5EF4-FFF2-40B4-BE49-F238E27FC236}">
                <a16:creationId xmlns:a16="http://schemas.microsoft.com/office/drawing/2014/main" id="{6FBBEE3F-FEFB-A811-1A9D-86AA46F408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3389"/>
          <a:stretch>
            <a:fillRect/>
          </a:stretch>
        </p:blipFill>
        <p:spPr>
          <a:xfrm>
            <a:off x="20" y="10"/>
            <a:ext cx="8896993" cy="51434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BC2C12-8CDB-C31D-D370-253FCFA3668C}"/>
              </a:ext>
            </a:extLst>
          </p:cNvPr>
          <p:cNvSpPr txBox="1"/>
          <p:nvPr/>
        </p:nvSpPr>
        <p:spPr>
          <a:xfrm>
            <a:off x="5697142" y="535966"/>
            <a:ext cx="1937906" cy="292609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 sz="3800" b="0">
                <a:solidFill>
                  <a:srgbClr val="FFFFFF"/>
                </a:solidFill>
                <a:latin typeface="Century Gothic"/>
              </a:defRPr>
            </a:pPr>
            <a:endParaRPr lang="en-US" sz="2100" dirty="0"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7350" y="643063"/>
            <a:ext cx="3086100" cy="13716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>
              <a:defRPr sz="3800" b="0">
                <a:solidFill>
                  <a:srgbClr val="FFFFFF"/>
                </a:solidFill>
                <a:latin typeface="Century Gothic"/>
              </a:defRPr>
            </a:pPr>
            <a:endParaRPr lang="bg" sz="28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B179B9-5E4C-C105-9DFE-5797C072D3EE}"/>
              </a:ext>
            </a:extLst>
          </p:cNvPr>
          <p:cNvSpPr txBox="1"/>
          <p:nvPr/>
        </p:nvSpPr>
        <p:spPr>
          <a:xfrm>
            <a:off x="535405" y="535966"/>
            <a:ext cx="30861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Умът има нужда от смисъл </a:t>
            </a:r>
            <a:endParaRPr lang="x-none" sz="2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DD64A-6E6D-F9FC-6A24-2C91056E6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744E50-AC5B-2A9C-A5AB-6408063FB681}"/>
              </a:ext>
            </a:extLst>
          </p:cNvPr>
          <p:cNvSpPr/>
          <p:nvPr/>
        </p:nvSpPr>
        <p:spPr>
          <a:xfrm>
            <a:off x="-132347" y="0"/>
            <a:ext cx="9276347" cy="5143500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pic>
        <p:nvPicPr>
          <p:cNvPr id="7" name="Picture 6" descr="A watercolor of a child's head&#10;&#10;Description automatically generated">
            <a:extLst>
              <a:ext uri="{FF2B5EF4-FFF2-40B4-BE49-F238E27FC236}">
                <a16:creationId xmlns:a16="http://schemas.microsoft.com/office/drawing/2014/main" id="{62D21311-E3AA-5570-579D-43D930D31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348" y="0"/>
            <a:ext cx="4078705" cy="5238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539262-4844-6BE2-3664-8AF1A207B4A2}"/>
              </a:ext>
            </a:extLst>
          </p:cNvPr>
          <p:cNvSpPr txBox="1"/>
          <p:nvPr/>
        </p:nvSpPr>
        <p:spPr>
          <a:xfrm>
            <a:off x="4885693" y="1221206"/>
            <a:ext cx="3596570" cy="2905625"/>
          </a:xfrm>
          <a:prstGeom prst="rect">
            <a:avLst/>
          </a:prstGeom>
          <a:noFill/>
        </p:spPr>
        <p:txBody>
          <a:bodyPr wrap="square">
            <a:normAutofit lnSpcReduction="10000"/>
          </a:bodyPr>
          <a:lstStyle/>
          <a:p>
            <a:pPr algn="l"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bg" sz="2400" dirty="0"/>
              <a:t>Кои идеи за диференцираната класна стая са близки до Вашия начин на мислене и работа и кои отхвърляте като неприложими?   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790837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solidFill>
            <a:srgbClr val="B0BE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40" y="1147970"/>
            <a:ext cx="5563925" cy="2802834"/>
          </a:xfrm>
          <a:prstGeom prst="rect">
            <a:avLst/>
          </a:prstGeom>
          <a:noFill/>
        </p:spPr>
        <p:txBody>
          <a:bodyPr wrap="square">
            <a:normAutofit lnSpcReduction="10000"/>
          </a:bodyPr>
          <a:lstStyle/>
          <a:p>
            <a:pPr algn="l">
              <a:defRPr sz="3800" b="0">
                <a:solidFill>
                  <a:srgbClr val="FFFFFF"/>
                </a:solidFill>
                <a:latin typeface="Century Gothic"/>
              </a:defRPr>
            </a:pPr>
            <a:endParaRPr lang="bg" sz="3225" dirty="0"/>
          </a:p>
          <a:p>
            <a:pPr algn="ctr"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bg" sz="3225" dirty="0"/>
              <a:t>ОТ ТЕОРИЯТА КЪМ ПРАКТИКАТА: ДИФЕРЕНЦИРАНЕ НА СЪДЪРЖАНИЕТО, ПРОЦЕСА И ПРОДУКТА</a:t>
            </a:r>
          </a:p>
          <a:p>
            <a:pPr algn="l">
              <a:defRPr sz="3800" b="0">
                <a:solidFill>
                  <a:srgbClr val="FFFFFF"/>
                </a:solidFill>
                <a:latin typeface="Century Gothic"/>
              </a:defRPr>
            </a:pPr>
            <a:endParaRPr lang="bg" sz="2850" dirty="0" err="1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47FCB5-18DF-F49C-BEEF-ACC8C96EE9B3}"/>
              </a:ext>
            </a:extLst>
          </p:cNvPr>
          <p:cNvSpPr/>
          <p:nvPr/>
        </p:nvSpPr>
        <p:spPr>
          <a:xfrm>
            <a:off x="433137" y="149449"/>
            <a:ext cx="8289757" cy="1609417"/>
          </a:xfrm>
          <a:prstGeom prst="rect">
            <a:avLst/>
          </a:prstGeom>
          <a:solidFill>
            <a:srgbClr val="95A5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760344"/>
            <a:ext cx="553068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000" b="1">
                <a:solidFill>
                  <a:srgbClr val="191919"/>
                </a:solidFill>
                <a:latin typeface="Calibri"/>
              </a:defRPr>
            </a:pPr>
            <a:r>
              <a:rPr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Диференцирането</a:t>
            </a:r>
            <a:r>
              <a:rPr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като</a:t>
            </a:r>
            <a:r>
              <a:rPr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система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33137" y="2122265"/>
            <a:ext cx="2521976" cy="2240227"/>
          </a:xfrm>
          <a:prstGeom prst="roundRect">
            <a:avLst/>
          </a:prstGeom>
          <a:noFill/>
          <a:ln w="25400">
            <a:solidFill>
              <a:srgbClr val="4664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r>
              <a:rPr sz="1600" b="1" dirty="0">
                <a:latin typeface="Century Gothic" panose="020B0502020202020204" pitchFamily="34" charset="0"/>
              </a:rPr>
              <a:t>СЪДЪРЖАНИЕ</a:t>
            </a:r>
            <a:endParaRPr lang="en-US" sz="1600" b="1" dirty="0">
              <a:latin typeface="Century Gothic" panose="020B0502020202020204" pitchFamily="34" charset="0"/>
            </a:endParaRPr>
          </a:p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endParaRPr lang="en-US" sz="1600" dirty="0">
              <a:latin typeface="Century Gothic" panose="020B0502020202020204" pitchFamily="34" charset="0"/>
            </a:endParaRPr>
          </a:p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endParaRPr sz="16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600" dirty="0">
                <a:latin typeface="Century Gothic" panose="020B0502020202020204" pitchFamily="34" charset="0"/>
              </a:rPr>
              <a:t>• </a:t>
            </a:r>
            <a:r>
              <a:rPr sz="1600" dirty="0" err="1">
                <a:latin typeface="Century Gothic" panose="020B0502020202020204" pitchFamily="34" charset="0"/>
              </a:rPr>
              <a:t>Какво</a:t>
            </a:r>
            <a:r>
              <a:rPr sz="1600" dirty="0">
                <a:latin typeface="Century Gothic" panose="020B0502020202020204" pitchFamily="34" charset="0"/>
              </a:rPr>
              <a:t> </a:t>
            </a:r>
            <a:r>
              <a:rPr sz="1600" dirty="0" err="1">
                <a:latin typeface="Century Gothic" panose="020B0502020202020204" pitchFamily="34" charset="0"/>
              </a:rPr>
              <a:t>се</a:t>
            </a:r>
            <a:r>
              <a:rPr sz="1600" dirty="0">
                <a:latin typeface="Century Gothic" panose="020B0502020202020204" pitchFamily="34" charset="0"/>
              </a:rPr>
              <a:t> </a:t>
            </a:r>
            <a:r>
              <a:rPr sz="1600" dirty="0" err="1">
                <a:latin typeface="Century Gothic" panose="020B0502020202020204" pitchFamily="34" charset="0"/>
              </a:rPr>
              <a:t>учи</a:t>
            </a:r>
            <a:endParaRPr sz="16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600" dirty="0">
                <a:latin typeface="Century Gothic" panose="020B0502020202020204" pitchFamily="34" charset="0"/>
              </a:rPr>
              <a:t>• </a:t>
            </a:r>
            <a:r>
              <a:rPr sz="1600" dirty="0" err="1">
                <a:latin typeface="Century Gothic" panose="020B0502020202020204" pitchFamily="34" charset="0"/>
              </a:rPr>
              <a:t>Ниво</a:t>
            </a:r>
            <a:r>
              <a:rPr sz="1600" dirty="0">
                <a:latin typeface="Century Gothic" panose="020B0502020202020204" pitchFamily="34" charset="0"/>
              </a:rPr>
              <a:t> </a:t>
            </a:r>
            <a:r>
              <a:rPr sz="1600" dirty="0" err="1">
                <a:latin typeface="Century Gothic" panose="020B0502020202020204" pitchFamily="34" charset="0"/>
              </a:rPr>
              <a:t>на</a:t>
            </a:r>
            <a:r>
              <a:rPr sz="1600" dirty="0">
                <a:latin typeface="Century Gothic" panose="020B0502020202020204" pitchFamily="34" charset="0"/>
              </a:rPr>
              <a:t> </a:t>
            </a:r>
            <a:r>
              <a:rPr sz="1600" dirty="0" err="1">
                <a:latin typeface="Century Gothic" panose="020B0502020202020204" pitchFamily="34" charset="0"/>
              </a:rPr>
              <a:t>сложност</a:t>
            </a:r>
            <a:endParaRPr sz="16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600" dirty="0">
                <a:latin typeface="Century Gothic" panose="020B0502020202020204" pitchFamily="34" charset="0"/>
              </a:rPr>
              <a:t>• </a:t>
            </a:r>
            <a:r>
              <a:rPr sz="1600" dirty="0" err="1">
                <a:latin typeface="Century Gothic" panose="020B0502020202020204" pitchFamily="34" charset="0"/>
              </a:rPr>
              <a:t>Ключови</a:t>
            </a:r>
            <a:r>
              <a:rPr sz="1600" dirty="0">
                <a:latin typeface="Century Gothic" panose="020B0502020202020204" pitchFamily="34" charset="0"/>
              </a:rPr>
              <a:t> </a:t>
            </a:r>
            <a:r>
              <a:rPr sz="1600" dirty="0" err="1">
                <a:latin typeface="Century Gothic" panose="020B0502020202020204" pitchFamily="34" charset="0"/>
              </a:rPr>
              <a:t>концепции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353280" y="2131943"/>
            <a:ext cx="2437440" cy="2240227"/>
          </a:xfrm>
          <a:prstGeom prst="roundRect">
            <a:avLst/>
          </a:prstGeom>
          <a:noFill/>
          <a:ln w="25400">
            <a:solidFill>
              <a:srgbClr val="4664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r>
              <a:rPr sz="1600" b="1" dirty="0">
                <a:latin typeface="Century Gothic" panose="020B0502020202020204" pitchFamily="34" charset="0"/>
              </a:rPr>
              <a:t>ПРОЦЕС</a:t>
            </a:r>
            <a:endParaRPr lang="en-US" sz="1600" b="1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endParaRPr lang="x-none" sz="16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600" dirty="0">
                <a:latin typeface="Century Gothic" panose="020B0502020202020204" pitchFamily="34" charset="0"/>
              </a:rPr>
              <a:t>• </a:t>
            </a:r>
            <a:r>
              <a:rPr sz="1600" dirty="0" err="1">
                <a:latin typeface="Century Gothic" panose="020B0502020202020204" pitchFamily="34" charset="0"/>
              </a:rPr>
              <a:t>Как</a:t>
            </a:r>
            <a:r>
              <a:rPr sz="1600" dirty="0">
                <a:latin typeface="Century Gothic" panose="020B0502020202020204" pitchFamily="34" charset="0"/>
              </a:rPr>
              <a:t> </a:t>
            </a:r>
            <a:r>
              <a:rPr sz="1600" dirty="0" err="1">
                <a:latin typeface="Century Gothic" panose="020B0502020202020204" pitchFamily="34" charset="0"/>
              </a:rPr>
              <a:t>се</a:t>
            </a:r>
            <a:r>
              <a:rPr sz="1600" dirty="0">
                <a:latin typeface="Century Gothic" panose="020B0502020202020204" pitchFamily="34" charset="0"/>
              </a:rPr>
              <a:t> </a:t>
            </a:r>
            <a:r>
              <a:rPr sz="1600" dirty="0" err="1">
                <a:latin typeface="Century Gothic" panose="020B0502020202020204" pitchFamily="34" charset="0"/>
              </a:rPr>
              <a:t>работи</a:t>
            </a:r>
            <a:endParaRPr sz="16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600" dirty="0">
                <a:latin typeface="Century Gothic" panose="020B0502020202020204" pitchFamily="34" charset="0"/>
              </a:rPr>
              <a:t>• </a:t>
            </a:r>
            <a:r>
              <a:rPr sz="1600" dirty="0" err="1">
                <a:latin typeface="Century Gothic" panose="020B0502020202020204" pitchFamily="34" charset="0"/>
              </a:rPr>
              <a:t>Когнитивно</a:t>
            </a:r>
            <a:r>
              <a:rPr sz="1600" dirty="0">
                <a:latin typeface="Century Gothic" panose="020B0502020202020204" pitchFamily="34" charset="0"/>
              </a:rPr>
              <a:t> </a:t>
            </a:r>
            <a:r>
              <a:rPr sz="1600" dirty="0" err="1">
                <a:latin typeface="Century Gothic" panose="020B0502020202020204" pitchFamily="34" charset="0"/>
              </a:rPr>
              <a:t>натоварване</a:t>
            </a:r>
            <a:endParaRPr sz="16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600" dirty="0">
                <a:latin typeface="Century Gothic" panose="020B0502020202020204" pitchFamily="34" charset="0"/>
              </a:rPr>
              <a:t>• </a:t>
            </a:r>
            <a:r>
              <a:rPr sz="1600" dirty="0" err="1">
                <a:latin typeface="Century Gothic" panose="020B0502020202020204" pitchFamily="34" charset="0"/>
              </a:rPr>
              <a:t>Структура</a:t>
            </a:r>
            <a:r>
              <a:rPr sz="1600" dirty="0">
                <a:latin typeface="Century Gothic" panose="020B0502020202020204" pitchFamily="34" charset="0"/>
              </a:rPr>
              <a:t> </a:t>
            </a:r>
            <a:r>
              <a:rPr sz="1600" dirty="0" err="1">
                <a:latin typeface="Century Gothic" panose="020B0502020202020204" pitchFamily="34" charset="0"/>
              </a:rPr>
              <a:t>и</a:t>
            </a:r>
            <a:r>
              <a:rPr sz="1600" dirty="0">
                <a:latin typeface="Century Gothic" panose="020B0502020202020204" pitchFamily="34" charset="0"/>
              </a:rPr>
              <a:t> </a:t>
            </a:r>
            <a:r>
              <a:rPr sz="1600" dirty="0" err="1">
                <a:latin typeface="Century Gothic" panose="020B0502020202020204" pitchFamily="34" charset="0"/>
              </a:rPr>
              <a:t>автономия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88889" y="2131943"/>
            <a:ext cx="2437441" cy="2240227"/>
          </a:xfrm>
          <a:prstGeom prst="roundRect">
            <a:avLst/>
          </a:prstGeom>
          <a:noFill/>
          <a:ln w="25400">
            <a:solidFill>
              <a:srgbClr val="4664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r>
              <a:rPr sz="1600" b="1" dirty="0">
                <a:latin typeface="Century Gothic" panose="020B0502020202020204" pitchFamily="34" charset="0"/>
              </a:rPr>
              <a:t>ПРОДУКТ</a:t>
            </a:r>
            <a:endParaRPr lang="en-US" sz="1600" b="1" dirty="0">
              <a:latin typeface="Century Gothic" panose="020B0502020202020204" pitchFamily="34" charset="0"/>
            </a:endParaRPr>
          </a:p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endParaRPr sz="16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600" dirty="0">
                <a:latin typeface="Century Gothic" panose="020B0502020202020204" pitchFamily="34" charset="0"/>
              </a:rPr>
              <a:t>• </a:t>
            </a:r>
            <a:r>
              <a:rPr sz="1600" dirty="0" err="1">
                <a:latin typeface="Century Gothic" panose="020B0502020202020204" pitchFamily="34" charset="0"/>
              </a:rPr>
              <a:t>Как</a:t>
            </a:r>
            <a:r>
              <a:rPr sz="1600" dirty="0">
                <a:latin typeface="Century Gothic" panose="020B0502020202020204" pitchFamily="34" charset="0"/>
              </a:rPr>
              <a:t> </a:t>
            </a:r>
            <a:r>
              <a:rPr sz="1600" dirty="0" err="1">
                <a:latin typeface="Century Gothic" panose="020B0502020202020204" pitchFamily="34" charset="0"/>
              </a:rPr>
              <a:t>се</a:t>
            </a:r>
            <a:r>
              <a:rPr sz="1600" dirty="0">
                <a:latin typeface="Century Gothic" panose="020B0502020202020204" pitchFamily="34" charset="0"/>
              </a:rPr>
              <a:t> </a:t>
            </a:r>
            <a:r>
              <a:rPr sz="1600" dirty="0" err="1">
                <a:latin typeface="Century Gothic" panose="020B0502020202020204" pitchFamily="34" charset="0"/>
              </a:rPr>
              <a:t>демонстрира</a:t>
            </a:r>
            <a:r>
              <a:rPr sz="1600" dirty="0">
                <a:latin typeface="Century Gothic" panose="020B0502020202020204" pitchFamily="34" charset="0"/>
              </a:rPr>
              <a:t> </a:t>
            </a:r>
            <a:r>
              <a:rPr sz="1600" dirty="0" err="1">
                <a:latin typeface="Century Gothic" panose="020B0502020202020204" pitchFamily="34" charset="0"/>
              </a:rPr>
              <a:t>знание</a:t>
            </a:r>
            <a:r>
              <a:rPr lang="bg-BG" sz="1600" dirty="0">
                <a:latin typeface="Century Gothic" panose="020B0502020202020204" pitchFamily="34" charset="0"/>
              </a:rPr>
              <a:t>то</a:t>
            </a:r>
            <a:endParaRPr sz="16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600" dirty="0">
                <a:latin typeface="Century Gothic" panose="020B0502020202020204" pitchFamily="34" charset="0"/>
              </a:rPr>
              <a:t>• </a:t>
            </a:r>
            <a:r>
              <a:rPr sz="1600" dirty="0" err="1">
                <a:latin typeface="Century Gothic" panose="020B0502020202020204" pitchFamily="34" charset="0"/>
              </a:rPr>
              <a:t>Формати</a:t>
            </a:r>
            <a:endParaRPr sz="16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600" dirty="0">
                <a:latin typeface="Century Gothic" panose="020B0502020202020204" pitchFamily="34" charset="0"/>
              </a:rPr>
              <a:t>• </a:t>
            </a:r>
            <a:r>
              <a:rPr sz="1600" dirty="0" err="1">
                <a:latin typeface="Century Gothic" panose="020B0502020202020204" pitchFamily="34" charset="0"/>
              </a:rPr>
              <a:t>Общи</a:t>
            </a:r>
            <a:r>
              <a:rPr sz="1600" dirty="0">
                <a:latin typeface="Century Gothic" panose="020B0502020202020204" pitchFamily="34" charset="0"/>
              </a:rPr>
              <a:t> </a:t>
            </a:r>
            <a:r>
              <a:rPr sz="1600" dirty="0" err="1">
                <a:latin typeface="Century Gothic" panose="020B0502020202020204" pitchFamily="34" charset="0"/>
              </a:rPr>
              <a:t>критерии</a:t>
            </a:r>
            <a:endParaRPr sz="16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5A5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871" y="4028344"/>
            <a:ext cx="5038561" cy="718114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sz="2850" dirty="0" err="1"/>
              <a:t>Всички</a:t>
            </a:r>
            <a:r>
              <a:rPr sz="2850" dirty="0"/>
              <a:t> </a:t>
            </a:r>
            <a:r>
              <a:rPr sz="2850" dirty="0" err="1"/>
              <a:t>учат</a:t>
            </a:r>
            <a:r>
              <a:rPr sz="2850" dirty="0"/>
              <a:t> </a:t>
            </a:r>
            <a:r>
              <a:rPr sz="2850" dirty="0" err="1"/>
              <a:t>еднакво</a:t>
            </a:r>
            <a:r>
              <a:rPr lang="bg-BG" sz="2850" dirty="0"/>
              <a:t>?</a:t>
            </a:r>
            <a:endParaRPr sz="2850" dirty="0"/>
          </a:p>
        </p:txBody>
      </p:sp>
      <p:pic>
        <p:nvPicPr>
          <p:cNvPr id="7" name="Picture 6" descr="A person pointing at an elephant and animals&#10;&#10;Description automatically generated">
            <a:extLst>
              <a:ext uri="{FF2B5EF4-FFF2-40B4-BE49-F238E27FC236}">
                <a16:creationId xmlns:a16="http://schemas.microsoft.com/office/drawing/2014/main" id="{99BE2CF0-31C5-631D-7C27-0BA3BE4CA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976" y="397042"/>
            <a:ext cx="5642112" cy="341828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583061" cy="5143500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 dirty="0">
              <a:latin typeface="Century Gothic" panose="020B0502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84B44F8-291D-6FC5-7067-E845B10757C7}"/>
              </a:ext>
            </a:extLst>
          </p:cNvPr>
          <p:cNvSpPr/>
          <p:nvPr/>
        </p:nvSpPr>
        <p:spPr>
          <a:xfrm>
            <a:off x="890337" y="1372392"/>
            <a:ext cx="7435515" cy="3026395"/>
          </a:xfrm>
          <a:prstGeom prst="roundRect">
            <a:avLst/>
          </a:prstGeom>
          <a:noFill/>
          <a:ln w="25400">
            <a:solidFill>
              <a:srgbClr val="4664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endParaRPr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CF3E52-DD10-D430-9517-07915C4568B5}"/>
              </a:ext>
            </a:extLst>
          </p:cNvPr>
          <p:cNvSpPr/>
          <p:nvPr/>
        </p:nvSpPr>
        <p:spPr>
          <a:xfrm>
            <a:off x="457200" y="149449"/>
            <a:ext cx="8145379" cy="953795"/>
          </a:xfrm>
          <a:prstGeom prst="rect">
            <a:avLst/>
          </a:prstGeom>
          <a:solidFill>
            <a:srgbClr val="95A5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96EEDE-F7DB-5AC5-7D75-390E02AB4898}"/>
              </a:ext>
            </a:extLst>
          </p:cNvPr>
          <p:cNvSpPr txBox="1"/>
          <p:nvPr/>
        </p:nvSpPr>
        <p:spPr>
          <a:xfrm>
            <a:off x="1433400" y="418597"/>
            <a:ext cx="6188606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000" b="1">
                <a:solidFill>
                  <a:srgbClr val="191919"/>
                </a:solidFill>
                <a:latin typeface="Calibri"/>
              </a:defRPr>
            </a:pPr>
            <a:r>
              <a:rPr lang="bg" sz="2250" dirty="0">
                <a:solidFill>
                  <a:schemeClr val="bg1"/>
                </a:solidFill>
                <a:latin typeface="Century Gothic" panose="020B0502020202020204" pitchFamily="34" charset="0"/>
              </a:rPr>
              <a:t>Диференциране на съдържанието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04D8F6-AEB9-2E4B-9AE4-C2088CEDFA37}"/>
              </a:ext>
            </a:extLst>
          </p:cNvPr>
          <p:cNvSpPr txBox="1"/>
          <p:nvPr/>
        </p:nvSpPr>
        <p:spPr>
          <a:xfrm>
            <a:off x="5086646" y="2287331"/>
            <a:ext cx="20553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b="1" dirty="0">
                <a:latin typeface="Century Gothic" panose="020B0502020202020204" pitchFamily="34" charset="0"/>
              </a:rPr>
              <a:t>Поддържащо:</a:t>
            </a:r>
            <a:endParaRPr lang="en-US" sz="2000" b="1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endParaRPr lang="bg" sz="2000" b="1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latin typeface="Century Gothic" panose="020B0502020202020204" pitchFamily="34" charset="0"/>
              </a:rPr>
              <a:t>• Примери</a:t>
            </a: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latin typeface="Century Gothic" panose="020B0502020202020204" pitchFamily="34" charset="0"/>
              </a:rPr>
              <a:t>• Детайли</a:t>
            </a: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latin typeface="Century Gothic" panose="020B0502020202020204" pitchFamily="34" charset="0"/>
              </a:rPr>
              <a:t>• Илюстрации</a:t>
            </a:r>
          </a:p>
          <a:p>
            <a:endParaRPr lang="x-none" sz="2000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429DB8-E6CC-E8FA-E5A2-30F92EBA2178}"/>
              </a:ext>
            </a:extLst>
          </p:cNvPr>
          <p:cNvSpPr txBox="1"/>
          <p:nvPr/>
        </p:nvSpPr>
        <p:spPr>
          <a:xfrm>
            <a:off x="2001984" y="2287331"/>
            <a:ext cx="2194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Съществено:</a:t>
            </a: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endParaRPr lang="bg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• Принципи</a:t>
            </a: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• Концепции</a:t>
            </a: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• Разбиране</a:t>
            </a:r>
          </a:p>
          <a:p>
            <a:endParaRPr lang="x-none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FA4068-C279-FE1D-AC44-AEC06E14B501}"/>
              </a:ext>
            </a:extLst>
          </p:cNvPr>
          <p:cNvSpPr/>
          <p:nvPr/>
        </p:nvSpPr>
        <p:spPr>
          <a:xfrm>
            <a:off x="1351721" y="239244"/>
            <a:ext cx="6440557" cy="1609417"/>
          </a:xfrm>
          <a:prstGeom prst="rect">
            <a:avLst/>
          </a:prstGeom>
          <a:solidFill>
            <a:srgbClr val="95A5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3837" y="605371"/>
            <a:ext cx="5424883" cy="4385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3000" b="1">
                <a:solidFill>
                  <a:srgbClr val="191919"/>
                </a:solidFill>
                <a:latin typeface="Calibri"/>
              </a:defRPr>
            </a:pPr>
            <a:r>
              <a:rPr sz="22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Диференциране</a:t>
            </a:r>
            <a:r>
              <a:rPr sz="225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sz="22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на</a:t>
            </a:r>
            <a:r>
              <a:rPr sz="225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sz="22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съдържанието</a:t>
            </a:r>
            <a:endParaRPr sz="22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497830" y="2191577"/>
            <a:ext cx="1920240" cy="2057400"/>
          </a:xfrm>
          <a:prstGeom prst="roundRect">
            <a:avLst/>
          </a:prstGeom>
          <a:noFill/>
          <a:ln w="25400">
            <a:solidFill>
              <a:srgbClr val="4664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-BG" sz="1600" b="1" dirty="0">
                <a:latin typeface="Century Gothic" panose="020B0502020202020204" pitchFamily="34" charset="0"/>
              </a:rPr>
              <a:t>Ниво на абстракция</a:t>
            </a:r>
            <a:endParaRPr sz="1600" b="1" dirty="0">
              <a:latin typeface="Century Gothic" panose="020B0502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623810" y="2191577"/>
            <a:ext cx="1920240" cy="2057400"/>
          </a:xfrm>
          <a:prstGeom prst="roundRect">
            <a:avLst/>
          </a:prstGeom>
          <a:noFill/>
          <a:ln w="25400">
            <a:solidFill>
              <a:srgbClr val="4664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-BG" sz="1600" b="1" dirty="0">
                <a:latin typeface="Century Gothic" panose="020B0502020202020204" pitchFamily="34" charset="0"/>
              </a:rPr>
              <a:t>Темпо</a:t>
            </a:r>
            <a:endParaRPr sz="1600" b="1" dirty="0">
              <a:latin typeface="Century Gothic" panose="020B0502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749790" y="2191577"/>
            <a:ext cx="1920240" cy="2057400"/>
          </a:xfrm>
          <a:prstGeom prst="roundRect">
            <a:avLst/>
          </a:prstGeom>
          <a:noFill/>
          <a:ln w="25400">
            <a:solidFill>
              <a:srgbClr val="4664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-BG" sz="1600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</a:t>
            </a:r>
            <a:r>
              <a:rPr lang="x-none" sz="16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ачин на </a:t>
            </a:r>
            <a:r>
              <a:rPr lang="bg-BG" sz="16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достигане </a:t>
            </a:r>
            <a:endParaRPr sz="1600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51EF7-EB2D-8472-5D28-21334FA63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EE5B1B-F573-B547-393F-456358DDDEB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0BE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A3DDC-7855-4F53-3C56-166DB43F1DE2}"/>
              </a:ext>
            </a:extLst>
          </p:cNvPr>
          <p:cNvSpPr txBox="1"/>
          <p:nvPr/>
        </p:nvSpPr>
        <p:spPr>
          <a:xfrm>
            <a:off x="992605" y="1319420"/>
            <a:ext cx="7158789" cy="1992272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>
              <a:defRPr sz="3800" b="0">
                <a:solidFill>
                  <a:srgbClr val="FFFFFF"/>
                </a:solidFill>
                <a:latin typeface="Century Gothic"/>
              </a:defRPr>
            </a:pPr>
            <a:endParaRPr lang="bg" sz="3225" dirty="0"/>
          </a:p>
          <a:p>
            <a:pPr algn="ctr"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x-none" sz="28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Какво е необходимо на този ученик в този момент, </a:t>
            </a:r>
          </a:p>
          <a:p>
            <a:pPr algn="ctr"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x-none" sz="28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 да се приближи до учебната цел?</a:t>
            </a:r>
            <a:endParaRPr lang="bg" sz="2800" dirty="0" err="1"/>
          </a:p>
        </p:txBody>
      </p:sp>
    </p:spTree>
    <p:extLst>
      <p:ext uri="{BB962C8B-B14F-4D97-AF65-F5344CB8AC3E}">
        <p14:creationId xmlns:p14="http://schemas.microsoft.com/office/powerpoint/2010/main" val="1642683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78909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705" y="1885950"/>
            <a:ext cx="3750845" cy="13716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bg-BG" sz="2800" dirty="0"/>
              <a:t>Подкрепа и</a:t>
            </a:r>
            <a:r>
              <a:rPr lang="en-US" sz="2800" dirty="0"/>
              <a:t> </a:t>
            </a:r>
            <a:r>
              <a:rPr sz="2800" dirty="0"/>
              <a:t> </a:t>
            </a:r>
            <a:r>
              <a:rPr sz="2800" dirty="0" err="1"/>
              <a:t>предизвикателство</a:t>
            </a:r>
            <a:endParaRPr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C6AE03-1B7B-F1F4-1CD1-B884B22EE601}"/>
              </a:ext>
            </a:extLst>
          </p:cNvPr>
          <p:cNvSpPr txBox="1"/>
          <p:nvPr/>
        </p:nvSpPr>
        <p:spPr>
          <a:xfrm>
            <a:off x="5230147" y="745289"/>
            <a:ext cx="2770853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b="1" dirty="0">
                <a:latin typeface="Century Gothic" panose="020B0502020202020204" pitchFamily="34" charset="0"/>
              </a:rPr>
              <a:t>Избягваме:</a:t>
            </a: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latin typeface="Century Gothic" panose="020B0502020202020204" pitchFamily="34" charset="0"/>
              </a:rPr>
              <a:t>• Разводняване на съдържанието</a:t>
            </a: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endParaRPr lang="bg" sz="20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endParaRPr lang="bg" sz="20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b="1" dirty="0">
                <a:latin typeface="Century Gothic" panose="020B0502020202020204" pitchFamily="34" charset="0"/>
              </a:rPr>
              <a:t>Осигуряваме:</a:t>
            </a: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latin typeface="Century Gothic" panose="020B0502020202020204" pitchFamily="34" charset="0"/>
              </a:rPr>
              <a:t>• Достъп до същественото</a:t>
            </a: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latin typeface="Century Gothic" panose="020B0502020202020204" pitchFamily="34" charset="0"/>
              </a:rPr>
              <a:t>• Високо когнитивно ниво</a:t>
            </a: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latin typeface="Century Gothic" panose="020B0502020202020204" pitchFamily="34" charset="0"/>
              </a:rPr>
              <a:t>• Подкрепа при нужда</a:t>
            </a:r>
          </a:p>
          <a:p>
            <a:endParaRPr lang="x-none" sz="15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BAFD6-5CDA-8C3E-6014-EB39ACE4C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person holding a pen&#10;&#10;Description automatically generated">
            <a:extLst>
              <a:ext uri="{FF2B5EF4-FFF2-40B4-BE49-F238E27FC236}">
                <a16:creationId xmlns:a16="http://schemas.microsoft.com/office/drawing/2014/main" id="{9E899058-1772-6232-1F39-662096DCA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902" y="180474"/>
            <a:ext cx="5366085" cy="53660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3E01E2-A751-9F6E-E368-B8D339542AA9}"/>
              </a:ext>
            </a:extLst>
          </p:cNvPr>
          <p:cNvSpPr/>
          <p:nvPr/>
        </p:nvSpPr>
        <p:spPr>
          <a:xfrm>
            <a:off x="292277" y="287319"/>
            <a:ext cx="3702207" cy="1613670"/>
          </a:xfrm>
          <a:prstGeom prst="rect">
            <a:avLst/>
          </a:prstGeom>
          <a:solidFill>
            <a:srgbClr val="95A5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7BF37F-A8FA-845D-7B4F-D82E2743D0CE}"/>
              </a:ext>
            </a:extLst>
          </p:cNvPr>
          <p:cNvSpPr txBox="1"/>
          <p:nvPr/>
        </p:nvSpPr>
        <p:spPr>
          <a:xfrm>
            <a:off x="596556" y="733737"/>
            <a:ext cx="3121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„Покриване на материал“</a:t>
            </a:r>
            <a:endParaRPr lang="x-none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2717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FEBF3-EB03-E04C-DCDB-A263C19D2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CE33AA-F21C-1C75-C815-3661D5115602}"/>
              </a:ext>
            </a:extLst>
          </p:cNvPr>
          <p:cNvSpPr/>
          <p:nvPr/>
        </p:nvSpPr>
        <p:spPr>
          <a:xfrm>
            <a:off x="1351721" y="320646"/>
            <a:ext cx="6440557" cy="1609417"/>
          </a:xfrm>
          <a:prstGeom prst="rect">
            <a:avLst/>
          </a:prstGeom>
          <a:solidFill>
            <a:srgbClr val="95A5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AE69D-0D7D-602D-18D6-91DB5833D4BB}"/>
              </a:ext>
            </a:extLst>
          </p:cNvPr>
          <p:cNvSpPr txBox="1"/>
          <p:nvPr/>
        </p:nvSpPr>
        <p:spPr>
          <a:xfrm>
            <a:off x="1881622" y="906063"/>
            <a:ext cx="5620449" cy="4385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3000" b="1">
                <a:solidFill>
                  <a:srgbClr val="191919"/>
                </a:solidFill>
                <a:latin typeface="Calibri"/>
              </a:defRPr>
            </a:pPr>
            <a:r>
              <a:rPr sz="22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Диференциране</a:t>
            </a:r>
            <a:r>
              <a:rPr sz="225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sz="22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на</a:t>
            </a:r>
            <a:r>
              <a:rPr sz="225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bg-BG" sz="2250" dirty="0">
                <a:solidFill>
                  <a:schemeClr val="bg1"/>
                </a:solidFill>
                <a:latin typeface="Century Gothic" panose="020B0502020202020204" pitchFamily="34" charset="0"/>
              </a:rPr>
              <a:t>учебния процес</a:t>
            </a:r>
            <a:endParaRPr sz="22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E3F28CE-82C7-3A3E-6D4F-8EDDDB3FC57C}"/>
              </a:ext>
            </a:extLst>
          </p:cNvPr>
          <p:cNvSpPr/>
          <p:nvPr/>
        </p:nvSpPr>
        <p:spPr>
          <a:xfrm>
            <a:off x="1492541" y="2296190"/>
            <a:ext cx="1920240" cy="2057400"/>
          </a:xfrm>
          <a:prstGeom prst="roundRect">
            <a:avLst/>
          </a:prstGeom>
          <a:noFill/>
          <a:ln w="25400">
            <a:solidFill>
              <a:srgbClr val="4664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r>
              <a:rPr sz="1200" b="1" dirty="0" err="1">
                <a:latin typeface="Century Gothic" panose="020B0502020202020204" pitchFamily="34" charset="0"/>
              </a:rPr>
              <a:t>Структура</a:t>
            </a:r>
            <a:endParaRPr lang="bg-BG" sz="1200" b="1" dirty="0">
              <a:latin typeface="Century Gothic" panose="020B0502020202020204" pitchFamily="34" charset="0"/>
            </a:endParaRPr>
          </a:p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endParaRPr sz="1200" b="1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200" dirty="0">
                <a:latin typeface="Century Gothic" panose="020B0502020202020204" pitchFamily="34" charset="0"/>
              </a:rPr>
              <a:t>• </a:t>
            </a:r>
            <a:r>
              <a:rPr sz="1200" dirty="0" err="1">
                <a:latin typeface="Century Gothic" panose="020B0502020202020204" pitchFamily="34" charset="0"/>
              </a:rPr>
              <a:t>Ясни</a:t>
            </a:r>
            <a:r>
              <a:rPr sz="1200" dirty="0">
                <a:latin typeface="Century Gothic" panose="020B0502020202020204" pitchFamily="34" charset="0"/>
              </a:rPr>
              <a:t> </a:t>
            </a:r>
            <a:r>
              <a:rPr sz="1200" dirty="0" err="1">
                <a:latin typeface="Century Gothic" panose="020B0502020202020204" pitchFamily="34" charset="0"/>
              </a:rPr>
              <a:t>стъпки</a:t>
            </a:r>
            <a:endParaRPr sz="12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200" dirty="0">
                <a:latin typeface="Century Gothic" panose="020B0502020202020204" pitchFamily="34" charset="0"/>
              </a:rPr>
              <a:t>• </a:t>
            </a:r>
            <a:r>
              <a:rPr sz="1200" dirty="0" err="1">
                <a:latin typeface="Century Gothic" panose="020B0502020202020204" pitchFamily="34" charset="0"/>
              </a:rPr>
              <a:t>Моделиране</a:t>
            </a:r>
            <a:endParaRPr sz="12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200" dirty="0">
                <a:latin typeface="Century Gothic" panose="020B0502020202020204" pitchFamily="34" charset="0"/>
              </a:rPr>
              <a:t>• </a:t>
            </a:r>
            <a:r>
              <a:rPr sz="1200" dirty="0" err="1">
                <a:latin typeface="Century Gothic" panose="020B0502020202020204" pitchFamily="34" charset="0"/>
              </a:rPr>
              <a:t>Насочена</a:t>
            </a:r>
            <a:r>
              <a:rPr sz="1200" dirty="0">
                <a:latin typeface="Century Gothic" panose="020B0502020202020204" pitchFamily="34" charset="0"/>
              </a:rPr>
              <a:t> </a:t>
            </a:r>
            <a:r>
              <a:rPr sz="1200" dirty="0" err="1">
                <a:latin typeface="Century Gothic" panose="020B0502020202020204" pitchFamily="34" charset="0"/>
              </a:rPr>
              <a:t>практика</a:t>
            </a:r>
            <a:endParaRPr sz="1200" dirty="0">
              <a:latin typeface="Century Gothic" panose="020B0502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F9DC223-4C01-811C-D4F3-6A2CE550132E}"/>
              </a:ext>
            </a:extLst>
          </p:cNvPr>
          <p:cNvSpPr/>
          <p:nvPr/>
        </p:nvSpPr>
        <p:spPr>
          <a:xfrm>
            <a:off x="3618521" y="2296190"/>
            <a:ext cx="1920240" cy="2057400"/>
          </a:xfrm>
          <a:prstGeom prst="roundRect">
            <a:avLst/>
          </a:prstGeom>
          <a:noFill/>
          <a:ln w="25400">
            <a:solidFill>
              <a:srgbClr val="4664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r>
              <a:rPr sz="1200" b="1" dirty="0" err="1">
                <a:latin typeface="Century Gothic" panose="020B0502020202020204" pitchFamily="34" charset="0"/>
              </a:rPr>
              <a:t>Автономия</a:t>
            </a:r>
            <a:endParaRPr lang="bg-BG" sz="1200" b="1" dirty="0">
              <a:latin typeface="Century Gothic" panose="020B0502020202020204" pitchFamily="34" charset="0"/>
            </a:endParaRPr>
          </a:p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endParaRPr lang="bg-BG" sz="1200" b="1" dirty="0">
              <a:latin typeface="Century Gothic" panose="020B0502020202020204" pitchFamily="34" charset="0"/>
            </a:endParaRPr>
          </a:p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endParaRPr sz="1200" b="1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200" dirty="0">
                <a:latin typeface="Century Gothic" panose="020B0502020202020204" pitchFamily="34" charset="0"/>
              </a:rPr>
              <a:t>• </a:t>
            </a:r>
            <a:r>
              <a:rPr sz="1200" dirty="0" err="1">
                <a:latin typeface="Century Gothic" panose="020B0502020202020204" pitchFamily="34" charset="0"/>
              </a:rPr>
              <a:t>Избор</a:t>
            </a:r>
            <a:endParaRPr sz="12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200" dirty="0">
                <a:latin typeface="Century Gothic" panose="020B0502020202020204" pitchFamily="34" charset="0"/>
              </a:rPr>
              <a:t>• </a:t>
            </a:r>
            <a:r>
              <a:rPr sz="1200" dirty="0" err="1">
                <a:latin typeface="Century Gothic" panose="020B0502020202020204" pitchFamily="34" charset="0"/>
              </a:rPr>
              <a:t>Самостоятелност</a:t>
            </a:r>
            <a:endParaRPr sz="12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200" dirty="0">
                <a:latin typeface="Century Gothic" panose="020B0502020202020204" pitchFamily="34" charset="0"/>
              </a:rPr>
              <a:t>• </a:t>
            </a:r>
            <a:r>
              <a:rPr sz="1200" dirty="0" err="1">
                <a:latin typeface="Century Gothic" panose="020B0502020202020204" pitchFamily="34" charset="0"/>
              </a:rPr>
              <a:t>Саморегулация</a:t>
            </a:r>
            <a:endParaRPr sz="1200" dirty="0">
              <a:latin typeface="Century Gothic" panose="020B0502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443E6B0-7DBB-0054-4736-C982886962BC}"/>
              </a:ext>
            </a:extLst>
          </p:cNvPr>
          <p:cNvSpPr/>
          <p:nvPr/>
        </p:nvSpPr>
        <p:spPr>
          <a:xfrm>
            <a:off x="5744501" y="2296190"/>
            <a:ext cx="1920240" cy="2057400"/>
          </a:xfrm>
          <a:prstGeom prst="roundRect">
            <a:avLst/>
          </a:prstGeom>
          <a:noFill/>
          <a:ln w="25400">
            <a:solidFill>
              <a:srgbClr val="4664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r>
              <a:rPr sz="1200" b="1" dirty="0" err="1">
                <a:latin typeface="Century Gothic" panose="020B0502020202020204" pitchFamily="34" charset="0"/>
              </a:rPr>
              <a:t>Групиране</a:t>
            </a:r>
            <a:endParaRPr lang="bg-BG" sz="1200" b="1" dirty="0">
              <a:latin typeface="Century Gothic" panose="020B0502020202020204" pitchFamily="34" charset="0"/>
            </a:endParaRPr>
          </a:p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endParaRPr lang="bg-BG" sz="1200" b="1" dirty="0">
              <a:latin typeface="Century Gothic" panose="020B0502020202020204" pitchFamily="34" charset="0"/>
            </a:endParaRPr>
          </a:p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endParaRPr sz="1200" b="1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200" dirty="0">
                <a:latin typeface="Century Gothic" panose="020B0502020202020204" pitchFamily="34" charset="0"/>
              </a:rPr>
              <a:t>• </a:t>
            </a:r>
            <a:r>
              <a:rPr sz="1200" dirty="0" err="1">
                <a:latin typeface="Century Gothic" panose="020B0502020202020204" pitchFamily="34" charset="0"/>
              </a:rPr>
              <a:t>Гъвкави</a:t>
            </a:r>
            <a:r>
              <a:rPr sz="1200" dirty="0">
                <a:latin typeface="Century Gothic" panose="020B0502020202020204" pitchFamily="34" charset="0"/>
              </a:rPr>
              <a:t> </a:t>
            </a:r>
            <a:r>
              <a:rPr sz="1200" dirty="0" err="1">
                <a:latin typeface="Century Gothic" panose="020B0502020202020204" pitchFamily="34" charset="0"/>
              </a:rPr>
              <a:t>групи</a:t>
            </a:r>
            <a:endParaRPr sz="12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200" dirty="0">
                <a:latin typeface="Century Gothic" panose="020B0502020202020204" pitchFamily="34" charset="0"/>
              </a:rPr>
              <a:t>• </a:t>
            </a:r>
            <a:r>
              <a:rPr sz="1200" dirty="0" err="1">
                <a:latin typeface="Century Gothic" panose="020B0502020202020204" pitchFamily="34" charset="0"/>
              </a:rPr>
              <a:t>Целево</a:t>
            </a:r>
            <a:r>
              <a:rPr sz="1200" dirty="0">
                <a:latin typeface="Century Gothic" panose="020B0502020202020204" pitchFamily="34" charset="0"/>
              </a:rPr>
              <a:t> </a:t>
            </a:r>
            <a:r>
              <a:rPr sz="1200" dirty="0" err="1">
                <a:latin typeface="Century Gothic" panose="020B0502020202020204" pitchFamily="34" charset="0"/>
              </a:rPr>
              <a:t>сътрудничество</a:t>
            </a:r>
            <a:endParaRPr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0211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95A5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40" y="1714500"/>
            <a:ext cx="3086100" cy="13716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bg-BG" sz="2850" dirty="0"/>
              <a:t>Уважителни задачи</a:t>
            </a:r>
            <a:endParaRPr sz="28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307F8B-8524-6576-328C-D343EB5A45BA}"/>
              </a:ext>
            </a:extLst>
          </p:cNvPr>
          <p:cNvSpPr txBox="1"/>
          <p:nvPr/>
        </p:nvSpPr>
        <p:spPr>
          <a:xfrm>
            <a:off x="4828874" y="499312"/>
            <a:ext cx="3509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" sz="3000" dirty="0">
                <a:solidFill>
                  <a:srgbClr val="C00000"/>
                </a:solidFill>
                <a:latin typeface="Century Gothic" panose="020B0502020202020204" pitchFamily="34" charset="0"/>
              </a:rPr>
              <a:t>Без запълване на време</a:t>
            </a:r>
            <a:endParaRPr lang="x-none" sz="3000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D982E-4CFE-69C5-881B-A316741DDE7B}"/>
              </a:ext>
            </a:extLst>
          </p:cNvPr>
          <p:cNvSpPr txBox="1"/>
          <p:nvPr/>
        </p:nvSpPr>
        <p:spPr>
          <a:xfrm>
            <a:off x="4885423" y="1962715"/>
            <a:ext cx="33959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latin typeface="Century Gothic" panose="020B0502020202020204" pitchFamily="34" charset="0"/>
              </a:rPr>
              <a:t>Всички ученици работят със:</a:t>
            </a: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endParaRPr lang="bg" sz="20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latin typeface="Century Gothic" panose="020B0502020202020204" pitchFamily="34" charset="0"/>
              </a:rPr>
              <a:t>• Значими идеи</a:t>
            </a: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latin typeface="Century Gothic" panose="020B0502020202020204" pitchFamily="34" charset="0"/>
              </a:rPr>
              <a:t>• Истински проблеми</a:t>
            </a: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latin typeface="Century Gothic" panose="020B0502020202020204" pitchFamily="34" charset="0"/>
              </a:rPr>
              <a:t>• Интелектуална дълбочина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10BDB-C98F-854F-C612-A28E2A947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6522DC-1E2D-7994-4AD9-8F9151DED1C0}"/>
              </a:ext>
            </a:extLst>
          </p:cNvPr>
          <p:cNvSpPr/>
          <p:nvPr/>
        </p:nvSpPr>
        <p:spPr>
          <a:xfrm>
            <a:off x="685800" y="348916"/>
            <a:ext cx="7868652" cy="1409950"/>
          </a:xfrm>
          <a:prstGeom prst="rect">
            <a:avLst/>
          </a:prstGeom>
          <a:solidFill>
            <a:srgbClr val="95A5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6BDA8C-B3D7-6457-07A6-B7FD9D3FC935}"/>
              </a:ext>
            </a:extLst>
          </p:cNvPr>
          <p:cNvSpPr txBox="1"/>
          <p:nvPr/>
        </p:nvSpPr>
        <p:spPr>
          <a:xfrm>
            <a:off x="2178990" y="686773"/>
            <a:ext cx="5049780" cy="4385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3000" b="1">
                <a:solidFill>
                  <a:srgbClr val="191919"/>
                </a:solidFill>
                <a:latin typeface="Calibri"/>
              </a:defRPr>
            </a:pPr>
            <a:r>
              <a:rPr sz="22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Диференциране</a:t>
            </a:r>
            <a:r>
              <a:rPr sz="225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sz="22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на</a:t>
            </a:r>
            <a:r>
              <a:rPr sz="225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bg-BG" sz="2250" dirty="0">
                <a:solidFill>
                  <a:schemeClr val="bg1"/>
                </a:solidFill>
                <a:latin typeface="Century Gothic" panose="020B0502020202020204" pitchFamily="34" charset="0"/>
              </a:rPr>
              <a:t>„продукта“</a:t>
            </a:r>
            <a:endParaRPr sz="22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8475BBB-5FBC-E9B4-2065-ADFEAE556B09}"/>
              </a:ext>
            </a:extLst>
          </p:cNvPr>
          <p:cNvSpPr/>
          <p:nvPr/>
        </p:nvSpPr>
        <p:spPr>
          <a:xfrm>
            <a:off x="685799" y="2096723"/>
            <a:ext cx="2442412" cy="2319631"/>
          </a:xfrm>
          <a:prstGeom prst="roundRect">
            <a:avLst/>
          </a:prstGeom>
          <a:noFill/>
          <a:ln w="25400">
            <a:solidFill>
              <a:srgbClr val="4664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r>
              <a:rPr sz="1400" b="1" dirty="0" err="1">
                <a:latin typeface="Century Gothic" panose="020B0502020202020204" pitchFamily="34" charset="0"/>
              </a:rPr>
              <a:t>Писмен</a:t>
            </a:r>
            <a:r>
              <a:rPr sz="1400" b="1" dirty="0">
                <a:latin typeface="Century Gothic" panose="020B0502020202020204" pitchFamily="34" charset="0"/>
              </a:rPr>
              <a:t> </a:t>
            </a:r>
            <a:r>
              <a:rPr sz="1400" b="1" dirty="0" err="1">
                <a:latin typeface="Century Gothic" panose="020B0502020202020204" pitchFamily="34" charset="0"/>
              </a:rPr>
              <a:t>формат</a:t>
            </a:r>
            <a:endParaRPr lang="bg-BG" sz="1400" b="1" dirty="0">
              <a:latin typeface="Century Gothic" panose="020B0502020202020204" pitchFamily="34" charset="0"/>
            </a:endParaRPr>
          </a:p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endParaRPr sz="1400" b="1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400" dirty="0" err="1">
                <a:latin typeface="Century Gothic" panose="020B0502020202020204" pitchFamily="34" charset="0"/>
              </a:rPr>
              <a:t>Есе</a:t>
            </a:r>
            <a:endParaRPr sz="14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400" dirty="0" err="1">
                <a:latin typeface="Century Gothic" panose="020B0502020202020204" pitchFamily="34" charset="0"/>
              </a:rPr>
              <a:t>Структуриран</a:t>
            </a:r>
            <a:r>
              <a:rPr sz="1400" dirty="0">
                <a:latin typeface="Century Gothic" panose="020B0502020202020204" pitchFamily="34" charset="0"/>
              </a:rPr>
              <a:t> </a:t>
            </a:r>
            <a:r>
              <a:rPr sz="1400" dirty="0" err="1">
                <a:latin typeface="Century Gothic" panose="020B0502020202020204" pitchFamily="34" charset="0"/>
              </a:rPr>
              <a:t>отговор</a:t>
            </a:r>
            <a:endParaRPr lang="en-US" sz="14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endParaRPr sz="1400" dirty="0"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BC40BE9-1519-0392-CB7F-F711CCE2CBF8}"/>
              </a:ext>
            </a:extLst>
          </p:cNvPr>
          <p:cNvSpPr/>
          <p:nvPr/>
        </p:nvSpPr>
        <p:spPr>
          <a:xfrm>
            <a:off x="3384194" y="2108755"/>
            <a:ext cx="2556085" cy="2307599"/>
          </a:xfrm>
          <a:prstGeom prst="roundRect">
            <a:avLst/>
          </a:prstGeom>
          <a:noFill/>
          <a:ln w="25400">
            <a:solidFill>
              <a:srgbClr val="4664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r>
              <a:rPr sz="1400" b="1" dirty="0" err="1">
                <a:latin typeface="Century Gothic" panose="020B0502020202020204" pitchFamily="34" charset="0"/>
              </a:rPr>
              <a:t>Устен</a:t>
            </a:r>
            <a:r>
              <a:rPr sz="1400" b="1" dirty="0">
                <a:latin typeface="Century Gothic" panose="020B0502020202020204" pitchFamily="34" charset="0"/>
              </a:rPr>
              <a:t> </a:t>
            </a:r>
            <a:r>
              <a:rPr sz="1400" b="1" dirty="0" err="1">
                <a:latin typeface="Century Gothic" panose="020B0502020202020204" pitchFamily="34" charset="0"/>
              </a:rPr>
              <a:t>формат</a:t>
            </a:r>
            <a:endParaRPr lang="bg-BG" sz="1400" b="1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endParaRPr lang="en-US" sz="14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400" dirty="0" err="1">
                <a:latin typeface="Century Gothic" panose="020B0502020202020204" pitchFamily="34" charset="0"/>
              </a:rPr>
              <a:t>Презентация</a:t>
            </a:r>
            <a:endParaRPr lang="bg" sz="14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1400" dirty="0">
                <a:latin typeface="Century Gothic" panose="020B0502020202020204" pitchFamily="34" charset="0"/>
              </a:rPr>
              <a:t>Аргументирана позиция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05D7148-5550-E2A8-7DD7-5A70C2D5EAD9}"/>
              </a:ext>
            </a:extLst>
          </p:cNvPr>
          <p:cNvSpPr/>
          <p:nvPr/>
        </p:nvSpPr>
        <p:spPr>
          <a:xfrm>
            <a:off x="6196263" y="2096723"/>
            <a:ext cx="2358189" cy="2283537"/>
          </a:xfrm>
          <a:prstGeom prst="roundRect">
            <a:avLst>
              <a:gd name="adj" fmla="val 20576"/>
            </a:avLst>
          </a:prstGeom>
          <a:noFill/>
          <a:ln w="25400">
            <a:solidFill>
              <a:srgbClr val="4664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r>
              <a:rPr sz="1400" b="1" dirty="0" err="1">
                <a:latin typeface="Century Gothic" panose="020B0502020202020204" pitchFamily="34" charset="0"/>
              </a:rPr>
              <a:t>Визуален</a:t>
            </a:r>
            <a:r>
              <a:rPr sz="1400" b="1" dirty="0">
                <a:latin typeface="Century Gothic" panose="020B0502020202020204" pitchFamily="34" charset="0"/>
              </a:rPr>
              <a:t>/</a:t>
            </a:r>
            <a:r>
              <a:rPr sz="1400" b="1" dirty="0" err="1">
                <a:latin typeface="Century Gothic" panose="020B0502020202020204" pitchFamily="34" charset="0"/>
              </a:rPr>
              <a:t>приложен</a:t>
            </a:r>
            <a:endParaRPr lang="bg-BG" sz="1400" b="1" dirty="0">
              <a:latin typeface="Century Gothic" panose="020B0502020202020204" pitchFamily="34" charset="0"/>
            </a:endParaRPr>
          </a:p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endParaRPr sz="1400" b="1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400" dirty="0" err="1">
                <a:latin typeface="Century Gothic" panose="020B0502020202020204" pitchFamily="34" charset="0"/>
              </a:rPr>
              <a:t>Концептуална</a:t>
            </a:r>
            <a:r>
              <a:rPr sz="1400" dirty="0">
                <a:latin typeface="Century Gothic" panose="020B0502020202020204" pitchFamily="34" charset="0"/>
              </a:rPr>
              <a:t> </a:t>
            </a:r>
            <a:r>
              <a:rPr sz="1400" dirty="0" err="1">
                <a:latin typeface="Century Gothic" panose="020B0502020202020204" pitchFamily="34" charset="0"/>
              </a:rPr>
              <a:t>карта</a:t>
            </a:r>
            <a:endParaRPr sz="14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sz="1400" dirty="0" err="1">
                <a:latin typeface="Century Gothic" panose="020B0502020202020204" pitchFamily="34" charset="0"/>
              </a:rPr>
              <a:t>Анализ</a:t>
            </a:r>
            <a:r>
              <a:rPr sz="1400" dirty="0">
                <a:latin typeface="Century Gothic" panose="020B0502020202020204" pitchFamily="34" charset="0"/>
              </a:rPr>
              <a:t> </a:t>
            </a:r>
            <a:r>
              <a:rPr sz="1400" dirty="0" err="1">
                <a:latin typeface="Century Gothic" panose="020B0502020202020204" pitchFamily="34" charset="0"/>
              </a:rPr>
              <a:t>на</a:t>
            </a:r>
            <a:r>
              <a:rPr sz="1400" dirty="0">
                <a:latin typeface="Century Gothic" panose="020B0502020202020204" pitchFamily="34" charset="0"/>
              </a:rPr>
              <a:t> </a:t>
            </a:r>
            <a:r>
              <a:rPr sz="1400" dirty="0" err="1">
                <a:latin typeface="Century Gothic" panose="020B0502020202020204" pitchFamily="34" charset="0"/>
              </a:rPr>
              <a:t>казус</a:t>
            </a:r>
            <a:endParaRPr lang="en-US" sz="14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endParaRPr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3732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B0BE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528" y="1731764"/>
            <a:ext cx="3940472" cy="13716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bg-BG" sz="2850" dirty="0"/>
              <a:t>Общи критерии </a:t>
            </a:r>
            <a:r>
              <a:rPr sz="2850" dirty="0"/>
              <a:t>→ </a:t>
            </a:r>
            <a:r>
              <a:rPr lang="bg-BG" sz="2850" dirty="0"/>
              <a:t>Различни формати</a:t>
            </a:r>
            <a:endParaRPr sz="28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66D153-9C5F-A877-BA62-614A8C908DAE}"/>
              </a:ext>
            </a:extLst>
          </p:cNvPr>
          <p:cNvSpPr txBox="1"/>
          <p:nvPr/>
        </p:nvSpPr>
        <p:spPr>
          <a:xfrm>
            <a:off x="4988812" y="971657"/>
            <a:ext cx="3902525" cy="336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3000" dirty="0">
                <a:solidFill>
                  <a:srgbClr val="C00000"/>
                </a:solidFill>
                <a:latin typeface="Century Gothic" panose="020B0502020202020204" pitchFamily="34" charset="0"/>
              </a:rPr>
              <a:t>Не предпочитан формат</a:t>
            </a: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endParaRPr lang="en-US" sz="135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endParaRPr lang="en-US" sz="12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latin typeface="Century Gothic" panose="020B0502020202020204" pitchFamily="34" charset="0"/>
              </a:rPr>
              <a:t>Оценяваме:</a:t>
            </a: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endParaRPr lang="bg" sz="20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latin typeface="Century Gothic" panose="020B0502020202020204" pitchFamily="34" charset="0"/>
              </a:rPr>
              <a:t>• Разбиране</a:t>
            </a: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latin typeface="Century Gothic" panose="020B0502020202020204" pitchFamily="34" charset="0"/>
              </a:rPr>
              <a:t>• Точност</a:t>
            </a: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latin typeface="Century Gothic" panose="020B0502020202020204" pitchFamily="34" charset="0"/>
              </a:rPr>
              <a:t>• Дълбочина на мислене</a:t>
            </a:r>
            <a:endParaRPr lang="en-US" sz="20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endParaRPr lang="bg" sz="135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endParaRPr lang="bg" sz="135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cutting a sign with scissors&#10;&#10;Description automatically generated">
            <a:extLst>
              <a:ext uri="{FF2B5EF4-FFF2-40B4-BE49-F238E27FC236}">
                <a16:creationId xmlns:a16="http://schemas.microsoft.com/office/drawing/2014/main" id="{A850094C-2A89-036F-DB02-767B96A47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690937" cy="5133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977944-6DB0-1AF5-8A50-65BB71922E8E}"/>
              </a:ext>
            </a:extLst>
          </p:cNvPr>
          <p:cNvSpPr txBox="1"/>
          <p:nvPr/>
        </p:nvSpPr>
        <p:spPr>
          <a:xfrm>
            <a:off x="5991726" y="1521297"/>
            <a:ext cx="30800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latin typeface="Century Gothic" panose="020B0502020202020204" pitchFamily="34" charset="0"/>
              </a:rPr>
              <a:t>Развитието се случва, когато:</a:t>
            </a:r>
            <a:endParaRPr lang="en-US" sz="2000" dirty="0">
              <a:latin typeface="Century Gothic" panose="020B0502020202020204" pitchFamily="34" charset="0"/>
            </a:endParaRPr>
          </a:p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endParaRPr lang="bg" sz="2000" dirty="0">
              <a:latin typeface="Century Gothic" panose="020B0502020202020204" pitchFamily="34" charset="0"/>
            </a:endParaRP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latin typeface="Century Gothic" panose="020B0502020202020204" pitchFamily="34" charset="0"/>
              </a:rPr>
              <a:t>• Има високо когнитивно ниво</a:t>
            </a:r>
          </a:p>
          <a:p>
            <a:pPr>
              <a:defRPr sz="1600">
                <a:solidFill>
                  <a:srgbClr val="191919"/>
                </a:solidFill>
                <a:latin typeface="Calibri"/>
              </a:defRPr>
            </a:pPr>
            <a:r>
              <a:rPr lang="bg" sz="2000" dirty="0">
                <a:latin typeface="Century Gothic" panose="020B0502020202020204" pitchFamily="34" charset="0"/>
              </a:rPr>
              <a:t>• Има адекватна подкрепа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B1A2D5-51F3-32CA-F390-5E02E300B0EC}"/>
              </a:ext>
            </a:extLst>
          </p:cNvPr>
          <p:cNvSpPr txBox="1"/>
          <p:nvPr/>
        </p:nvSpPr>
        <p:spPr>
          <a:xfrm>
            <a:off x="5991726" y="482551"/>
            <a:ext cx="3573378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Подкрепа ≠ </a:t>
            </a:r>
            <a:r>
              <a:rPr lang="bg-BG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Н</a:t>
            </a:r>
            <a:r>
              <a:rPr lang="bg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иски очаквания</a:t>
            </a:r>
          </a:p>
          <a:p>
            <a:endParaRPr lang="x-none" sz="135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1" name="Picture 10" descr="A red piece of wood surrounded by several wooden blocks&#10;&#10;Description automatically generated">
            <a:extLst>
              <a:ext uri="{FF2B5EF4-FFF2-40B4-BE49-F238E27FC236}">
                <a16:creationId xmlns:a16="http://schemas.microsoft.com/office/drawing/2014/main" id="{75385FB9-CAC2-F18A-6F9A-CFD08DEE26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91" t="31818"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849899" y="-1143383"/>
            <a:ext cx="3444203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3414" y="2318946"/>
            <a:ext cx="6808922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en-US" sz="5000" dirty="0" err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Различията</a:t>
            </a:r>
            <a:r>
              <a:rPr lang="en-US" sz="50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са</a:t>
            </a:r>
            <a:r>
              <a:rPr lang="en-US" sz="50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норма</a:t>
            </a:r>
            <a:endParaRPr lang="en-US" sz="500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3" name="Rectangle: Rounded Corners 2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81279"/>
            <a:ext cx="7339422" cy="5143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F6B9E9-FAA1-7418-BDA4-7030D40CA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hildren looking at a globe&#10;&#10;Description automatically generated">
            <a:extLst>
              <a:ext uri="{FF2B5EF4-FFF2-40B4-BE49-F238E27FC236}">
                <a16:creationId xmlns:a16="http://schemas.microsoft.com/office/drawing/2014/main" id="{78C0717A-217F-0F92-9942-BE09A6448D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122"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D87EA0-6DE3-558A-3843-FCA2BA9D3876}"/>
              </a:ext>
            </a:extLst>
          </p:cNvPr>
          <p:cNvSpPr txBox="1"/>
          <p:nvPr/>
        </p:nvSpPr>
        <p:spPr>
          <a:xfrm>
            <a:off x="392906" y="3987930"/>
            <a:ext cx="8408194" cy="558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en-US" sz="2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диференциране</a:t>
            </a:r>
            <a:r>
              <a:rPr lang="en-US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 = </a:t>
            </a:r>
            <a:r>
              <a:rPr lang="en-US" sz="2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откликване</a:t>
            </a:r>
            <a:r>
              <a:rPr lang="en-US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2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на</a:t>
            </a:r>
            <a:r>
              <a:rPr lang="en-US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2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учениците</a:t>
            </a:r>
            <a:endParaRPr lang="en-US" sz="27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931487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0113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0754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D7ED46-E853-85D9-38B3-FB0FC7889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child in graduation cap and gown holding a magnifying glass&#10;&#10;Description automatically generated">
            <a:extLst>
              <a:ext uri="{FF2B5EF4-FFF2-40B4-BE49-F238E27FC236}">
                <a16:creationId xmlns:a16="http://schemas.microsoft.com/office/drawing/2014/main" id="{78A9C14F-E1F5-D6BA-F0EB-CF588FD8C3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51" t="6484" r="5619"/>
          <a:stretch>
            <a:fillRect/>
          </a:stretch>
        </p:blipFill>
        <p:spPr>
          <a:xfrm>
            <a:off x="2642616" y="10"/>
            <a:ext cx="6501384" cy="51434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30B0A-6FDA-9DE3-55ED-29D5B290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841772"/>
            <a:ext cx="3785918" cy="24031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800" dirty="0" err="1"/>
              <a:t>Оценяване</a:t>
            </a:r>
            <a:r>
              <a:rPr lang="en-US" sz="2800" dirty="0"/>
              <a:t> </a:t>
            </a:r>
            <a:r>
              <a:rPr lang="en-US" sz="2800" dirty="0" err="1"/>
              <a:t>в</a:t>
            </a:r>
            <a:r>
              <a:rPr lang="en-US" sz="2800" dirty="0"/>
              <a:t> </a:t>
            </a:r>
            <a:r>
              <a:rPr lang="en-US" sz="2800" dirty="0" err="1"/>
              <a:t>диференцираната</a:t>
            </a:r>
            <a:r>
              <a:rPr lang="en-US" sz="2800" dirty="0"/>
              <a:t> </a:t>
            </a:r>
            <a:r>
              <a:rPr lang="en-US" sz="2800" dirty="0" err="1"/>
              <a:t>класна</a:t>
            </a:r>
            <a:r>
              <a:rPr lang="en-US" sz="2800" dirty="0"/>
              <a:t> </a:t>
            </a:r>
            <a:r>
              <a:rPr lang="en-US" sz="2800" dirty="0" err="1"/>
              <a:t>стая</a:t>
            </a:r>
            <a:endParaRPr lang="en-US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3410190"/>
            <a:ext cx="298323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9665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0"/>
            <a:ext cx="9141712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556D3F-F9E0-4DD4-A96F-6A8297B92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696"/>
            <a:ext cx="9141714" cy="2618217"/>
            <a:chOff x="651279" y="598259"/>
            <a:chExt cx="10889442" cy="5680742"/>
          </a:xfrm>
        </p:grpSpPr>
        <p:sp>
          <p:nvSpPr>
            <p:cNvPr id="18" name="Color">
              <a:extLst>
                <a:ext uri="{FF2B5EF4-FFF2-40B4-BE49-F238E27FC236}">
                  <a16:creationId xmlns:a16="http://schemas.microsoft.com/office/drawing/2014/main" id="{86D4FF5D-6473-4BE3-A6EC-40CE25027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19" name="Color">
              <a:extLst>
                <a:ext uri="{FF2B5EF4-FFF2-40B4-BE49-F238E27FC236}">
                  <a16:creationId xmlns:a16="http://schemas.microsoft.com/office/drawing/2014/main" id="{993888FB-861F-4B4A-819C-BEB6D558A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5" name="Picture 4" descr="A close-up of a target with arrows&#10;&#10;Description automatically generated">
            <a:extLst>
              <a:ext uri="{FF2B5EF4-FFF2-40B4-BE49-F238E27FC236}">
                <a16:creationId xmlns:a16="http://schemas.microsoft.com/office/drawing/2014/main" id="{669E6A5E-A5B4-4784-A857-C8D4442428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12" r="-3" b="-3"/>
          <a:stretch>
            <a:fillRect/>
          </a:stretch>
        </p:blipFill>
        <p:spPr>
          <a:xfrm>
            <a:off x="5102735" y="798957"/>
            <a:ext cx="3547660" cy="354558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EABBED-2B80-4B13-A7A8-1D34C4A02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717" cy="5143498"/>
            <a:chOff x="0" y="0"/>
            <a:chExt cx="12188952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3A7A746-A7C1-443C-9B24-406D22245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D71425D-6031-4121-BA40-815DACCD0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7A43343-A25B-49D5-9967-D5647ADF7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66E434-22B6-48A1-BC19-A80163E81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5470CE2-E5F8-489C-84E9-775AE8D3E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435DD6-F0FB-492A-9267-CE09EC2C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B17117C-64EA-4B8B-9DDC-D10E947C4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281" y="760930"/>
            <a:ext cx="4225148" cy="16700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600" dirty="0" err="1">
                <a:solidFill>
                  <a:schemeClr val="bg1"/>
                </a:solidFill>
              </a:rPr>
              <a:t>Преосмисляне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на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целта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на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оценяването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7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530289" cy="5143500"/>
            <a:chOff x="651279" y="598259"/>
            <a:chExt cx="10889442" cy="5680742"/>
          </a:xfrm>
        </p:grpSpPr>
        <p:sp>
          <p:nvSpPr>
            <p:cNvPr id="36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37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3" y="0"/>
            <a:ext cx="9141717" cy="5143498"/>
            <a:chOff x="0" y="0"/>
            <a:chExt cx="12188952" cy="6858000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788" y="630936"/>
            <a:ext cx="2636433" cy="4005072"/>
          </a:xfrm>
        </p:spPr>
        <p:txBody>
          <a:bodyPr anchor="ctr">
            <a:normAutofit/>
          </a:bodyPr>
          <a:lstStyle/>
          <a:p>
            <a:pPr algn="l"/>
            <a:r>
              <a:rPr lang="bg-BG" sz="2500">
                <a:solidFill>
                  <a:schemeClr val="bg1"/>
                </a:solidFill>
                <a:latin typeface="Century Gothic"/>
              </a:rPr>
              <a:t>Д</a:t>
            </a:r>
            <a:r>
              <a:rPr lang="bg" sz="2500">
                <a:solidFill>
                  <a:schemeClr val="bg1"/>
                </a:solidFill>
                <a:latin typeface="Century Gothic"/>
              </a:rPr>
              <a:t>иагностично оценяване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45E1AC-B444-15E0-58D6-450BB278E8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9659687"/>
              </p:ext>
            </p:extLst>
          </p:nvPr>
        </p:nvGraphicFramePr>
        <p:xfrm>
          <a:off x="3739414" y="173254"/>
          <a:ext cx="4775935" cy="4804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40E93D9-F13F-4097-A159-E0A6CEBA8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37" y="333348"/>
            <a:ext cx="2565228" cy="1429737"/>
          </a:xfrm>
        </p:spPr>
        <p:txBody>
          <a:bodyPr>
            <a:normAutofit/>
          </a:bodyPr>
          <a:lstStyle/>
          <a:p>
            <a:r>
              <a:rPr lang="bg" sz="2100" dirty="0">
                <a:latin typeface="Century Gothic"/>
              </a:rPr>
              <a:t>Формиращо оценяване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195DEE6-4833-743C-4FA5-910F744A08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27" r="17223" b="1"/>
          <a:stretch>
            <a:fillRect/>
          </a:stretch>
        </p:blipFill>
        <p:spPr>
          <a:xfrm>
            <a:off x="20" y="2076557"/>
            <a:ext cx="3208693" cy="306694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A3D150B-ADB5-401D-8304-C7845A109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76557"/>
            <a:ext cx="3232716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D3AB31-A71C-4414-BA05-CF667CBA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1932" y="2547746"/>
            <a:ext cx="51435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887C304-A573-2393-A826-93B4D6CFA0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7611386"/>
              </p:ext>
            </p:extLst>
          </p:nvPr>
        </p:nvGraphicFramePr>
        <p:xfrm>
          <a:off x="4073734" y="509216"/>
          <a:ext cx="4189836" cy="4057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44026"/>
            <a:ext cx="3401206" cy="146763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bg" sz="2900" dirty="0">
                <a:latin typeface="Century Gothic"/>
              </a:rPr>
              <a:t>Справедливост ≠ Еднаквост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sX0" fmla="*/ 0 w 2606040"/>
              <a:gd name="csY0" fmla="*/ 0 h 13716"/>
              <a:gd name="csX1" fmla="*/ 625450 w 2606040"/>
              <a:gd name="csY1" fmla="*/ 0 h 13716"/>
              <a:gd name="csX2" fmla="*/ 1224839 w 2606040"/>
              <a:gd name="csY2" fmla="*/ 0 h 13716"/>
              <a:gd name="csX3" fmla="*/ 1824228 w 2606040"/>
              <a:gd name="csY3" fmla="*/ 0 h 13716"/>
              <a:gd name="csX4" fmla="*/ 2606040 w 2606040"/>
              <a:gd name="csY4" fmla="*/ 0 h 13716"/>
              <a:gd name="csX5" fmla="*/ 2606040 w 2606040"/>
              <a:gd name="csY5" fmla="*/ 13716 h 13716"/>
              <a:gd name="csX6" fmla="*/ 1902409 w 2606040"/>
              <a:gd name="csY6" fmla="*/ 13716 h 13716"/>
              <a:gd name="csX7" fmla="*/ 1276960 w 2606040"/>
              <a:gd name="csY7" fmla="*/ 13716 h 13716"/>
              <a:gd name="csX8" fmla="*/ 677570 w 2606040"/>
              <a:gd name="csY8" fmla="*/ 13716 h 13716"/>
              <a:gd name="csX9" fmla="*/ 0 w 2606040"/>
              <a:gd name="csY9" fmla="*/ 13716 h 13716"/>
              <a:gd name="csX10" fmla="*/ 0 w 2606040"/>
              <a:gd name="csY10" fmla="*/ 0 h 137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Picture 6" descr="A road with light bulbs around it&#10;&#10;Description automatically generated">
            <a:extLst>
              <a:ext uri="{FF2B5EF4-FFF2-40B4-BE49-F238E27FC236}">
                <a16:creationId xmlns:a16="http://schemas.microsoft.com/office/drawing/2014/main" id="{4C07127B-29AC-4795-953B-EB47F2CE39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57" r="15990"/>
          <a:stretch>
            <a:fillRect/>
          </a:stretch>
        </p:blipFill>
        <p:spPr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AAC03724-FFDA-FE49-9ACC-71F50B7B53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917339"/>
              </p:ext>
            </p:extLst>
          </p:nvPr>
        </p:nvGraphicFramePr>
        <p:xfrm>
          <a:off x="480060" y="2154674"/>
          <a:ext cx="3182691" cy="2490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11480"/>
            <a:ext cx="2700645" cy="4073652"/>
          </a:xfrm>
        </p:spPr>
        <p:txBody>
          <a:bodyPr>
            <a:normAutofit/>
          </a:bodyPr>
          <a:lstStyle/>
          <a:p>
            <a:r>
              <a:rPr lang="bg" sz="1900">
                <a:latin typeface="Century Gothic"/>
              </a:rPr>
              <a:t>Професионална преценка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907987" y="2444036"/>
            <a:ext cx="3360420" cy="13716"/>
          </a:xfrm>
          <a:custGeom>
            <a:avLst/>
            <a:gdLst>
              <a:gd name="csX0" fmla="*/ 0 w 3360420"/>
              <a:gd name="csY0" fmla="*/ 0 h 13716"/>
              <a:gd name="csX1" fmla="*/ 638480 w 3360420"/>
              <a:gd name="csY1" fmla="*/ 0 h 13716"/>
              <a:gd name="csX2" fmla="*/ 1310564 w 3360420"/>
              <a:gd name="csY2" fmla="*/ 0 h 13716"/>
              <a:gd name="csX3" fmla="*/ 2016252 w 3360420"/>
              <a:gd name="csY3" fmla="*/ 0 h 13716"/>
              <a:gd name="csX4" fmla="*/ 2721940 w 3360420"/>
              <a:gd name="csY4" fmla="*/ 0 h 13716"/>
              <a:gd name="csX5" fmla="*/ 3360420 w 3360420"/>
              <a:gd name="csY5" fmla="*/ 0 h 13716"/>
              <a:gd name="csX6" fmla="*/ 3360420 w 3360420"/>
              <a:gd name="csY6" fmla="*/ 13716 h 13716"/>
              <a:gd name="csX7" fmla="*/ 2621128 w 3360420"/>
              <a:gd name="csY7" fmla="*/ 13716 h 13716"/>
              <a:gd name="csX8" fmla="*/ 1881835 w 3360420"/>
              <a:gd name="csY8" fmla="*/ 13716 h 13716"/>
              <a:gd name="csX9" fmla="*/ 1209751 w 3360420"/>
              <a:gd name="csY9" fmla="*/ 13716 h 13716"/>
              <a:gd name="csX10" fmla="*/ 0 w 3360420"/>
              <a:gd name="csY10" fmla="*/ 13716 h 13716"/>
              <a:gd name="csX11" fmla="*/ 0 w 3360420"/>
              <a:gd name="csY11" fmla="*/ 0 h 137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360420" h="13716" fill="none" extrusionOk="0">
                <a:moveTo>
                  <a:pt x="0" y="0"/>
                </a:moveTo>
                <a:cubicBezTo>
                  <a:pt x="173390" y="25775"/>
                  <a:pt x="488191" y="-28129"/>
                  <a:pt x="638480" y="0"/>
                </a:cubicBezTo>
                <a:cubicBezTo>
                  <a:pt x="788769" y="28129"/>
                  <a:pt x="1174965" y="-28957"/>
                  <a:pt x="1310564" y="0"/>
                </a:cubicBezTo>
                <a:cubicBezTo>
                  <a:pt x="1446163" y="28957"/>
                  <a:pt x="1725466" y="-34787"/>
                  <a:pt x="2016252" y="0"/>
                </a:cubicBezTo>
                <a:cubicBezTo>
                  <a:pt x="2307038" y="34787"/>
                  <a:pt x="2437945" y="-15142"/>
                  <a:pt x="2721940" y="0"/>
                </a:cubicBezTo>
                <a:cubicBezTo>
                  <a:pt x="3005935" y="15142"/>
                  <a:pt x="3141795" y="-10480"/>
                  <a:pt x="3360420" y="0"/>
                </a:cubicBezTo>
                <a:cubicBezTo>
                  <a:pt x="3359940" y="2989"/>
                  <a:pt x="3359779" y="10166"/>
                  <a:pt x="3360420" y="13716"/>
                </a:cubicBezTo>
                <a:cubicBezTo>
                  <a:pt x="3047302" y="-18841"/>
                  <a:pt x="2960325" y="10240"/>
                  <a:pt x="2621128" y="13716"/>
                </a:cubicBezTo>
                <a:cubicBezTo>
                  <a:pt x="2281931" y="17192"/>
                  <a:pt x="2176842" y="26844"/>
                  <a:pt x="1881835" y="13716"/>
                </a:cubicBezTo>
                <a:cubicBezTo>
                  <a:pt x="1586828" y="588"/>
                  <a:pt x="1449984" y="-8996"/>
                  <a:pt x="1209751" y="13716"/>
                </a:cubicBezTo>
                <a:cubicBezTo>
                  <a:pt x="969518" y="36428"/>
                  <a:pt x="318488" y="55902"/>
                  <a:pt x="0" y="13716"/>
                </a:cubicBezTo>
                <a:cubicBezTo>
                  <a:pt x="182" y="9317"/>
                  <a:pt x="482" y="5285"/>
                  <a:pt x="0" y="0"/>
                </a:cubicBezTo>
                <a:close/>
              </a:path>
              <a:path w="3360420" h="13716" stroke="0" extrusionOk="0">
                <a:moveTo>
                  <a:pt x="0" y="0"/>
                </a:moveTo>
                <a:cubicBezTo>
                  <a:pt x="152211" y="-10113"/>
                  <a:pt x="493092" y="-25529"/>
                  <a:pt x="638480" y="0"/>
                </a:cubicBezTo>
                <a:cubicBezTo>
                  <a:pt x="783868" y="25529"/>
                  <a:pt x="1051824" y="-19092"/>
                  <a:pt x="1209751" y="0"/>
                </a:cubicBezTo>
                <a:cubicBezTo>
                  <a:pt x="1367678" y="19092"/>
                  <a:pt x="1729599" y="16071"/>
                  <a:pt x="1949044" y="0"/>
                </a:cubicBezTo>
                <a:cubicBezTo>
                  <a:pt x="2168489" y="-16071"/>
                  <a:pt x="2323758" y="-4710"/>
                  <a:pt x="2587523" y="0"/>
                </a:cubicBezTo>
                <a:cubicBezTo>
                  <a:pt x="2851288" y="4710"/>
                  <a:pt x="3195571" y="-8175"/>
                  <a:pt x="3360420" y="0"/>
                </a:cubicBezTo>
                <a:cubicBezTo>
                  <a:pt x="3359928" y="2764"/>
                  <a:pt x="3360118" y="8747"/>
                  <a:pt x="3360420" y="13716"/>
                </a:cubicBezTo>
                <a:cubicBezTo>
                  <a:pt x="3025528" y="-15604"/>
                  <a:pt x="2845368" y="35037"/>
                  <a:pt x="2688336" y="13716"/>
                </a:cubicBezTo>
                <a:cubicBezTo>
                  <a:pt x="2531304" y="-7605"/>
                  <a:pt x="2279760" y="-9642"/>
                  <a:pt x="1949044" y="13716"/>
                </a:cubicBezTo>
                <a:cubicBezTo>
                  <a:pt x="1618328" y="37074"/>
                  <a:pt x="1624903" y="7505"/>
                  <a:pt x="1377772" y="13716"/>
                </a:cubicBezTo>
                <a:cubicBezTo>
                  <a:pt x="1130641" y="19927"/>
                  <a:pt x="973925" y="-19083"/>
                  <a:pt x="705688" y="13716"/>
                </a:cubicBezTo>
                <a:cubicBezTo>
                  <a:pt x="437451" y="46515"/>
                  <a:pt x="236989" y="-13738"/>
                  <a:pt x="0" y="13716"/>
                </a:cubicBezTo>
                <a:cubicBezTo>
                  <a:pt x="614" y="9981"/>
                  <a:pt x="600" y="540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4813" y="414068"/>
            <a:ext cx="4668251" cy="4073652"/>
          </a:xfrm>
        </p:spPr>
        <p:txBody>
          <a:bodyPr anchor="ctr">
            <a:normAutofit/>
          </a:bodyPr>
          <a:lstStyle/>
          <a:p>
            <a:pPr>
              <a:defRPr sz="2200">
                <a:latin typeface="Century Gothic"/>
              </a:defRPr>
            </a:pPr>
            <a:r>
              <a:rPr lang="bg" sz="1700" dirty="0"/>
              <a:t>Интерпретиране на данни</a:t>
            </a:r>
          </a:p>
          <a:p>
            <a:pPr>
              <a:defRPr sz="2200">
                <a:latin typeface="Century Gothic"/>
              </a:defRPr>
            </a:pPr>
            <a:r>
              <a:rPr lang="bg" sz="1700" dirty="0"/>
              <a:t>Информирани решения</a:t>
            </a:r>
          </a:p>
          <a:p>
            <a:pPr>
              <a:defRPr sz="2200">
                <a:latin typeface="Century Gothic"/>
              </a:defRPr>
            </a:pPr>
            <a:r>
              <a:rPr lang="bg" sz="1700" dirty="0"/>
              <a:t>Корекция на преподаването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Picture 6" descr="A person and a child sitting at a table&#10;&#10;Description automatically generated">
            <a:extLst>
              <a:ext uri="{FF2B5EF4-FFF2-40B4-BE49-F238E27FC236}">
                <a16:creationId xmlns:a16="http://schemas.microsoft.com/office/drawing/2014/main" id="{3E8305BE-8BA4-15E6-3DC7-D0A69C2FDA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/>
          <a:stretch>
            <a:fillRect/>
          </a:stretch>
        </p:blipFill>
        <p:spPr>
          <a:xfrm>
            <a:off x="20" y="-16"/>
            <a:ext cx="9143977" cy="51435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27533" y="825237"/>
            <a:ext cx="5143502" cy="3493010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599" y="482600"/>
            <a:ext cx="4089397" cy="26769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en-US" sz="3900" dirty="0" err="1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Не</a:t>
            </a:r>
            <a:r>
              <a:rPr lang="en-US" sz="3900" dirty="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3900" dirty="0" err="1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перфектност</a:t>
            </a:r>
            <a:r>
              <a:rPr lang="en-US" sz="3900" dirty="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. </a:t>
            </a:r>
            <a:r>
              <a:rPr lang="en-US" sz="3900" dirty="0" err="1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Отзивчивост</a:t>
            </a:r>
            <a:r>
              <a:rPr lang="en-US" sz="3900" dirty="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55140" y="1654638"/>
            <a:ext cx="5143502" cy="1834218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7397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71" y="0"/>
            <a:ext cx="9144000" cy="514349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776" y="457200"/>
            <a:ext cx="2696758" cy="998129"/>
          </a:xfrm>
        </p:spPr>
        <p:txBody>
          <a:bodyPr>
            <a:normAutofit/>
          </a:bodyPr>
          <a:lstStyle/>
          <a:p>
            <a:r>
              <a:rPr lang="bg">
                <a:latin typeface="Century Gothic"/>
              </a:rPr>
              <a:t>Рефлексия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775" y="1645576"/>
            <a:ext cx="2369056" cy="2931440"/>
          </a:xfrm>
        </p:spPr>
        <p:txBody>
          <a:bodyPr>
            <a:normAutofit/>
          </a:bodyPr>
          <a:lstStyle/>
          <a:p>
            <a:pPr>
              <a:defRPr sz="2200">
                <a:latin typeface="Century Gothic"/>
              </a:defRPr>
            </a:pPr>
            <a:r>
              <a:rPr lang="bg" sz="1500"/>
              <a:t>Какво проработи?</a:t>
            </a:r>
          </a:p>
          <a:p>
            <a:pPr>
              <a:defRPr sz="2200">
                <a:latin typeface="Century Gothic"/>
              </a:defRPr>
            </a:pPr>
            <a:r>
              <a:rPr lang="bg" sz="1500"/>
              <a:t>Кой напредна и защо?</a:t>
            </a:r>
          </a:p>
          <a:p>
            <a:pPr>
              <a:defRPr sz="2200">
                <a:latin typeface="Century Gothic"/>
              </a:defRPr>
            </a:pPr>
            <a:r>
              <a:rPr lang="bg" sz="1500"/>
              <a:t>Кой има нужда от подкрепа?</a:t>
            </a:r>
          </a:p>
        </p:txBody>
      </p:sp>
      <p:pic>
        <p:nvPicPr>
          <p:cNvPr id="7" name="Picture 6" descr="A group of children writing on paper&#10;&#10;Description automatically generated">
            <a:extLst>
              <a:ext uri="{FF2B5EF4-FFF2-40B4-BE49-F238E27FC236}">
                <a16:creationId xmlns:a16="http://schemas.microsoft.com/office/drawing/2014/main" id="{544C8252-8D66-6A82-C619-7AC0053183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77" r="3" b="25020"/>
          <a:stretch>
            <a:fillRect/>
          </a:stretch>
        </p:blipFill>
        <p:spPr>
          <a:xfrm>
            <a:off x="3711141" y="10"/>
            <a:ext cx="5432859" cy="5143490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351564" cy="51435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55" y="744070"/>
            <a:ext cx="3038073" cy="20963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kern="1200" dirty="0" err="1">
                <a:solidFill>
                  <a:schemeClr val="tx1"/>
                </a:solidFill>
                <a:ea typeface="+mj-ea"/>
                <a:cs typeface="+mj-cs"/>
              </a:rPr>
              <a:t>Прозрачност</a:t>
            </a:r>
            <a:endParaRPr lang="en-US" kern="12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DFC04D-EBB0-1E71-FA4E-3D12F501D3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3717013"/>
              </p:ext>
            </p:extLst>
          </p:nvPr>
        </p:nvGraphicFramePr>
        <p:xfrm>
          <a:off x="4070730" y="1461837"/>
          <a:ext cx="3539089" cy="3199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9" name="Picture 8" descr="Several different colored arrows arranged in a circle&#10;&#10;Description automatically generated">
            <a:extLst>
              <a:ext uri="{FF2B5EF4-FFF2-40B4-BE49-F238E27FC236}">
                <a16:creationId xmlns:a16="http://schemas.microsoft.com/office/drawing/2014/main" id="{35C65ADE-0209-A052-BE2A-07A4F5C5C8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79" r="3676" b="2"/>
          <a:stretch>
            <a:fillRect/>
          </a:stretch>
        </p:blipFill>
        <p:spPr>
          <a:xfrm>
            <a:off x="4671911" y="10"/>
            <a:ext cx="4472089" cy="51434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CBB7EA-34A3-FF6C-8862-246A8E0AAE7B}"/>
              </a:ext>
            </a:extLst>
          </p:cNvPr>
          <p:cNvSpPr txBox="1"/>
          <p:nvPr/>
        </p:nvSpPr>
        <p:spPr>
          <a:xfrm>
            <a:off x="536549" y="1786920"/>
            <a:ext cx="4232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>
                <a:latin typeface="Century Gothic" panose="020B0502020202020204" pitchFamily="34" charset="0"/>
                <a:ea typeface="+mj-ea"/>
                <a:cs typeface="+mj-cs"/>
              </a:rPr>
              <a:t>Какво е диференцираното обучение?</a:t>
            </a:r>
            <a:endParaRPr lang="x-none" sz="32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rtoon of a person sitting at a table with a teacher and a teacher&#10;&#10;Description automatically generated">
            <a:extLst>
              <a:ext uri="{FF2B5EF4-FFF2-40B4-BE49-F238E27FC236}">
                <a16:creationId xmlns:a16="http://schemas.microsoft.com/office/drawing/2014/main" id="{2DD25CB2-3A06-873F-1B0B-1E90F9FF6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9861" y="794084"/>
            <a:ext cx="4684278" cy="3619670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89E1A0-D93B-7A86-0973-0DB198C1AD1D}"/>
              </a:ext>
            </a:extLst>
          </p:cNvPr>
          <p:cNvSpPr>
            <a:spLocks/>
          </p:cNvSpPr>
          <p:nvPr/>
        </p:nvSpPr>
        <p:spPr>
          <a:xfrm>
            <a:off x="1720516" y="794085"/>
            <a:ext cx="5657850" cy="3691469"/>
          </a:xfrm>
          <a:prstGeom prst="roundRect">
            <a:avLst/>
          </a:prstGeom>
          <a:noFill/>
          <a:ln w="41275">
            <a:solidFill>
              <a:srgbClr val="4664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600">
                <a:solidFill>
                  <a:srgbClr val="191919"/>
                </a:solidFill>
                <a:latin typeface="Calibri"/>
              </a:defRPr>
            </a:pPr>
            <a:endParaRPr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5671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17891"/>
            <a:ext cx="2530602" cy="4175919"/>
          </a:xfrm>
        </p:spPr>
        <p:txBody>
          <a:bodyPr>
            <a:normAutofit/>
          </a:bodyPr>
          <a:lstStyle/>
          <a:p>
            <a:r>
              <a:rPr lang="bg" sz="2700">
                <a:latin typeface="Century Gothic"/>
              </a:rPr>
              <a:t>Устойчивост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C594E7D9-BD87-3940-A34C-ECECDAF26C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162756"/>
              </p:ext>
            </p:extLst>
          </p:nvPr>
        </p:nvGraphicFramePr>
        <p:xfrm>
          <a:off x="3819906" y="465294"/>
          <a:ext cx="4697730" cy="412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17891"/>
            <a:ext cx="7886700" cy="850124"/>
          </a:xfrm>
        </p:spPr>
        <p:txBody>
          <a:bodyPr>
            <a:normAutofit/>
          </a:bodyPr>
          <a:lstStyle/>
          <a:p>
            <a:r>
              <a:rPr lang="bg" sz="3900">
                <a:latin typeface="Century Gothic"/>
              </a:rPr>
              <a:t>Управление на класната стая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916CD35-A48E-68F6-44C2-3DD180DF51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632575"/>
              </p:ext>
            </p:extLst>
          </p:nvPr>
        </p:nvGraphicFramePr>
        <p:xfrm>
          <a:off x="628650" y="1371600"/>
          <a:ext cx="78867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321" y="246888"/>
            <a:ext cx="4688333" cy="133731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bg" sz="4100">
                <a:latin typeface="Century Gothic"/>
              </a:rPr>
              <a:t>Пътят напред без „прегаряне“</a:t>
            </a:r>
          </a:p>
        </p:txBody>
      </p:sp>
      <p:pic>
        <p:nvPicPr>
          <p:cNvPr id="9" name="Picture 8" descr="A person's feet on a stone steps&#10;&#10;Description automatically generated">
            <a:extLst>
              <a:ext uri="{FF2B5EF4-FFF2-40B4-BE49-F238E27FC236}">
                <a16:creationId xmlns:a16="http://schemas.microsoft.com/office/drawing/2014/main" id="{F5FB9B6D-36D7-51A8-557C-D131DBDE19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09" r="-3" b="-3"/>
          <a:stretch>
            <a:fillRect/>
          </a:stretch>
        </p:blipFill>
        <p:spPr>
          <a:xfrm>
            <a:off x="20" y="10"/>
            <a:ext cx="3492988" cy="51434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1781210"/>
            <a:ext cx="3182692" cy="13716"/>
          </a:xfrm>
          <a:custGeom>
            <a:avLst/>
            <a:gdLst>
              <a:gd name="csX0" fmla="*/ 0 w 3182692"/>
              <a:gd name="csY0" fmla="*/ 0 h 13716"/>
              <a:gd name="csX1" fmla="*/ 636538 w 3182692"/>
              <a:gd name="csY1" fmla="*/ 0 h 13716"/>
              <a:gd name="csX2" fmla="*/ 1273077 w 3182692"/>
              <a:gd name="csY2" fmla="*/ 0 h 13716"/>
              <a:gd name="csX3" fmla="*/ 1909615 w 3182692"/>
              <a:gd name="csY3" fmla="*/ 0 h 13716"/>
              <a:gd name="csX4" fmla="*/ 2482500 w 3182692"/>
              <a:gd name="csY4" fmla="*/ 0 h 13716"/>
              <a:gd name="csX5" fmla="*/ 3182692 w 3182692"/>
              <a:gd name="csY5" fmla="*/ 0 h 13716"/>
              <a:gd name="csX6" fmla="*/ 3182692 w 3182692"/>
              <a:gd name="csY6" fmla="*/ 13716 h 13716"/>
              <a:gd name="csX7" fmla="*/ 2609807 w 3182692"/>
              <a:gd name="csY7" fmla="*/ 13716 h 13716"/>
              <a:gd name="csX8" fmla="*/ 2068750 w 3182692"/>
              <a:gd name="csY8" fmla="*/ 13716 h 13716"/>
              <a:gd name="csX9" fmla="*/ 1432211 w 3182692"/>
              <a:gd name="csY9" fmla="*/ 13716 h 13716"/>
              <a:gd name="csX10" fmla="*/ 859327 w 3182692"/>
              <a:gd name="csY10" fmla="*/ 13716 h 13716"/>
              <a:gd name="csX11" fmla="*/ 0 w 3182692"/>
              <a:gd name="csY11" fmla="*/ 13716 h 13716"/>
              <a:gd name="csX12" fmla="*/ 0 w 3182692"/>
              <a:gd name="csY12" fmla="*/ 0 h 137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182692" h="13716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07727" y="-28"/>
                  <a:pt x="1273077" y="0"/>
                </a:cubicBezTo>
                <a:cubicBezTo>
                  <a:pt x="1538427" y="28"/>
                  <a:pt x="1698640" y="-12775"/>
                  <a:pt x="1909615" y="0"/>
                </a:cubicBezTo>
                <a:cubicBezTo>
                  <a:pt x="2120590" y="12775"/>
                  <a:pt x="2210293" y="-21823"/>
                  <a:pt x="2482500" y="0"/>
                </a:cubicBezTo>
                <a:cubicBezTo>
                  <a:pt x="2754708" y="21823"/>
                  <a:pt x="3004133" y="-28750"/>
                  <a:pt x="3182692" y="0"/>
                </a:cubicBezTo>
                <a:cubicBezTo>
                  <a:pt x="3182906" y="4075"/>
                  <a:pt x="3183008" y="9784"/>
                  <a:pt x="3182692" y="13716"/>
                </a:cubicBezTo>
                <a:cubicBezTo>
                  <a:pt x="2947402" y="17868"/>
                  <a:pt x="2876226" y="22619"/>
                  <a:pt x="2609807" y="13716"/>
                </a:cubicBezTo>
                <a:cubicBezTo>
                  <a:pt x="2343389" y="4813"/>
                  <a:pt x="2326689" y="21007"/>
                  <a:pt x="2068750" y="13716"/>
                </a:cubicBezTo>
                <a:cubicBezTo>
                  <a:pt x="1810811" y="6425"/>
                  <a:pt x="1713836" y="43647"/>
                  <a:pt x="1432211" y="13716"/>
                </a:cubicBezTo>
                <a:cubicBezTo>
                  <a:pt x="1150586" y="-16215"/>
                  <a:pt x="982765" y="-825"/>
                  <a:pt x="859327" y="13716"/>
                </a:cubicBezTo>
                <a:cubicBezTo>
                  <a:pt x="735889" y="28257"/>
                  <a:pt x="254183" y="30659"/>
                  <a:pt x="0" y="13716"/>
                </a:cubicBezTo>
                <a:cubicBezTo>
                  <a:pt x="-535" y="8247"/>
                  <a:pt x="-201" y="2959"/>
                  <a:pt x="0" y="0"/>
                </a:cubicBezTo>
                <a:close/>
              </a:path>
              <a:path w="3182692" h="13716" stroke="0" extrusionOk="0">
                <a:moveTo>
                  <a:pt x="0" y="0"/>
                </a:moveTo>
                <a:cubicBezTo>
                  <a:pt x="243108" y="-22426"/>
                  <a:pt x="387854" y="22949"/>
                  <a:pt x="572885" y="0"/>
                </a:cubicBezTo>
                <a:cubicBezTo>
                  <a:pt x="757916" y="-22949"/>
                  <a:pt x="923707" y="6797"/>
                  <a:pt x="1113942" y="0"/>
                </a:cubicBezTo>
                <a:cubicBezTo>
                  <a:pt x="1304177" y="-6797"/>
                  <a:pt x="1495991" y="20627"/>
                  <a:pt x="1686827" y="0"/>
                </a:cubicBezTo>
                <a:cubicBezTo>
                  <a:pt x="1877663" y="-20627"/>
                  <a:pt x="2170182" y="-20672"/>
                  <a:pt x="2323365" y="0"/>
                </a:cubicBezTo>
                <a:cubicBezTo>
                  <a:pt x="2476548" y="20672"/>
                  <a:pt x="2919164" y="6097"/>
                  <a:pt x="3182692" y="0"/>
                </a:cubicBezTo>
                <a:cubicBezTo>
                  <a:pt x="3182126" y="5320"/>
                  <a:pt x="3182368" y="9001"/>
                  <a:pt x="3182692" y="13716"/>
                </a:cubicBezTo>
                <a:cubicBezTo>
                  <a:pt x="3026065" y="-15421"/>
                  <a:pt x="2775006" y="18495"/>
                  <a:pt x="2546154" y="13716"/>
                </a:cubicBezTo>
                <a:cubicBezTo>
                  <a:pt x="2317302" y="8937"/>
                  <a:pt x="2168173" y="-13085"/>
                  <a:pt x="1845961" y="13716"/>
                </a:cubicBezTo>
                <a:cubicBezTo>
                  <a:pt x="1523749" y="40517"/>
                  <a:pt x="1450078" y="-5416"/>
                  <a:pt x="1304904" y="13716"/>
                </a:cubicBezTo>
                <a:cubicBezTo>
                  <a:pt x="1159730" y="32848"/>
                  <a:pt x="942635" y="-14593"/>
                  <a:pt x="604711" y="13716"/>
                </a:cubicBezTo>
                <a:cubicBezTo>
                  <a:pt x="266787" y="42025"/>
                  <a:pt x="141927" y="-12967"/>
                  <a:pt x="0" y="13716"/>
                </a:cubicBezTo>
                <a:cubicBezTo>
                  <a:pt x="58" y="7834"/>
                  <a:pt x="453" y="583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3321" y="2029968"/>
            <a:ext cx="4688333" cy="2612898"/>
          </a:xfrm>
        </p:spPr>
        <p:txBody>
          <a:bodyPr>
            <a:normAutofit/>
          </a:bodyPr>
          <a:lstStyle/>
          <a:p>
            <a:pPr>
              <a:defRPr sz="2200">
                <a:latin typeface="Century Gothic"/>
              </a:defRPr>
            </a:pPr>
            <a:r>
              <a:rPr lang="bg" sz="1700" dirty="0"/>
              <a:t>Малки</a:t>
            </a:r>
            <a:r>
              <a:rPr lang="en-US" sz="1700" dirty="0"/>
              <a:t> </a:t>
            </a:r>
            <a:r>
              <a:rPr lang="bg" sz="1700" dirty="0"/>
              <a:t>промени</a:t>
            </a:r>
          </a:p>
          <a:p>
            <a:pPr>
              <a:defRPr sz="2200">
                <a:latin typeface="Century Gothic"/>
              </a:defRPr>
            </a:pPr>
            <a:r>
              <a:rPr lang="bg" sz="1700" dirty="0"/>
              <a:t>Стратегическо наблюдение</a:t>
            </a:r>
          </a:p>
          <a:p>
            <a:pPr>
              <a:defRPr sz="2200">
                <a:latin typeface="Century Gothic"/>
              </a:defRPr>
            </a:pPr>
            <a:r>
              <a:rPr lang="bg" sz="1700" dirty="0"/>
              <a:t>Целенасочен избор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8F6C9E3-7D5E-DAD3-3DBA-70A9052635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596" b="43154"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</p:spPr>
        <p:txBody>
          <a:bodyPr>
            <a:normAutofit/>
          </a:bodyPr>
          <a:lstStyle/>
          <a:p>
            <a:r>
              <a:rPr lang="bg">
                <a:latin typeface="Century Gothic"/>
              </a:rPr>
              <a:t>Сътрудничество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4EE64CA-4C53-E960-5BE9-082780B069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0288830"/>
              </p:ext>
            </p:extLst>
          </p:nvPr>
        </p:nvGraphicFramePr>
        <p:xfrm>
          <a:off x="628650" y="1369218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3"/>
            <a:ext cx="3938487" cy="1355479"/>
          </a:xfrm>
        </p:spPr>
        <p:txBody>
          <a:bodyPr>
            <a:normAutofit/>
          </a:bodyPr>
          <a:lstStyle/>
          <a:p>
            <a:r>
              <a:rPr lang="bg">
                <a:latin typeface="Century Gothic"/>
              </a:rPr>
              <a:t>Дългосрочна перспектива</a:t>
            </a:r>
          </a:p>
        </p:txBody>
      </p:sp>
      <p:pic>
        <p:nvPicPr>
          <p:cNvPr id="5" name="Picture 4" descr="A person thinking about a life cycle&#10;&#10;Description automatically generated with medium confidence">
            <a:extLst>
              <a:ext uri="{FF2B5EF4-FFF2-40B4-BE49-F238E27FC236}">
                <a16:creationId xmlns:a16="http://schemas.microsoft.com/office/drawing/2014/main" id="{5C49F263-88E2-A9ED-CBE7-33352EDC27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81" r="18482"/>
          <a:stretch>
            <a:fillRect/>
          </a:stretch>
        </p:blipFill>
        <p:spPr>
          <a:xfrm>
            <a:off x="4671911" y="10"/>
            <a:ext cx="4472089" cy="51434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130349F2-F022-2CB4-302A-85947F2137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525527"/>
              </p:ext>
            </p:extLst>
          </p:nvPr>
        </p:nvGraphicFramePr>
        <p:xfrm>
          <a:off x="628650" y="1749972"/>
          <a:ext cx="3464715" cy="288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91" y="839273"/>
            <a:ext cx="3464954" cy="34649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305" y="1047514"/>
            <a:ext cx="2430380" cy="3048471"/>
          </a:xfrm>
        </p:spPr>
        <p:txBody>
          <a:bodyPr>
            <a:normAutofit/>
          </a:bodyPr>
          <a:lstStyle/>
          <a:p>
            <a:r>
              <a:rPr lang="bg" sz="2300">
                <a:solidFill>
                  <a:srgbClr val="FFFFFF"/>
                </a:solidFill>
                <a:latin typeface="Century Gothic" panose="020B0502020202020204" pitchFamily="34" charset="0"/>
              </a:rPr>
              <a:t>Финално размишление</a:t>
            </a: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6512790" y="705861"/>
            <a:ext cx="2240924" cy="2240924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536" y="3585744"/>
            <a:ext cx="409575" cy="4095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7614" y="1144524"/>
            <a:ext cx="4152298" cy="2951461"/>
          </a:xfrm>
        </p:spPr>
        <p:txBody>
          <a:bodyPr>
            <a:normAutofit/>
          </a:bodyPr>
          <a:lstStyle/>
          <a:p>
            <a:pPr marL="0" indent="0">
              <a:buNone/>
              <a:defRPr sz="2200">
                <a:latin typeface="Century Gothic"/>
              </a:defRPr>
            </a:pPr>
            <a:r>
              <a:rPr lang="bg-BG" sz="22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Водено практическо упражнение</a:t>
            </a:r>
            <a:r>
              <a:rPr lang="x-none" sz="22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bg-BG" sz="22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– 10 </a:t>
            </a:r>
            <a:r>
              <a:rPr lang="bg-BG" sz="22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минути</a:t>
            </a:r>
            <a:r>
              <a:rPr lang="x-none" sz="22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sz="22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  <a:defRPr sz="2200">
                <a:latin typeface="Century Gothic"/>
              </a:defRPr>
            </a:pPr>
            <a:r>
              <a:rPr lang="bg" sz="2200" dirty="0"/>
              <a:t>Преосмисляне на един урок чрез диференциация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round a table looking at a light bulb drawing on a piece of paper&#10;&#10;Description automatically generated">
            <a:extLst>
              <a:ext uri="{FF2B5EF4-FFF2-40B4-BE49-F238E27FC236}">
                <a16:creationId xmlns:a16="http://schemas.microsoft.com/office/drawing/2014/main" id="{7B6AFA1A-B247-6D8E-6D58-0E0751FAC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76" y="1543051"/>
            <a:ext cx="514349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73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mpass pointing to the word principles&#10;&#10;Description automatically generated">
            <a:extLst>
              <a:ext uri="{FF2B5EF4-FFF2-40B4-BE49-F238E27FC236}">
                <a16:creationId xmlns:a16="http://schemas.microsoft.com/office/drawing/2014/main" id="{0EFB0D48-0FF2-E5D0-DCA6-C6BBCAA8FD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000"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924C04-2FBD-559E-20D6-242F9FCB6D36}"/>
              </a:ext>
            </a:extLst>
          </p:cNvPr>
          <p:cNvSpPr txBox="1"/>
          <p:nvPr/>
        </p:nvSpPr>
        <p:spPr>
          <a:xfrm>
            <a:off x="392906" y="3987930"/>
            <a:ext cx="8408194" cy="558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 sz="3800" b="0">
                <a:solidFill>
                  <a:srgbClr val="FFFFFF"/>
                </a:solidFill>
                <a:latin typeface="Century Gothic"/>
              </a:defRPr>
            </a:pPr>
            <a:r>
              <a:rPr lang="en-US" sz="2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Ключови</a:t>
            </a:r>
            <a:r>
              <a:rPr lang="en-US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2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принципи</a:t>
            </a:r>
            <a:r>
              <a:rPr lang="en-US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2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на</a:t>
            </a:r>
            <a:r>
              <a:rPr lang="en-US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2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диференцираното</a:t>
            </a:r>
            <a:r>
              <a:rPr lang="en-US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2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обучение</a:t>
            </a:r>
            <a:endParaRPr lang="en-US" sz="27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931487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0113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7011" y="446328"/>
            <a:ext cx="3161987" cy="1066274"/>
          </a:xfrm>
          <a:prstGeom prst="rect">
            <a:avLst/>
          </a:prstGeom>
          <a:solidFill>
            <a:srgbClr val="95A5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7423" y="647487"/>
            <a:ext cx="2894975" cy="66395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x-none" sz="27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Принцип</a:t>
            </a:r>
            <a:r>
              <a:rPr lang="x-none" sz="27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1:</a:t>
            </a:r>
            <a:endParaRPr lang="x-none" sz="2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0EA593-8606-1FB2-2C98-0A6E70C6D5CE}"/>
              </a:ext>
            </a:extLst>
          </p:cNvPr>
          <p:cNvSpPr txBox="1"/>
          <p:nvPr/>
        </p:nvSpPr>
        <p:spPr>
          <a:xfrm>
            <a:off x="357011" y="1713761"/>
            <a:ext cx="2790391" cy="11757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x-none" sz="21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Фокус</a:t>
            </a:r>
            <a:r>
              <a:rPr lang="bg-BG" sz="2100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ът</a:t>
            </a:r>
            <a:r>
              <a:rPr lang="bg-BG" sz="21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е</a:t>
            </a:r>
            <a:r>
              <a:rPr lang="x-none" sz="2100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x-none" sz="21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върху</a:t>
            </a:r>
            <a:r>
              <a:rPr lang="x-none" sz="2100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bg-BG" sz="21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същественото.</a:t>
            </a:r>
            <a:endParaRPr lang="x-none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 descr="A magnifying glass over a chalkboard with words&#10;&#10;Description automatically generated">
            <a:extLst>
              <a:ext uri="{FF2B5EF4-FFF2-40B4-BE49-F238E27FC236}">
                <a16:creationId xmlns:a16="http://schemas.microsoft.com/office/drawing/2014/main" id="{2BA47D89-AF34-22E0-3666-F6639A183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568" y="1572090"/>
            <a:ext cx="5141421" cy="34254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C8117-BB55-9438-495A-EFEF26E96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0A995B-BBDC-E708-FE53-AEF9857AC06E}"/>
              </a:ext>
            </a:extLst>
          </p:cNvPr>
          <p:cNvSpPr/>
          <p:nvPr/>
        </p:nvSpPr>
        <p:spPr>
          <a:xfrm>
            <a:off x="0" y="13156"/>
            <a:ext cx="3260558" cy="5143500"/>
          </a:xfrm>
          <a:prstGeom prst="rect">
            <a:avLst/>
          </a:prstGeom>
          <a:solidFill>
            <a:srgbClr val="B0BE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44206-3CA6-EEB3-3AFD-EB7C9E1AB869}"/>
              </a:ext>
            </a:extLst>
          </p:cNvPr>
          <p:cNvSpPr txBox="1"/>
          <p:nvPr/>
        </p:nvSpPr>
        <p:spPr>
          <a:xfrm>
            <a:off x="231796" y="1989535"/>
            <a:ext cx="3228881" cy="29805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Apple Color Emoji" pitchFamily="2" charset="0"/>
              </a:rPr>
              <a:t>🇫🇷</a:t>
            </a:r>
            <a:r>
              <a:rPr lang="bg-BG" dirty="0">
                <a:latin typeface="Century Gothic" panose="020B0502020202020204" pitchFamily="34" charset="0"/>
                <a:ea typeface="Times New Roman" panose="02020603050405020304" pitchFamily="18" charset="0"/>
                <a:cs typeface="Apple Color Emoji" pitchFamily="2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Présent de l’indicatif  </a:t>
            </a:r>
            <a:endParaRPr lang="x-none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Apple Color Emoji" pitchFamily="2" charset="0"/>
              </a:rPr>
              <a:t>🇩🇪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Präsens </a:t>
            </a:r>
            <a:endParaRPr lang="x-none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Apple Color Emoji" pitchFamily="2" charset="0"/>
              </a:rPr>
              <a:t>🇮🇹</a:t>
            </a:r>
            <a:r>
              <a:rPr lang="bg-BG" dirty="0">
                <a:latin typeface="Century Gothic" panose="020B0502020202020204" pitchFamily="34" charset="0"/>
                <a:ea typeface="Times New Roman" panose="02020603050405020304" pitchFamily="18" charset="0"/>
                <a:cs typeface="Apple Color Emoji" pitchFamily="2" charset="0"/>
              </a:rPr>
              <a:t> 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Presente indicativo </a:t>
            </a:r>
            <a:endParaRPr lang="x-none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Apple Color Emoji" pitchFamily="2" charset="0"/>
              </a:rPr>
              <a:t>🇪🇸</a:t>
            </a:r>
            <a:r>
              <a:rPr lang="x-none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Presente de indicativo</a:t>
            </a:r>
            <a:endParaRPr lang="x-none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A group of children doing daily activities&#10;&#10;Description automatically generated">
            <a:extLst>
              <a:ext uri="{FF2B5EF4-FFF2-40B4-BE49-F238E27FC236}">
                <a16:creationId xmlns:a16="http://schemas.microsoft.com/office/drawing/2014/main" id="{A6101915-317E-1742-D987-00AADA3A2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336" y="706721"/>
            <a:ext cx="3730057" cy="373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50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3259</TotalTime>
  <Words>1194</Words>
  <Application>Microsoft Office PowerPoint</Application>
  <PresentationFormat>On-screen Show (16:9)</PresentationFormat>
  <Paragraphs>270</Paragraphs>
  <Slides>67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Apple Color Emoji</vt:lpstr>
      <vt:lpstr>Aptos</vt:lpstr>
      <vt:lpstr>Arial</vt:lpstr>
      <vt:lpstr>Century Gothic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Оценяване в диференцираната класна стая</vt:lpstr>
      <vt:lpstr>Преосмисляне на целта на оценяването</vt:lpstr>
      <vt:lpstr>Диагностично оценяване</vt:lpstr>
      <vt:lpstr>Формиращо оценяване</vt:lpstr>
      <vt:lpstr>Справедливост ≠ Еднаквост</vt:lpstr>
      <vt:lpstr>Професионална преценка</vt:lpstr>
      <vt:lpstr>PowerPoint Presentation</vt:lpstr>
      <vt:lpstr>Рефлексия</vt:lpstr>
      <vt:lpstr>Прозрачност</vt:lpstr>
      <vt:lpstr>PowerPoint Presentation</vt:lpstr>
      <vt:lpstr>Устойчивост</vt:lpstr>
      <vt:lpstr>Управление на класната стая</vt:lpstr>
      <vt:lpstr>Пътят напред без „прегаряне“</vt:lpstr>
      <vt:lpstr>Сътрудничество</vt:lpstr>
      <vt:lpstr>Дългосрочна перспектива</vt:lpstr>
      <vt:lpstr>Финално размишление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subject/>
  <dc:creator/>
  <cp:keywords/>
  <dc:description>generated using python-pptx</dc:description>
  <cp:lastModifiedBy>Prosveta Sofia</cp:lastModifiedBy>
  <cp:revision>23</cp:revision>
  <dcterms:created xsi:type="dcterms:W3CDTF">2013-01-27T09:14:16Z</dcterms:created>
  <dcterms:modified xsi:type="dcterms:W3CDTF">2026-02-20T11:14:06Z</dcterms:modified>
  <cp:category/>
</cp:coreProperties>
</file>