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authors.xml" ContentType="application/vnd.ms-powerpoint.author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256" r:id="rId5"/>
    <p:sldId id="277" r:id="rId6"/>
    <p:sldId id="291" r:id="rId7"/>
    <p:sldId id="268" r:id="rId8"/>
    <p:sldId id="293" r:id="rId9"/>
    <p:sldId id="294" r:id="rId10"/>
    <p:sldId id="295" r:id="rId11"/>
    <p:sldId id="296" r:id="rId12"/>
    <p:sldId id="286" r:id="rId13"/>
    <p:sldId id="279" r:id="rId14"/>
    <p:sldId id="297" r:id="rId15"/>
    <p:sldId id="298" r:id="rId16"/>
    <p:sldId id="299" r:id="rId17"/>
    <p:sldId id="300" r:id="rId18"/>
    <p:sldId id="301" r:id="rId19"/>
    <p:sldId id="276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2" userDrawn="1">
          <p15:clr>
            <a:srgbClr val="A4A3A4"/>
          </p15:clr>
        </p15:guide>
        <p15:guide id="2" pos="3144" userDrawn="1">
          <p15:clr>
            <a:srgbClr val="A4A3A4"/>
          </p15:clr>
        </p15:guide>
        <p15:guide id="3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DFC198-7492-44B2-B5A5-C31DE44D7DDD}" v="2363" dt="2026-02-20T02:13:59.344"/>
  </p1510:revLst>
</p1510:revInfo>
</file>

<file path=ppt/tableStyles.xml><?xml version="1.0" encoding="utf-8"?>
<a:tblStyleLst xmlns:a="http://schemas.openxmlformats.org/drawingml/2006/main" def="{C4B1156A-380E-4F78-BDF5-A606A8083BF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9" autoAdjust="0"/>
    <p:restoredTop sz="93204" autoAdjust="0"/>
  </p:normalViewPr>
  <p:slideViewPr>
    <p:cSldViewPr snapToGrid="0">
      <p:cViewPr varScale="1">
        <p:scale>
          <a:sx n="108" d="100"/>
          <a:sy n="108" d="100"/>
        </p:scale>
        <p:origin x="654" y="114"/>
      </p:cViewPr>
      <p:guideLst>
        <p:guide orient="horz" pos="792"/>
        <p:guide pos="3144"/>
        <p:guide orient="horz" pos="960"/>
      </p:guideLst>
    </p:cSldViewPr>
  </p:slideViewPr>
  <p:outlineViewPr>
    <p:cViewPr>
      <p:scale>
        <a:sx n="33" d="100"/>
        <a:sy n="33" d="100"/>
      </p:scale>
      <p:origin x="0" y="-11942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8" d="100"/>
          <a:sy n="58" d="100"/>
        </p:scale>
        <p:origin x="3240" y="5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commentAuthors" Target="commentAuthor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CCAE72A9-67A2-4FB1-BBF6-740F2C2EAAB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127B748C-466C-45D8-970C-D4FB4FE80CD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8ABBF3-49A8-4B3F-9773-22E67695BB12}" type="datetimeFigureOut">
              <a:rPr lang="en-US" smtClean="0"/>
              <a:t>2/20/2026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AA8C23F-271A-4B7C-87EC-108046165C7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3E7ABF6-4152-4126-AC20-23B44A3111A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EB6193-5AA7-489B-8575-00593FC261D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54054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4AAC2B-A50D-4386-849A-6B59FB991B4C}" type="datetimeFigureOut">
              <a:rPr lang="en-US" smtClean="0"/>
              <a:t>2/20/2026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895658-EA1F-4910-80AB-4DA76E16747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773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8643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2914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919F2C2-3125-92E8-294B-FB68323335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1E5B016E-E625-52FA-3012-C91574FD541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2228C06F-F619-4607-8B2B-B6135AD546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285DDDD-57AA-D11A-BF05-ED8B9C976C5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71307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F7EB5BD-A79D-4201-1E10-32AF668E0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4625B896-61AB-EEEB-F5B3-0F6571F5B9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78EDBB2D-2841-16BA-8A73-524776429E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CE848C2-6E06-2604-7722-49F163FC4E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52848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0D65F6F-964A-0C5A-D1B0-1169530306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8391A6EA-C336-C442-70BC-A04DD5D4FD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F23BBC67-2EFE-C211-7101-110903D91B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8126848-8948-1BF2-BAFF-FFB903E36C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0368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AA1734B-6D57-BF6C-4380-811F7DE9D3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D90AFC98-55EE-C3D9-EF63-A2199058A6E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3031A125-5DED-64A0-77A8-B1D02FDC40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93E5AC3-516E-2522-B75C-8168B0175C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2272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9D694FC-2B65-4D4D-5F3C-B4203DE16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55FF5214-78A5-342D-CBD6-A7C20D45E1E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0C8A8346-46F1-1AD0-9143-39A9F6DE5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AF88062-89A0-2AAB-83F2-AC0B6982F2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668554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1253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7167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034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2262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19CF9F7-03DD-9DC0-792B-E6C8B319FB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8F8C8CD4-3027-06C2-4955-DE6682B56E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23BC7A1A-872B-242A-4030-6B592D582B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B7BC28C-75BB-67F3-B3A4-BDB3C8F6FEB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2048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629F506-DE1C-11CA-A977-9AE7BE1EDE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511CB220-6096-948B-2A61-3F1C542DD6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056D1022-BBA4-D398-A993-92791F8092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3EDDB90C-6870-4D9A-568C-B6E75F920B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2675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933D48E-B2CA-7CCE-A128-C45F71C822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6FA89559-DC2C-CE7E-FC28-E531011CC8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AA6E176E-9B71-652F-A435-28E5AC0A26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5AB5D9E-4225-E6E2-505E-FB648F25897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2082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E90A3D3-106E-6CFA-2A14-63CB4A436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D802374F-74D5-527C-7690-DFF1EFE88A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AEAD7DD1-C9C5-6F6F-43DD-23B9349D9B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2525237-EC2B-1A50-041B-BE5669BCC4B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4332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895658-EA1F-4910-80AB-4DA76E16747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667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svg"/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14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svg"/><Relationship Id="rId5" Type="http://schemas.openxmlformats.org/officeDocument/2006/relationships/image" Target="../media/image5.png"/><Relationship Id="rId4" Type="http://schemas.openxmlformats.org/officeDocument/2006/relationships/image" Target="../media/image7.sv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svg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15.svg"/><Relationship Id="rId10" Type="http://schemas.openxmlformats.org/officeDocument/2006/relationships/image" Target="../media/image3.png"/><Relationship Id="rId4" Type="http://schemas.openxmlformats.org/officeDocument/2006/relationships/image" Target="../media/image8.png"/><Relationship Id="rId9" Type="http://schemas.openxmlformats.org/officeDocument/2006/relationships/image" Target="../media/image2.sv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2.svg"/><Relationship Id="rId5" Type="http://schemas.openxmlformats.org/officeDocument/2006/relationships/image" Target="../media/image12.png"/><Relationship Id="rId4" Type="http://schemas.openxmlformats.org/officeDocument/2006/relationships/image" Target="../media/image20.sv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7" Type="http://schemas.openxmlformats.org/officeDocument/2006/relationships/image" Target="../media/image24.sv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3.png"/><Relationship Id="rId5" Type="http://schemas.openxmlformats.org/officeDocument/2006/relationships/image" Target="../media/image13.svg"/><Relationship Id="rId4" Type="http://schemas.openxmlformats.org/officeDocument/2006/relationships/image" Target="../media/image7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6.svg"/><Relationship Id="rId4" Type="http://schemas.openxmlformats.org/officeDocument/2006/relationships/image" Target="../media/image1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E9AF4D7D-42EC-4F30-296A-81B05C4E7D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xmlns="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xmlns="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xmlns="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xmlns="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xmlns="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xmlns="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xmlns="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xmlns="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xmlns="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xmlns="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xmlns="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xmlns="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xmlns="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xmlns="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xmlns="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xmlns="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xmlns="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xmlns="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xmlns="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xmlns="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xmlns="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xmlns="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xmlns="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xmlns="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xmlns="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xmlns="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xmlns="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xmlns="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xmlns="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714772" y="677918"/>
            <a:ext cx="6856292" cy="3590596"/>
          </a:xfrm>
        </p:spPr>
        <p:txBody>
          <a:bodyPr anchor="ctr"/>
          <a:lstStyle>
            <a:lvl1pPr algn="l">
              <a:defRPr sz="60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703921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0" y="896112"/>
            <a:ext cx="10668000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xmlns="" id="{AB92D86A-5036-415A-B056-A55CB2E0C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D70FC509-0D49-9500-59C9-DAE0A699F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62000" y="2417197"/>
            <a:ext cx="4278313" cy="3737541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spcAft>
                <a:spcPts val="1200"/>
              </a:spcAft>
              <a:defRPr lang="en-US" sz="1800" smtClean="0"/>
            </a:lvl1pPr>
            <a:lvl2pPr>
              <a:spcBef>
                <a:spcPts val="0"/>
              </a:spcBef>
              <a:spcAft>
                <a:spcPts val="1200"/>
              </a:spcAft>
              <a:defRPr lang="en-US" sz="1800" smtClean="0"/>
            </a:lvl2pPr>
            <a:lvl3pPr>
              <a:spcBef>
                <a:spcPts val="0"/>
              </a:spcBef>
              <a:spcAft>
                <a:spcPts val="1200"/>
              </a:spcAft>
              <a:defRPr lang="en-US" sz="1800" smtClean="0"/>
            </a:lvl3pPr>
            <a:lvl4pPr>
              <a:spcBef>
                <a:spcPts val="0"/>
              </a:spcBef>
              <a:spcAft>
                <a:spcPts val="1200"/>
              </a:spcAft>
              <a:defRPr lang="en-US" sz="1800" smtClean="0"/>
            </a:lvl4pPr>
            <a:lvl5pPr>
              <a:spcBef>
                <a:spcPts val="0"/>
              </a:spcBef>
              <a:spcAft>
                <a:spcPts val="1200"/>
              </a:spcAft>
              <a:defRPr lang="en-US" sz="1800"/>
            </a:lvl5pPr>
          </a:lstStyle>
          <a:p>
            <a:pPr lvl="0"/>
            <a:r>
              <a:rPr lang="en-US" dirty="0"/>
              <a:t>Click to add text </a:t>
            </a:r>
          </a:p>
          <a:p>
            <a:pPr marL="685800" lvl="1" indent="-228600"/>
            <a:r>
              <a:rPr lang="en-US" dirty="0"/>
              <a:t>Second level</a:t>
            </a:r>
          </a:p>
          <a:p>
            <a:pPr marL="1143000" lvl="2" indent="-228600"/>
            <a:r>
              <a:rPr lang="en-US" dirty="0"/>
              <a:t>Third level</a:t>
            </a:r>
          </a:p>
          <a:p>
            <a:pPr marL="1600200" lvl="3" indent="-228600"/>
            <a:r>
              <a:rPr lang="en-US" dirty="0"/>
              <a:t>Fourth level</a:t>
            </a:r>
          </a:p>
          <a:p>
            <a:pPr marL="2057400" lvl="4" indent="-228600"/>
            <a:r>
              <a:rPr lang="en-US" dirty="0"/>
              <a:t>Fifth level</a:t>
            </a:r>
          </a:p>
        </p:txBody>
      </p:sp>
      <p:sp>
        <p:nvSpPr>
          <p:cNvPr id="8" name="Table Placeholder 7">
            <a:extLst>
              <a:ext uri="{FF2B5EF4-FFF2-40B4-BE49-F238E27FC236}">
                <a16:creationId xmlns:a16="http://schemas.microsoft.com/office/drawing/2014/main" xmlns="" id="{7113F543-A373-5951-EBF3-7E283EE52F0B}"/>
              </a:ext>
            </a:extLst>
          </p:cNvPr>
          <p:cNvSpPr>
            <a:spLocks noGrp="1"/>
          </p:cNvSpPr>
          <p:nvPr>
            <p:ph type="tbl" sz="quarter" idx="14" hasCustomPrompt="1"/>
          </p:nvPr>
        </p:nvSpPr>
        <p:spPr>
          <a:xfrm>
            <a:off x="5241471" y="2417763"/>
            <a:ext cx="6188529" cy="373697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icon to insert table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7D4C80AE-01F3-AAB6-99EF-DB1B5934CF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C0241B24-8629-6BC2-C72F-A156F06249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67FBBF9-1C14-3371-F0AC-507FFCAB3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1890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3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52574" y="896111"/>
            <a:ext cx="9866540" cy="1358140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D9F1898E-3E74-4E43-A202-1A66402274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1014984" cy="6858000"/>
            <a:chOff x="0" y="0"/>
            <a:chExt cx="1014984" cy="6858000"/>
          </a:xfrm>
        </p:grpSpPr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xmlns="" id="{814776F7-F8A5-4235-8C8D-17F0E4F45B03}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xmlns="" id="{9F301899-34C1-47B4-B5CD-F77BA341C0F9}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xmlns="" id="{A66E9363-03B7-439D-8B5E-0665E48F046E}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xmlns="" id="{0432F5F5-1688-44BD-B071-A62C04824FB8}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xmlns="" id="{689FF8F5-F7B8-46B0-BB03-FE972A6832E7}"/>
                </a:ext>
              </a:extLst>
            </p:cNvPr>
            <p:cNvSpPr/>
            <p:nvPr userDrawn="1"/>
          </p:nvSpPr>
          <p:spPr>
            <a:xfrm rot="10800000">
              <a:off x="100582" y="2936725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8" name="Graphic 47">
              <a:extLst>
                <a:ext uri="{FF2B5EF4-FFF2-40B4-BE49-F238E27FC236}">
                  <a16:creationId xmlns:a16="http://schemas.microsoft.com/office/drawing/2014/main" xmlns="" id="{31EB8EE7-3843-4CA8-879D-5D985DAA0D1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 rot="5400000">
              <a:off x="-457200" y="5416459"/>
              <a:ext cx="1828800" cy="914400"/>
            </a:xfrm>
            <a:prstGeom prst="rect">
              <a:avLst/>
            </a:prstGeom>
          </p:spPr>
        </p:pic>
        <p:pic>
          <p:nvPicPr>
            <p:cNvPr id="50" name="Graphic 49">
              <a:extLst>
                <a:ext uri="{FF2B5EF4-FFF2-40B4-BE49-F238E27FC236}">
                  <a16:creationId xmlns:a16="http://schemas.microsoft.com/office/drawing/2014/main" xmlns="" id="{5FF0EEFD-0038-4A2F-AD3B-01A98EFF5C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63329"/>
              <a:ext cx="1828800" cy="914400"/>
            </a:xfrm>
            <a:prstGeom prst="rect">
              <a:avLst/>
            </a:prstGeom>
          </p:spPr>
        </p:pic>
      </p:grp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A650232-76AA-C9E3-F846-8DB1B44E5AF3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1552575" y="2481940"/>
            <a:ext cx="6477952" cy="363583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2pPr>
            <a:lvl3pPr marL="9144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3pPr>
            <a:lvl4pPr marL="13716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4pPr>
            <a:lvl5pPr marL="1828800">
              <a:lnSpc>
                <a:spcPct val="100000"/>
              </a:lnSpc>
              <a:spcAft>
                <a:spcPts val="600"/>
              </a:spcAft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xmlns="" id="{37A04978-5D2C-BBF1-9C05-C5271761901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72723" y="2481940"/>
            <a:ext cx="3046391" cy="3759200"/>
          </a:xfrm>
        </p:spPr>
        <p:txBody>
          <a:bodyPr>
            <a:normAutofit/>
          </a:bodyPr>
          <a:lstStyle>
            <a:lvl1pPr marL="342900" indent="-342900">
              <a:spcAft>
                <a:spcPts val="600"/>
              </a:spcAft>
              <a:buFont typeface="+mj-lt"/>
              <a:buAutoNum type="arabicPeriod"/>
              <a:defRPr sz="1800">
                <a:solidFill>
                  <a:schemeClr val="bg1"/>
                </a:solidFill>
              </a:defRPr>
            </a:lvl1pPr>
            <a:lvl2pPr marL="800100" indent="-342900">
              <a:spcAft>
                <a:spcPts val="600"/>
              </a:spcAft>
              <a:buFont typeface="+mj-lt"/>
              <a:buAutoNum type="alphaLcPeriod"/>
              <a:defRPr sz="1800">
                <a:solidFill>
                  <a:schemeClr val="bg1"/>
                </a:solidFill>
              </a:defRPr>
            </a:lvl2pPr>
            <a:lvl3pPr marL="1257300" indent="-342900">
              <a:spcAft>
                <a:spcPts val="600"/>
              </a:spcAft>
              <a:buFont typeface="+mj-lt"/>
              <a:buAutoNum type="arabicParenR"/>
              <a:defRPr sz="1800">
                <a:solidFill>
                  <a:schemeClr val="bg1"/>
                </a:solidFill>
              </a:defRPr>
            </a:lvl3pPr>
            <a:lvl4pPr marL="1714500" indent="-342900">
              <a:spcAft>
                <a:spcPts val="600"/>
              </a:spcAft>
              <a:buFont typeface="+mj-lt"/>
              <a:buAutoNum type="alphaLcParenR"/>
              <a:defRPr sz="1800">
                <a:solidFill>
                  <a:schemeClr val="bg1"/>
                </a:solidFill>
              </a:defRPr>
            </a:lvl4pPr>
            <a:lvl5pPr marL="2171700" indent="-342900">
              <a:spcAft>
                <a:spcPts val="600"/>
              </a:spcAft>
              <a:buFont typeface="+mj-lt"/>
              <a:buAutoNum type="romanLcPeriod"/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text 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3" name="Date Placeholder 3">
            <a:extLst>
              <a:ext uri="{FF2B5EF4-FFF2-40B4-BE49-F238E27FC236}">
                <a16:creationId xmlns:a16="http://schemas.microsoft.com/office/drawing/2014/main" xmlns="" id="{41C57AEB-9E33-4F77-9F58-DB0D1B9787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54480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4" name="Footer Placeholder 4">
            <a:extLst>
              <a:ext uri="{FF2B5EF4-FFF2-40B4-BE49-F238E27FC236}">
                <a16:creationId xmlns:a16="http://schemas.microsoft.com/office/drawing/2014/main" xmlns="" id="{182F895D-C48A-41AA-9DE6-43A17B7E0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4452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5" name="Slide Number Placeholder 5">
            <a:extLst>
              <a:ext uri="{FF2B5EF4-FFF2-40B4-BE49-F238E27FC236}">
                <a16:creationId xmlns:a16="http://schemas.microsoft.com/office/drawing/2014/main" xmlns="" id="{4C15BF58-30D9-4A0E-8506-1CD777B0F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73688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7392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4155" y="896112"/>
            <a:ext cx="10665845" cy="1325563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5" name="Table Placeholder 4">
            <a:extLst>
              <a:ext uri="{FF2B5EF4-FFF2-40B4-BE49-F238E27FC236}">
                <a16:creationId xmlns:a16="http://schemas.microsoft.com/office/drawing/2014/main" xmlns="" id="{E06194BC-6453-CA18-2623-B07F3A5D4E92}"/>
              </a:ext>
            </a:extLst>
          </p:cNvPr>
          <p:cNvSpPr>
            <a:spLocks noGrp="1"/>
          </p:cNvSpPr>
          <p:nvPr>
            <p:ph type="tbl" sz="quarter" idx="13" hasCustomPrompt="1"/>
          </p:nvPr>
        </p:nvSpPr>
        <p:spPr>
          <a:xfrm>
            <a:off x="762000" y="2417763"/>
            <a:ext cx="10665845" cy="3678235"/>
          </a:xfrm>
        </p:spPr>
        <p:txBody>
          <a:bodyPr/>
          <a:lstStyle>
            <a:lvl1pPr>
              <a:defRPr/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icon to insert table</a:t>
            </a:r>
          </a:p>
          <a:p>
            <a:endParaRPr lang="en-US" dirty="0"/>
          </a:p>
        </p:txBody>
      </p:sp>
      <p:sp>
        <p:nvSpPr>
          <p:cNvPr id="7" name="Rectangle 23">
            <a:extLst>
              <a:ext uri="{FF2B5EF4-FFF2-40B4-BE49-F238E27FC236}">
                <a16:creationId xmlns:a16="http://schemas.microsoft.com/office/drawing/2014/main" xmlns="" id="{AB92D86A-5036-415A-B056-A55CB2E0C2C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10800000">
            <a:off x="11177016" y="0"/>
            <a:ext cx="1014984" cy="1014984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D3A465A0-88AA-B50B-92D8-3A54928329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744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6195F626-7C08-9907-6A85-922BE6AA0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273449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BAD34A-4F3F-C89B-BBBC-E7740F414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8175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7480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ontent 2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211C2927-0A13-DC57-A83B-B8DB787A48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6843092" cy="6858000"/>
            <a:chOff x="0" y="0"/>
            <a:chExt cx="6843092" cy="6858000"/>
          </a:xfrm>
        </p:grpSpPr>
        <p:sp>
          <p:nvSpPr>
            <p:cNvPr id="344" name="Rectangle 343">
              <a:extLst>
                <a:ext uri="{FF2B5EF4-FFF2-40B4-BE49-F238E27FC236}">
                  <a16:creationId xmlns:a16="http://schemas.microsoft.com/office/drawing/2014/main" xmlns="" id="{0685D98A-CA5A-4C48-9AEB-4C1A201237A1}"/>
                </a:ext>
              </a:extLst>
            </p:cNvPr>
            <p:cNvSpPr/>
            <p:nvPr userDrawn="1"/>
          </p:nvSpPr>
          <p:spPr>
            <a:xfrm>
              <a:off x="2021206" y="4828032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A1F97041-3EE3-4F17-990B-3AC264934EF0}"/>
                </a:ext>
              </a:extLst>
            </p:cNvPr>
            <p:cNvSpPr/>
            <p:nvPr userDrawn="1"/>
          </p:nvSpPr>
          <p:spPr>
            <a:xfrm>
              <a:off x="0" y="0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51DA30E2-82DB-4AA1-B134-9482F5CD7689}"/>
                </a:ext>
              </a:extLst>
            </p:cNvPr>
            <p:cNvSpPr/>
            <p:nvPr userDrawn="1"/>
          </p:nvSpPr>
          <p:spPr>
            <a:xfrm>
              <a:off x="2457970" y="1686431"/>
              <a:ext cx="1828800" cy="18288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xmlns="" id="{5502070B-3F7D-436A-849C-FB64175E8B45}"/>
                </a:ext>
              </a:extLst>
            </p:cNvPr>
            <p:cNvSpPr/>
            <p:nvPr userDrawn="1"/>
          </p:nvSpPr>
          <p:spPr>
            <a:xfrm>
              <a:off x="0" y="6108192"/>
              <a:ext cx="2029968" cy="74980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Rectangle 9">
              <a:extLst>
                <a:ext uri="{FF2B5EF4-FFF2-40B4-BE49-F238E27FC236}">
                  <a16:creationId xmlns:a16="http://schemas.microsoft.com/office/drawing/2014/main" xmlns="" id="{675AAC8A-F8AB-44A3-9748-96464E9E0B6B}"/>
                </a:ext>
              </a:extLst>
            </p:cNvPr>
            <p:cNvSpPr/>
            <p:nvPr userDrawn="1"/>
          </p:nvSpPr>
          <p:spPr>
            <a:xfrm>
              <a:off x="4054172" y="4069080"/>
              <a:ext cx="2788920" cy="2788920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xmlns="" id="{AC3F6810-4D95-4C6E-A30A-459BAD7510FE}"/>
                </a:ext>
              </a:extLst>
            </p:cNvPr>
            <p:cNvGrpSpPr/>
            <p:nvPr userDrawn="1"/>
          </p:nvGrpSpPr>
          <p:grpSpPr>
            <a:xfrm>
              <a:off x="23853" y="2101527"/>
              <a:ext cx="1920240" cy="1920240"/>
              <a:chOff x="5361924" y="7472790"/>
              <a:chExt cx="1828800" cy="1828800"/>
            </a:xfrm>
          </p:grpSpPr>
          <p:grpSp>
            <p:nvGrpSpPr>
              <p:cNvPr id="115" name="Group 114">
                <a:extLst>
                  <a:ext uri="{FF2B5EF4-FFF2-40B4-BE49-F238E27FC236}">
                    <a16:creationId xmlns:a16="http://schemas.microsoft.com/office/drawing/2014/main" xmlns="" id="{81973B3A-7185-45FB-A2E6-A7BDE6414DF3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xmlns="" id="{DACFFF66-0600-406E-AF42-9FD8E8EDB397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96" name="Group 95">
                    <a:extLst>
                      <a:ext uri="{FF2B5EF4-FFF2-40B4-BE49-F238E27FC236}">
                        <a16:creationId xmlns:a16="http://schemas.microsoft.com/office/drawing/2014/main" xmlns="" id="{9411687D-2631-487B-AEAB-39750C9E52B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90" name="Group 89">
                      <a:extLst>
                        <a:ext uri="{FF2B5EF4-FFF2-40B4-BE49-F238E27FC236}">
                          <a16:creationId xmlns:a16="http://schemas.microsoft.com/office/drawing/2014/main" xmlns="" id="{4BDDEAF6-0726-4BF4-96D7-EBA489ABF3E5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89" name="Group 88">
                        <a:extLst>
                          <a:ext uri="{FF2B5EF4-FFF2-40B4-BE49-F238E27FC236}">
                            <a16:creationId xmlns:a16="http://schemas.microsoft.com/office/drawing/2014/main" xmlns="" id="{F80BBFBA-D0FB-4E20-8981-F569A2A0B678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86" name="Group 85">
                          <a:extLst>
                            <a:ext uri="{FF2B5EF4-FFF2-40B4-BE49-F238E27FC236}">
                              <a16:creationId xmlns:a16="http://schemas.microsoft.com/office/drawing/2014/main" xmlns="" id="{6B3BCF7C-4204-4B1A-8371-96E859FC8425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83" name="Group 82">
                            <a:extLst>
                              <a:ext uri="{FF2B5EF4-FFF2-40B4-BE49-F238E27FC236}">
                                <a16:creationId xmlns:a16="http://schemas.microsoft.com/office/drawing/2014/main" xmlns="" id="{31CF95CD-48BB-4659-870A-21584266D83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78" name="Oval 77">
                              <a:extLst>
                                <a:ext uri="{FF2B5EF4-FFF2-40B4-BE49-F238E27FC236}">
                                  <a16:creationId xmlns:a16="http://schemas.microsoft.com/office/drawing/2014/main" xmlns="" id="{871E1954-F3FD-427D-8FFA-F2883967354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80" name="Oval 79">
                              <a:extLst>
                                <a:ext uri="{FF2B5EF4-FFF2-40B4-BE49-F238E27FC236}">
                                  <a16:creationId xmlns:a16="http://schemas.microsoft.com/office/drawing/2014/main" xmlns="" id="{B655BD1D-8AE2-43E7-B1D4-17923D0E0171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82" name="Oval 81">
                            <a:extLst>
                              <a:ext uri="{FF2B5EF4-FFF2-40B4-BE49-F238E27FC236}">
                                <a16:creationId xmlns:a16="http://schemas.microsoft.com/office/drawing/2014/main" xmlns="" id="{9F92C461-5E10-49F3-B4F0-F320512C075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85" name="Oval 84">
                          <a:extLst>
                            <a:ext uri="{FF2B5EF4-FFF2-40B4-BE49-F238E27FC236}">
                              <a16:creationId xmlns:a16="http://schemas.microsoft.com/office/drawing/2014/main" xmlns="" id="{A6D57951-375C-41E9-BF45-DFC40F8E0A1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88" name="Oval 87">
                        <a:extLst>
                          <a:ext uri="{FF2B5EF4-FFF2-40B4-BE49-F238E27FC236}">
                            <a16:creationId xmlns:a16="http://schemas.microsoft.com/office/drawing/2014/main" xmlns="" id="{E4A4216D-DF9B-4DD9-989C-1F4040F3F4F7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92" name="Oval 91">
                      <a:extLst>
                        <a:ext uri="{FF2B5EF4-FFF2-40B4-BE49-F238E27FC236}">
                          <a16:creationId xmlns:a16="http://schemas.microsoft.com/office/drawing/2014/main" xmlns="" id="{3DCCC81D-9EE7-47A8-8A4C-74B5E047A336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95" name="Oval 94">
                    <a:extLst>
                      <a:ext uri="{FF2B5EF4-FFF2-40B4-BE49-F238E27FC236}">
                        <a16:creationId xmlns:a16="http://schemas.microsoft.com/office/drawing/2014/main" xmlns="" id="{9985F9FD-CFFB-417E-A560-28BD7BC7EE86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98" name="Oval 97">
                  <a:extLst>
                    <a:ext uri="{FF2B5EF4-FFF2-40B4-BE49-F238E27FC236}">
                      <a16:creationId xmlns:a16="http://schemas.microsoft.com/office/drawing/2014/main" xmlns="" id="{9A923F7B-7D75-4E04-AE62-D5B99F645756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2" name="Oval 101">
                  <a:extLst>
                    <a:ext uri="{FF2B5EF4-FFF2-40B4-BE49-F238E27FC236}">
                      <a16:creationId xmlns:a16="http://schemas.microsoft.com/office/drawing/2014/main" xmlns="" id="{F0239D2C-73EF-42E3-B73F-E69B7C27F65B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5" name="Oval 104">
                  <a:extLst>
                    <a:ext uri="{FF2B5EF4-FFF2-40B4-BE49-F238E27FC236}">
                      <a16:creationId xmlns:a16="http://schemas.microsoft.com/office/drawing/2014/main" xmlns="" id="{59BA1C3D-ADED-4596-8A9D-3DEC7E848945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08" name="Oval 107">
                  <a:extLst>
                    <a:ext uri="{FF2B5EF4-FFF2-40B4-BE49-F238E27FC236}">
                      <a16:creationId xmlns:a16="http://schemas.microsoft.com/office/drawing/2014/main" xmlns="" id="{015F2BFA-6803-42A0-A870-794B120EF574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10" name="Oval 109">
                  <a:extLst>
                    <a:ext uri="{FF2B5EF4-FFF2-40B4-BE49-F238E27FC236}">
                      <a16:creationId xmlns:a16="http://schemas.microsoft.com/office/drawing/2014/main" xmlns="" id="{E09A173D-9FE5-446C-B59E-5D7C0A00BF6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xmlns="" id="{974C3792-995F-4717-8C8B-089BBA7DE9C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xmlns="" id="{C8FD950B-0E2B-4905-8DE9-195E24B2ABE7}"/>
                </a:ext>
              </a:extLst>
            </p:cNvPr>
            <p:cNvSpPr/>
            <p:nvPr userDrawn="1"/>
          </p:nvSpPr>
          <p:spPr>
            <a:xfrm rot="10800000">
              <a:off x="1013527" y="204317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168" name="Rectangle 9">
              <a:extLst>
                <a:ext uri="{FF2B5EF4-FFF2-40B4-BE49-F238E27FC236}">
                  <a16:creationId xmlns:a16="http://schemas.microsoft.com/office/drawing/2014/main" xmlns="" id="{D0B57759-E007-4FD0-9C6B-356DC53050C4}"/>
                </a:ext>
              </a:extLst>
            </p:cNvPr>
            <p:cNvSpPr/>
            <p:nvPr userDrawn="1"/>
          </p:nvSpPr>
          <p:spPr>
            <a:xfrm rot="5400000">
              <a:off x="2028432" y="4821048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5" name="Oval 174">
              <a:extLst>
                <a:ext uri="{FF2B5EF4-FFF2-40B4-BE49-F238E27FC236}">
                  <a16:creationId xmlns:a16="http://schemas.microsoft.com/office/drawing/2014/main" xmlns="" id="{273C520A-0126-47DA-A75B-1A38883907A2}"/>
                </a:ext>
              </a:extLst>
            </p:cNvPr>
            <p:cNvSpPr/>
            <p:nvPr userDrawn="1"/>
          </p:nvSpPr>
          <p:spPr>
            <a:xfrm>
              <a:off x="861942" y="888111"/>
              <a:ext cx="274320" cy="27432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1" name="Rectangle 290">
              <a:extLst>
                <a:ext uri="{FF2B5EF4-FFF2-40B4-BE49-F238E27FC236}">
                  <a16:creationId xmlns:a16="http://schemas.microsoft.com/office/drawing/2014/main" xmlns="" id="{AB12487D-8BC9-4BEB-B6A7-B9DD702B2BD3}"/>
                </a:ext>
              </a:extLst>
            </p:cNvPr>
            <p:cNvSpPr/>
            <p:nvPr userDrawn="1"/>
          </p:nvSpPr>
          <p:spPr>
            <a:xfrm>
              <a:off x="0" y="4082178"/>
              <a:ext cx="2029968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97" name="Graphic 296">
              <a:extLst>
                <a:ext uri="{FF2B5EF4-FFF2-40B4-BE49-F238E27FC236}">
                  <a16:creationId xmlns:a16="http://schemas.microsoft.com/office/drawing/2014/main" xmlns="" id="{AEE6DE36-A3C9-4D40-B471-F49B6A875D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 rot="10800000">
              <a:off x="2029016" y="2051944"/>
              <a:ext cx="2029968" cy="2029968"/>
            </a:xfrm>
            <a:prstGeom prst="rect">
              <a:avLst/>
            </a:prstGeom>
          </p:spPr>
        </p:pic>
        <p:pic>
          <p:nvPicPr>
            <p:cNvPr id="299" name="Graphic 298">
              <a:extLst>
                <a:ext uri="{FF2B5EF4-FFF2-40B4-BE49-F238E27FC236}">
                  <a16:creationId xmlns:a16="http://schemas.microsoft.com/office/drawing/2014/main" xmlns="" id="{99FF86FA-8891-4235-B88B-CFCA3B57E53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0" y="4078224"/>
              <a:ext cx="2029968" cy="2029968"/>
            </a:xfrm>
            <a:prstGeom prst="rect">
              <a:avLst/>
            </a:prstGeom>
          </p:spPr>
        </p:pic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xmlns="" id="{7ADD6DC9-9036-47C7-AAE5-8AF23CE0C81D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974376" y="989441"/>
              <a:ext cx="5867327" cy="5867206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00245" y="544285"/>
            <a:ext cx="5528217" cy="2685383"/>
          </a:xfrm>
        </p:spPr>
        <p:txBody>
          <a:bodyPr anchor="b">
            <a:normAutofit/>
          </a:bodyPr>
          <a:lstStyle>
            <a:lvl1pPr algn="l">
              <a:defRPr sz="44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896340" y="3423773"/>
            <a:ext cx="5528217" cy="2029969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38395834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33950" y="429461"/>
            <a:ext cx="6343650" cy="2668463"/>
          </a:xfrm>
        </p:spPr>
        <p:txBody>
          <a:bodyPr anchor="b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F183B974-C7F1-5026-EC6E-647371B64BB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938712" y="3299953"/>
            <a:ext cx="6338888" cy="2668463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24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464914EB-20DD-97B4-8FF9-94D739D21CA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-9867" y="-7753"/>
            <a:ext cx="4187536" cy="6865753"/>
            <a:chOff x="-9867" y="-7753"/>
            <a:chExt cx="4187536" cy="6865753"/>
          </a:xfrm>
        </p:grpSpPr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xmlns="" id="{0407AED1-9974-465A-BC9C-530E270105DE}"/>
                </a:ext>
              </a:extLst>
            </p:cNvPr>
            <p:cNvSpPr/>
            <p:nvPr userDrawn="1"/>
          </p:nvSpPr>
          <p:spPr>
            <a:xfrm flipH="1">
              <a:off x="0" y="2021358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xmlns="" id="{808ADBC6-C9BE-4302-A86A-4AC842874C24}"/>
                </a:ext>
              </a:extLst>
            </p:cNvPr>
            <p:cNvSpPr/>
            <p:nvPr userDrawn="1"/>
          </p:nvSpPr>
          <p:spPr>
            <a:xfrm>
              <a:off x="2029604" y="2031653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xmlns="" id="{02B04AFC-F339-4DFB-AA44-D68317065E02}"/>
                </a:ext>
              </a:extLst>
            </p:cNvPr>
            <p:cNvSpPr/>
            <p:nvPr userDrawn="1"/>
          </p:nvSpPr>
          <p:spPr>
            <a:xfrm>
              <a:off x="2028253" y="4052815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0" name="Picture 19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xmlns="" id="{E88B2398-8473-499F-836C-F3AF518F5BB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33015" y="5086646"/>
              <a:ext cx="2019299" cy="999451"/>
            </a:xfrm>
            <a:prstGeom prst="rect">
              <a:avLst/>
            </a:prstGeom>
          </p:spPr>
        </p:pic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xmlns="" id="{E1BC9BFE-80C0-4DA9-92DB-070C41E412B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0800000">
              <a:off x="-9867" y="-1076"/>
              <a:ext cx="2029968" cy="2029968"/>
            </a:xfrm>
            <a:prstGeom prst="rect">
              <a:avLst/>
            </a:prstGeom>
          </p:spPr>
        </p:pic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xmlns="" id="{A522571C-09D3-4F39-B963-76F80D9973F1}"/>
                </a:ext>
              </a:extLst>
            </p:cNvPr>
            <p:cNvSpPr/>
            <p:nvPr userDrawn="1"/>
          </p:nvSpPr>
          <p:spPr>
            <a:xfrm>
              <a:off x="2029968" y="6045049"/>
              <a:ext cx="2029968" cy="81295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xmlns="" id="{20268D7D-D5FB-492C-8D00-3E866534BD42}"/>
                </a:ext>
              </a:extLst>
            </p:cNvPr>
            <p:cNvSpPr/>
            <p:nvPr userDrawn="1"/>
          </p:nvSpPr>
          <p:spPr>
            <a:xfrm flipH="1">
              <a:off x="0" y="4828032"/>
              <a:ext cx="2032942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xmlns="" id="{54BCEF24-C76B-44E5-A457-E55658E8EB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>
              <a:off x="-2860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xmlns="" id="{18216784-417D-44A8-8CF1-C0CAF410EB9B}"/>
                </a:ext>
              </a:extLst>
            </p:cNvPr>
            <p:cNvGrpSpPr/>
            <p:nvPr userDrawn="1"/>
          </p:nvGrpSpPr>
          <p:grpSpPr>
            <a:xfrm>
              <a:off x="100242" y="2099803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xmlns="" id="{FFF90BA2-E949-4FDF-A88E-B68F607E3205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xmlns="" id="{41F18930-2C24-4BA6-A1EB-BF1644EE8558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xmlns="" id="{D5953E65-C24C-4C83-86BB-E4A6D2532FDF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xmlns="" id="{0B9DA7A8-A66E-4E0E-92DF-B3FF112EBB70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xmlns="" id="{94E74739-1964-4A3C-B2E5-28FEF5EF8E49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xmlns="" id="{E31C22DC-76BD-4E83-8A1A-B7AE70B2E8FE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xmlns="" id="{F63C700C-5749-4BA1-8128-78559312E825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xmlns="" id="{EC81C305-3A69-4634-8A07-56F8272122AF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xmlns="" id="{A14AAEDA-8F87-420D-A6BD-FF115C08EB7A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xmlns="" id="{A1FA4EA0-701D-49A3-8962-1BD0CE6E9C0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xmlns="" id="{E362A8AA-1110-4C1C-9922-60F7D43E82B0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xmlns="" id="{BC8B72EE-335A-4030-B500-7E6FB4D24F18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xmlns="" id="{10167348-D9AA-4440-8569-849A6B0F2C2D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xmlns="" id="{A5616AB2-7A83-42C0-883C-FFA27D5468C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xmlns="" id="{6A9CA073-4F0B-4787-B46D-7886261E945E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xmlns="" id="{9AF901A3-1EC5-458F-A653-74CCEAE9A13D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xmlns="" id="{4D5E35A9-4BB5-48F3-AE34-E1BDD3343EB1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xmlns="" id="{A9A549D5-A823-49C4-8C36-D074E6E039B9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xmlns="" id="{6A767C47-7246-4B50-8E78-82766365754A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xmlns="" id="{0AEE1DDC-07C3-4204-A3B1-BB7C77C0622B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75" name="Rectangle 74">
              <a:extLst>
                <a:ext uri="{FF2B5EF4-FFF2-40B4-BE49-F238E27FC236}">
                  <a16:creationId xmlns:a16="http://schemas.microsoft.com/office/drawing/2014/main" xmlns="" id="{15DA288D-BE35-46E8-AA86-9F28D8504DAB}"/>
                </a:ext>
              </a:extLst>
            </p:cNvPr>
            <p:cNvSpPr/>
            <p:nvPr userDrawn="1"/>
          </p:nvSpPr>
          <p:spPr>
            <a:xfrm>
              <a:off x="0" y="4043197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xmlns="" id="{72557B54-30A3-4192-9D51-EE28AF522DE9}"/>
                </a:ext>
              </a:extLst>
            </p:cNvPr>
            <p:cNvSpPr/>
            <p:nvPr userDrawn="1"/>
          </p:nvSpPr>
          <p:spPr>
            <a:xfrm>
              <a:off x="0" y="2021358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xmlns="" id="{2208FD0E-034D-4DF3-85D7-F0EBE2775B58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10632" y="-7753"/>
              <a:ext cx="4052352" cy="4040860"/>
            </a:xfrm>
            <a:prstGeom prst="line">
              <a:avLst/>
            </a:prstGeom>
            <a:ln w="508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Oval 70">
              <a:extLst>
                <a:ext uri="{FF2B5EF4-FFF2-40B4-BE49-F238E27FC236}">
                  <a16:creationId xmlns:a16="http://schemas.microsoft.com/office/drawing/2014/main" xmlns="" id="{E20239FE-47D0-4B4F-8440-F859F368C141}"/>
                </a:ext>
              </a:extLst>
            </p:cNvPr>
            <p:cNvSpPr/>
            <p:nvPr userDrawn="1"/>
          </p:nvSpPr>
          <p:spPr>
            <a:xfrm>
              <a:off x="3903349" y="3869829"/>
              <a:ext cx="274320" cy="27432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A8925BB7-B630-981C-964B-37A5DCBEA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06165" y="635508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4B4D24B0-E841-7B76-D133-06ABBAB6B6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7357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Date Placeholder 3">
            <a:extLst>
              <a:ext uri="{FF2B5EF4-FFF2-40B4-BE49-F238E27FC236}">
                <a16:creationId xmlns:a16="http://schemas.microsoft.com/office/drawing/2014/main" xmlns="" id="{C7D011F5-A799-BEAA-9160-5743D58B456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833694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739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660358"/>
            <a:ext cx="6594768" cy="5537284"/>
          </a:xfrm>
        </p:spPr>
        <p:txBody>
          <a:bodyPr anchor="ctr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xmlns="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 rot="10800000">
            <a:off x="1" y="761322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algn="ctr"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A1EA6F58-FA46-C921-5758-59234B148D4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0"/>
            <a:ext cx="4069439" cy="4828833"/>
            <a:chOff x="0" y="0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06F989FA-6E7A-3A98-AF95-F2384308BD32}"/>
                </a:ext>
              </a:extLst>
            </p:cNvPr>
            <p:cNvSpPr>
              <a:spLocks/>
            </p:cNvSpPr>
            <p:nvPr userDrawn="1"/>
          </p:nvSpPr>
          <p:spPr>
            <a:xfrm rot="10800000" flipH="1">
              <a:off x="2026630" y="77643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xmlns="" id="{F0BAC8B3-F184-675F-DC5F-C48CE69D7622}"/>
                </a:ext>
              </a:extLst>
            </p:cNvPr>
            <p:cNvSpPr/>
            <p:nvPr userDrawn="1"/>
          </p:nvSpPr>
          <p:spPr>
            <a:xfrm rot="10800000">
              <a:off x="0" y="76613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80B75A35-885A-CE38-4F65-95EF186B13D1}"/>
                </a:ext>
              </a:extLst>
            </p:cNvPr>
            <p:cNvSpPr/>
            <p:nvPr userDrawn="1"/>
          </p:nvSpPr>
          <p:spPr>
            <a:xfrm rot="10800000">
              <a:off x="1351" y="0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xmlns="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2039471" y="2798865"/>
              <a:ext cx="2029968" cy="2029968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xmlns="" id="{26879019-2911-2F60-CC5B-25D1BE752B8D}"/>
                </a:ext>
              </a:extLst>
            </p:cNvPr>
            <p:cNvSpPr/>
            <p:nvPr userDrawn="1"/>
          </p:nvSpPr>
          <p:spPr>
            <a:xfrm rot="10800000">
              <a:off x="2029604" y="0"/>
              <a:ext cx="2029968" cy="78456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Picture 10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xmlns="" id="{CD1CD1B2-7EBC-96B6-A02D-7972C278746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0800000">
              <a:off x="2035948" y="788197"/>
              <a:ext cx="2019299" cy="99945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06966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 + Picture 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833694" y="544285"/>
            <a:ext cx="6594768" cy="3445329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43D32955-BB06-40DE-A14A-2170FD41AD5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829789" y="4130045"/>
            <a:ext cx="6594768" cy="1951523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C2A24CB0-5164-75CE-ED27-EF876C19C65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0" y="2029167"/>
            <a:ext cx="4069439" cy="4828833"/>
            <a:chOff x="0" y="2029167"/>
            <a:chExt cx="4069439" cy="4828833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06F989FA-6E7A-3A98-AF95-F2384308BD32}"/>
                </a:ext>
              </a:extLst>
            </p:cNvPr>
            <p:cNvSpPr/>
            <p:nvPr userDrawn="1"/>
          </p:nvSpPr>
          <p:spPr>
            <a:xfrm flipH="1">
              <a:off x="9867" y="4051601"/>
              <a:ext cx="2032942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xmlns="" id="{F0BAC8B3-F184-675F-DC5F-C48CE69D7622}"/>
                </a:ext>
              </a:extLst>
            </p:cNvPr>
            <p:cNvSpPr/>
            <p:nvPr userDrawn="1"/>
          </p:nvSpPr>
          <p:spPr>
            <a:xfrm>
              <a:off x="2039471" y="4061896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80B75A35-885A-CE38-4F65-95EF186B13D1}"/>
                </a:ext>
              </a:extLst>
            </p:cNvPr>
            <p:cNvSpPr/>
            <p:nvPr userDrawn="1"/>
          </p:nvSpPr>
          <p:spPr>
            <a:xfrm>
              <a:off x="2038120" y="6083058"/>
              <a:ext cx="2029968" cy="77494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xmlns="" id="{4B488086-4998-410C-FCC8-29CA6288A79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 rot="10800000">
              <a:off x="0" y="2029167"/>
              <a:ext cx="2029968" cy="2029968"/>
            </a:xfrm>
            <a:prstGeom prst="rect">
              <a:avLst/>
            </a:prstGeom>
          </p:spPr>
        </p:pic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xmlns="" id="{227BDAED-0D36-04AE-1A0C-E36977943C38}"/>
                </a:ext>
              </a:extLst>
            </p:cNvPr>
            <p:cNvGrpSpPr/>
            <p:nvPr userDrawn="1"/>
          </p:nvGrpSpPr>
          <p:grpSpPr>
            <a:xfrm>
              <a:off x="110109" y="4130046"/>
              <a:ext cx="1920240" cy="1920240"/>
              <a:chOff x="5361924" y="7472790"/>
              <a:chExt cx="1828800" cy="1828800"/>
            </a:xfrm>
          </p:grpSpPr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xmlns="" id="{DCF3798F-8E8C-7928-8347-8BC5B07B29F9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22" name="Group 21">
                  <a:extLst>
                    <a:ext uri="{FF2B5EF4-FFF2-40B4-BE49-F238E27FC236}">
                      <a16:creationId xmlns:a16="http://schemas.microsoft.com/office/drawing/2014/main" xmlns="" id="{A488BF7D-B7D9-249A-4EC2-8A1F6311D1BD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xmlns="" id="{C68EE8A4-53F3-EAAD-F43C-1F73C11BCE4C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31" name="Group 30">
                      <a:extLst>
                        <a:ext uri="{FF2B5EF4-FFF2-40B4-BE49-F238E27FC236}">
                          <a16:creationId xmlns:a16="http://schemas.microsoft.com/office/drawing/2014/main" xmlns="" id="{806ABFB8-B814-19D4-3D47-A20F5AE8785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33" name="Group 32">
                        <a:extLst>
                          <a:ext uri="{FF2B5EF4-FFF2-40B4-BE49-F238E27FC236}">
                            <a16:creationId xmlns:a16="http://schemas.microsoft.com/office/drawing/2014/main" xmlns="" id="{992340A8-8A61-1791-D56D-37F56A662FE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35" name="Group 34">
                          <a:extLst>
                            <a:ext uri="{FF2B5EF4-FFF2-40B4-BE49-F238E27FC236}">
                              <a16:creationId xmlns:a16="http://schemas.microsoft.com/office/drawing/2014/main" xmlns="" id="{CD482B6F-4CF8-CEB3-7478-EB1A76DCF567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37" name="Group 36">
                            <a:extLst>
                              <a:ext uri="{FF2B5EF4-FFF2-40B4-BE49-F238E27FC236}">
                                <a16:creationId xmlns:a16="http://schemas.microsoft.com/office/drawing/2014/main" xmlns="" id="{48DB94FE-59B9-2EAD-D619-84D732CEACD3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39" name="Oval 38">
                              <a:extLst>
                                <a:ext uri="{FF2B5EF4-FFF2-40B4-BE49-F238E27FC236}">
                                  <a16:creationId xmlns:a16="http://schemas.microsoft.com/office/drawing/2014/main" xmlns="" id="{E9EB6EED-2663-2442-C484-EF27395DCEB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40" name="Oval 39">
                              <a:extLst>
                                <a:ext uri="{FF2B5EF4-FFF2-40B4-BE49-F238E27FC236}">
                                  <a16:creationId xmlns:a16="http://schemas.microsoft.com/office/drawing/2014/main" xmlns="" id="{E5978766-DE51-5FF5-41BE-B1007C37165E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38" name="Oval 37">
                            <a:extLst>
                              <a:ext uri="{FF2B5EF4-FFF2-40B4-BE49-F238E27FC236}">
                                <a16:creationId xmlns:a16="http://schemas.microsoft.com/office/drawing/2014/main" xmlns="" id="{749B68DA-C119-6301-085A-2E7F3F7E3CB1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36" name="Oval 35">
                          <a:extLst>
                            <a:ext uri="{FF2B5EF4-FFF2-40B4-BE49-F238E27FC236}">
                              <a16:creationId xmlns:a16="http://schemas.microsoft.com/office/drawing/2014/main" xmlns="" id="{D753957E-F4A5-E4CA-B8B3-F6AE73F159F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34" name="Oval 33">
                        <a:extLst>
                          <a:ext uri="{FF2B5EF4-FFF2-40B4-BE49-F238E27FC236}">
                            <a16:creationId xmlns:a16="http://schemas.microsoft.com/office/drawing/2014/main" xmlns="" id="{3C4F46AE-42C2-9E3D-D294-F9297389D110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32" name="Oval 31">
                      <a:extLst>
                        <a:ext uri="{FF2B5EF4-FFF2-40B4-BE49-F238E27FC236}">
                          <a16:creationId xmlns:a16="http://schemas.microsoft.com/office/drawing/2014/main" xmlns="" id="{42376F25-4466-0F15-CD2F-B821AC9CCE5C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30" name="Oval 29">
                    <a:extLst>
                      <a:ext uri="{FF2B5EF4-FFF2-40B4-BE49-F238E27FC236}">
                        <a16:creationId xmlns:a16="http://schemas.microsoft.com/office/drawing/2014/main" xmlns="" id="{BBC988D2-4FFC-612A-DD91-A41B6194EF6C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24" name="Oval 23">
                  <a:extLst>
                    <a:ext uri="{FF2B5EF4-FFF2-40B4-BE49-F238E27FC236}">
                      <a16:creationId xmlns:a16="http://schemas.microsoft.com/office/drawing/2014/main" xmlns="" id="{53690E8A-1D3D-3D5D-932E-D2A2CFE5BDAB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5" name="Oval 24">
                  <a:extLst>
                    <a:ext uri="{FF2B5EF4-FFF2-40B4-BE49-F238E27FC236}">
                      <a16:creationId xmlns:a16="http://schemas.microsoft.com/office/drawing/2014/main" xmlns="" id="{1AE08D7C-4190-C00C-19F0-BEC1F608B97A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6" name="Oval 25">
                  <a:extLst>
                    <a:ext uri="{FF2B5EF4-FFF2-40B4-BE49-F238E27FC236}">
                      <a16:creationId xmlns:a16="http://schemas.microsoft.com/office/drawing/2014/main" xmlns="" id="{7B3E9873-3672-0001-60F1-6068B67A6DF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7" name="Oval 26">
                  <a:extLst>
                    <a:ext uri="{FF2B5EF4-FFF2-40B4-BE49-F238E27FC236}">
                      <a16:creationId xmlns:a16="http://schemas.microsoft.com/office/drawing/2014/main" xmlns="" id="{4CD85BCE-3B9E-234C-4D1D-EC1A6A57D298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28" name="Oval 27">
                  <a:extLst>
                    <a:ext uri="{FF2B5EF4-FFF2-40B4-BE49-F238E27FC236}">
                      <a16:creationId xmlns:a16="http://schemas.microsoft.com/office/drawing/2014/main" xmlns="" id="{5CC66A2F-CBBE-220E-5ECB-528B8EE34F83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21" name="Oval 20">
                <a:extLst>
                  <a:ext uri="{FF2B5EF4-FFF2-40B4-BE49-F238E27FC236}">
                    <a16:creationId xmlns:a16="http://schemas.microsoft.com/office/drawing/2014/main" xmlns="" id="{B7B0A7FC-B497-31A6-1F93-414F96AF4C47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xmlns="" id="{26879019-2911-2F60-CC5B-25D1BE752B8D}"/>
                </a:ext>
              </a:extLst>
            </p:cNvPr>
            <p:cNvSpPr/>
            <p:nvPr userDrawn="1"/>
          </p:nvSpPr>
          <p:spPr>
            <a:xfrm>
              <a:off x="9867" y="6073440"/>
              <a:ext cx="2029968" cy="78456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xmlns="" id="{8CCEA94B-F499-5FCA-D063-7FD71F10F95B}"/>
                </a:ext>
              </a:extLst>
            </p:cNvPr>
            <p:cNvSpPr/>
            <p:nvPr userDrawn="1"/>
          </p:nvSpPr>
          <p:spPr>
            <a:xfrm>
              <a:off x="9867" y="4051601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63" name="Picture Placeholder 62">
            <a:extLst>
              <a:ext uri="{FF2B5EF4-FFF2-40B4-BE49-F238E27FC236}">
                <a16:creationId xmlns:a16="http://schemas.microsoft.com/office/drawing/2014/main" xmlns="" id="{A461CB72-9777-50F4-94EC-91A4EE864A4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0" y="-1"/>
            <a:ext cx="4076118" cy="6096678"/>
          </a:xfrm>
          <a:custGeom>
            <a:avLst/>
            <a:gdLst>
              <a:gd name="connsiteX0" fmla="*/ 0 w 4076118"/>
              <a:gd name="connsiteY0" fmla="*/ 0 h 6096678"/>
              <a:gd name="connsiteX1" fmla="*/ 4076118 w 4076118"/>
              <a:gd name="connsiteY1" fmla="*/ 0 h 6096678"/>
              <a:gd name="connsiteX2" fmla="*/ 4076118 w 4076118"/>
              <a:gd name="connsiteY2" fmla="*/ 2038351 h 6096678"/>
              <a:gd name="connsiteX3" fmla="*/ 4076118 w 4076118"/>
              <a:gd name="connsiteY3" fmla="*/ 2048256 h 6096678"/>
              <a:gd name="connsiteX4" fmla="*/ 4076118 w 4076118"/>
              <a:gd name="connsiteY4" fmla="*/ 6096678 h 6096678"/>
              <a:gd name="connsiteX5" fmla="*/ 27696 w 4076118"/>
              <a:gd name="connsiteY5" fmla="*/ 2048256 h 6096678"/>
              <a:gd name="connsiteX6" fmla="*/ 0 w 4076118"/>
              <a:gd name="connsiteY6" fmla="*/ 2048256 h 609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076118" h="6096678">
                <a:moveTo>
                  <a:pt x="0" y="0"/>
                </a:moveTo>
                <a:lnTo>
                  <a:pt x="4076118" y="0"/>
                </a:lnTo>
                <a:lnTo>
                  <a:pt x="4076118" y="2038351"/>
                </a:lnTo>
                <a:lnTo>
                  <a:pt x="4076118" y="2048256"/>
                </a:lnTo>
                <a:lnTo>
                  <a:pt x="4076118" y="6096678"/>
                </a:lnTo>
                <a:lnTo>
                  <a:pt x="27696" y="2048256"/>
                </a:lnTo>
                <a:lnTo>
                  <a:pt x="0" y="2048256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</p:spTree>
    <p:extLst>
      <p:ext uri="{BB962C8B-B14F-4D97-AF65-F5344CB8AC3E}">
        <p14:creationId xmlns:p14="http://schemas.microsoft.com/office/powerpoint/2010/main" val="172356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60" userDrawn="1">
          <p15:clr>
            <a:srgbClr val="FBAE40"/>
          </p15:clr>
        </p15:guide>
        <p15:guide id="5" pos="729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2001" y="896112"/>
            <a:ext cx="6589150" cy="1988706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xmlns="" id="{C8EF03D4-C3B7-918C-FF43-0A9C106ACA0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8127476" y="-9144"/>
            <a:ext cx="4069095" cy="6867144"/>
            <a:chOff x="8127476" y="-9144"/>
            <a:chExt cx="4069095" cy="6867144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4FADCD25-4CC2-4A9A-B033-132F3DA6D2F5}"/>
                </a:ext>
              </a:extLst>
            </p:cNvPr>
            <p:cNvSpPr/>
            <p:nvPr userDrawn="1"/>
          </p:nvSpPr>
          <p:spPr>
            <a:xfrm>
              <a:off x="10162032" y="2014436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xmlns="" id="{D2F68DA8-1D58-42B0-A2C9-046E92884BC1}"/>
                </a:ext>
              </a:extLst>
            </p:cNvPr>
            <p:cNvSpPr/>
            <p:nvPr userDrawn="1"/>
          </p:nvSpPr>
          <p:spPr>
            <a:xfrm rot="5400000">
              <a:off x="10160492" y="2024569"/>
              <a:ext cx="2029968" cy="2029968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9DB232A4-4F4E-48E9-9E61-BE51F716635C}"/>
                </a:ext>
              </a:extLst>
            </p:cNvPr>
            <p:cNvSpPr/>
            <p:nvPr userDrawn="1"/>
          </p:nvSpPr>
          <p:spPr>
            <a:xfrm>
              <a:off x="10162032" y="0"/>
              <a:ext cx="2029968" cy="2029968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8" name="Graphic 7">
              <a:extLst>
                <a:ext uri="{FF2B5EF4-FFF2-40B4-BE49-F238E27FC236}">
                  <a16:creationId xmlns:a16="http://schemas.microsoft.com/office/drawing/2014/main" xmlns="" id="{4CB66576-218C-4236-B125-DD7B03A784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 rot="10800000">
              <a:off x="10162032" y="0"/>
              <a:ext cx="2029968" cy="2029968"/>
            </a:xfrm>
            <a:prstGeom prst="rect">
              <a:avLst/>
            </a:prstGeom>
          </p:spPr>
        </p:pic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xmlns="" id="{E557D1F3-8C55-47FE-B39A-86D30F8FFEA1}"/>
                </a:ext>
              </a:extLst>
            </p:cNvPr>
            <p:cNvSpPr/>
            <p:nvPr userDrawn="1"/>
          </p:nvSpPr>
          <p:spPr>
            <a:xfrm>
              <a:off x="8139364" y="-7084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xmlns="" id="{F4EB6F2E-2621-4EB5-A04D-906FD08CED87}"/>
                </a:ext>
              </a:extLst>
            </p:cNvPr>
            <p:cNvSpPr/>
            <p:nvPr userDrawn="1"/>
          </p:nvSpPr>
          <p:spPr>
            <a:xfrm flipH="1">
              <a:off x="8127476" y="4807776"/>
              <a:ext cx="2032942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xmlns="" id="{9CC28908-2548-441C-BE9D-8728E1FC84C0}"/>
                </a:ext>
              </a:extLst>
            </p:cNvPr>
            <p:cNvSpPr/>
            <p:nvPr userDrawn="1"/>
          </p:nvSpPr>
          <p:spPr>
            <a:xfrm>
              <a:off x="10160492" y="4041539"/>
              <a:ext cx="2029968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xmlns="" id="{731DC170-FB16-45F8-B62C-DCAB2B9AC31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177272" y="5079562"/>
              <a:ext cx="2019299" cy="999451"/>
            </a:xfrm>
            <a:prstGeom prst="rect">
              <a:avLst/>
            </a:prstGeom>
          </p:spPr>
        </p:pic>
        <p:pic>
          <p:nvPicPr>
            <p:cNvPr id="36" name="Graphic 35">
              <a:extLst>
                <a:ext uri="{FF2B5EF4-FFF2-40B4-BE49-F238E27FC236}">
                  <a16:creationId xmlns:a16="http://schemas.microsoft.com/office/drawing/2014/main" xmlns="" id="{6529D2A7-ABB3-4E2D-88CA-F813997011F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 rot="10800000">
              <a:off x="8139640" y="-9144"/>
              <a:ext cx="2029968" cy="2029968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xmlns="" id="{CDB6750E-735F-4906-8BCA-E0BD4F029617}"/>
                </a:ext>
              </a:extLst>
            </p:cNvPr>
            <p:cNvSpPr/>
            <p:nvPr userDrawn="1"/>
          </p:nvSpPr>
          <p:spPr>
            <a:xfrm>
              <a:off x="10158984" y="6016751"/>
              <a:ext cx="2029968" cy="84124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38" name="Graphic 37">
              <a:extLst>
                <a:ext uri="{FF2B5EF4-FFF2-40B4-BE49-F238E27FC236}">
                  <a16:creationId xmlns:a16="http://schemas.microsoft.com/office/drawing/2014/main" xmlns="" id="{051ECE99-ACA6-46AF-98D5-81FBD3F834A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8131156" y="4828032"/>
              <a:ext cx="2029968" cy="2029968"/>
            </a:xfrm>
            <a:prstGeom prst="rect">
              <a:avLst/>
            </a:prstGeom>
          </p:spPr>
        </p:pic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xmlns="" id="{3A847BA4-24DF-47BE-BE28-02415C2A2D3C}"/>
                </a:ext>
              </a:extLst>
            </p:cNvPr>
            <p:cNvGrpSpPr/>
            <p:nvPr userDrawn="1"/>
          </p:nvGrpSpPr>
          <p:grpSpPr>
            <a:xfrm>
              <a:off x="8227718" y="2092719"/>
              <a:ext cx="1920240" cy="1920240"/>
              <a:chOff x="5361924" y="7472790"/>
              <a:chExt cx="1828800" cy="1828800"/>
            </a:xfrm>
          </p:grpSpPr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xmlns="" id="{882CC485-8A14-4767-80E8-8FB0A9991D20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43" name="Group 42">
                  <a:extLst>
                    <a:ext uri="{FF2B5EF4-FFF2-40B4-BE49-F238E27FC236}">
                      <a16:creationId xmlns:a16="http://schemas.microsoft.com/office/drawing/2014/main" xmlns="" id="{E119FAB2-4AF3-4EC9-98C6-E69760D02810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49" name="Group 48">
                    <a:extLst>
                      <a:ext uri="{FF2B5EF4-FFF2-40B4-BE49-F238E27FC236}">
                        <a16:creationId xmlns:a16="http://schemas.microsoft.com/office/drawing/2014/main" xmlns="" id="{E2A21525-E952-4F39-A9B2-2CA7C5B14B8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51" name="Group 50">
                      <a:extLst>
                        <a:ext uri="{FF2B5EF4-FFF2-40B4-BE49-F238E27FC236}">
                          <a16:creationId xmlns:a16="http://schemas.microsoft.com/office/drawing/2014/main" xmlns="" id="{53BFFD34-0142-4185-8790-1D792CB2F5DD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53" name="Group 52">
                        <a:extLst>
                          <a:ext uri="{FF2B5EF4-FFF2-40B4-BE49-F238E27FC236}">
                            <a16:creationId xmlns:a16="http://schemas.microsoft.com/office/drawing/2014/main" xmlns="" id="{00D3FC75-8C07-4B5B-A025-3CCC5DC458DA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55" name="Group 54">
                          <a:extLst>
                            <a:ext uri="{FF2B5EF4-FFF2-40B4-BE49-F238E27FC236}">
                              <a16:creationId xmlns:a16="http://schemas.microsoft.com/office/drawing/2014/main" xmlns="" id="{393D2F91-0E6A-4541-843C-1FC0CC2A024A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57" name="Group 56">
                            <a:extLst>
                              <a:ext uri="{FF2B5EF4-FFF2-40B4-BE49-F238E27FC236}">
                                <a16:creationId xmlns:a16="http://schemas.microsoft.com/office/drawing/2014/main" xmlns="" id="{7C9F80E2-6A88-44DC-B048-7178CAA61DAF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59" name="Oval 58">
                              <a:extLst>
                                <a:ext uri="{FF2B5EF4-FFF2-40B4-BE49-F238E27FC236}">
                                  <a16:creationId xmlns:a16="http://schemas.microsoft.com/office/drawing/2014/main" xmlns="" id="{1D9D5420-70BE-477D-A17F-A86F19AD3FAC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60" name="Oval 59">
                              <a:extLst>
                                <a:ext uri="{FF2B5EF4-FFF2-40B4-BE49-F238E27FC236}">
                                  <a16:creationId xmlns:a16="http://schemas.microsoft.com/office/drawing/2014/main" xmlns="" id="{0BBACECF-9AE7-40B5-90D0-AE2CF1FBE0BD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1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58" name="Oval 57">
                            <a:extLst>
                              <a:ext uri="{FF2B5EF4-FFF2-40B4-BE49-F238E27FC236}">
                                <a16:creationId xmlns:a16="http://schemas.microsoft.com/office/drawing/2014/main" xmlns="" id="{1A76BEA0-888E-41CD-9B30-B128A39F781E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1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56" name="Oval 55">
                          <a:extLst>
                            <a:ext uri="{FF2B5EF4-FFF2-40B4-BE49-F238E27FC236}">
                              <a16:creationId xmlns:a16="http://schemas.microsoft.com/office/drawing/2014/main" xmlns="" id="{2EA36045-2F1D-402B-A951-B9957D5C145A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1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54" name="Oval 53">
                        <a:extLst>
                          <a:ext uri="{FF2B5EF4-FFF2-40B4-BE49-F238E27FC236}">
                            <a16:creationId xmlns:a16="http://schemas.microsoft.com/office/drawing/2014/main" xmlns="" id="{AAF58CB3-363E-4156-8148-52E0B9CB634A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1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52" name="Oval 51">
                      <a:extLst>
                        <a:ext uri="{FF2B5EF4-FFF2-40B4-BE49-F238E27FC236}">
                          <a16:creationId xmlns:a16="http://schemas.microsoft.com/office/drawing/2014/main" xmlns="" id="{BDC4E05B-A602-483A-B19B-B907358D4629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1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50" name="Oval 49">
                    <a:extLst>
                      <a:ext uri="{FF2B5EF4-FFF2-40B4-BE49-F238E27FC236}">
                        <a16:creationId xmlns:a16="http://schemas.microsoft.com/office/drawing/2014/main" xmlns="" id="{55AC54D8-2C27-49A7-B1CE-C865E629499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xmlns="" id="{C9753262-9BA1-4716-B4B5-AAFE232A72A2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xmlns="" id="{5B2AD932-98DF-4DA1-B19E-E38A4DD270F0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6" name="Oval 45">
                  <a:extLst>
                    <a:ext uri="{FF2B5EF4-FFF2-40B4-BE49-F238E27FC236}">
                      <a16:creationId xmlns:a16="http://schemas.microsoft.com/office/drawing/2014/main" xmlns="" id="{DE13C879-BB42-4F2C-9413-A1322DE58809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7" name="Oval 46">
                  <a:extLst>
                    <a:ext uri="{FF2B5EF4-FFF2-40B4-BE49-F238E27FC236}">
                      <a16:creationId xmlns:a16="http://schemas.microsoft.com/office/drawing/2014/main" xmlns="" id="{28B4D2F2-9DD5-4B23-A2F2-7DBEE9E61F6C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48" name="Oval 47">
                  <a:extLst>
                    <a:ext uri="{FF2B5EF4-FFF2-40B4-BE49-F238E27FC236}">
                      <a16:creationId xmlns:a16="http://schemas.microsoft.com/office/drawing/2014/main" xmlns="" id="{C1A2F663-A8A7-4337-9C39-489B4C457111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42" name="Oval 41">
                <a:extLst>
                  <a:ext uri="{FF2B5EF4-FFF2-40B4-BE49-F238E27FC236}">
                    <a16:creationId xmlns:a16="http://schemas.microsoft.com/office/drawing/2014/main" xmlns="" id="{1609761D-150A-4DE0-9604-CC3953C108D0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xmlns="" id="{D1189D1C-85ED-4EF1-A384-7C4590ED50FD}"/>
                </a:ext>
              </a:extLst>
            </p:cNvPr>
            <p:cNvSpPr/>
            <p:nvPr userDrawn="1"/>
          </p:nvSpPr>
          <p:spPr>
            <a:xfrm>
              <a:off x="8138160" y="4045868"/>
              <a:ext cx="2029968" cy="82296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445306C5-E470-4A93-9C9F-5D066F760D16}"/>
                </a:ext>
              </a:extLst>
            </p:cNvPr>
            <p:cNvSpPr/>
            <p:nvPr userDrawn="1"/>
          </p:nvSpPr>
          <p:spPr>
            <a:xfrm>
              <a:off x="8138160" y="2029968"/>
              <a:ext cx="1014984" cy="201168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xmlns="" id="{B31C374B-40F2-4B1E-A9D8-6E5C932FF17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8138160" y="2012062"/>
              <a:ext cx="3044952" cy="70"/>
            </a:xfrm>
            <a:prstGeom prst="line">
              <a:avLst/>
            </a:prstGeom>
            <a:ln w="381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val 63">
              <a:extLst>
                <a:ext uri="{FF2B5EF4-FFF2-40B4-BE49-F238E27FC236}">
                  <a16:creationId xmlns:a16="http://schemas.microsoft.com/office/drawing/2014/main" xmlns="" id="{1C668341-39BE-4448-B29D-2594AE6D75C2}"/>
                </a:ext>
              </a:extLst>
            </p:cNvPr>
            <p:cNvSpPr/>
            <p:nvPr userDrawn="1"/>
          </p:nvSpPr>
          <p:spPr>
            <a:xfrm>
              <a:off x="11055096" y="1874902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Date Placeholder 3">
            <a:extLst>
              <a:ext uri="{FF2B5EF4-FFF2-40B4-BE49-F238E27FC236}">
                <a16:creationId xmlns:a16="http://schemas.microsoft.com/office/drawing/2014/main" xmlns="" id="{56895315-7883-40AA-AB6E-E7F8B77E5BA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1295" y="6355080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68" name="Footer Placeholder 4">
            <a:extLst>
              <a:ext uri="{FF2B5EF4-FFF2-40B4-BE49-F238E27FC236}">
                <a16:creationId xmlns:a16="http://schemas.microsoft.com/office/drawing/2014/main" xmlns="" id="{0000A4E2-8200-4049-B783-2C99FBDB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99886" y="635508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9" name="Slide Number Placeholder 5">
            <a:extLst>
              <a:ext uri="{FF2B5EF4-FFF2-40B4-BE49-F238E27FC236}">
                <a16:creationId xmlns:a16="http://schemas.microsoft.com/office/drawing/2014/main" xmlns="" id="{179E1CD1-EB8F-4E56-ADD5-06293A7A2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74091" y="635508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xmlns="" id="{3BB414F1-8F08-3A3B-45E3-9F44595164A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62001" y="3058886"/>
            <a:ext cx="6597372" cy="3296194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</a:defRPr>
            </a:lvl1pPr>
            <a:lvl2pPr marL="457200">
              <a:lnSpc>
                <a:spcPts val="2000"/>
              </a:lnSpc>
              <a:defRPr sz="1800">
                <a:solidFill>
                  <a:schemeClr val="bg1"/>
                </a:solidFill>
              </a:defRPr>
            </a:lvl2pPr>
            <a:lvl3pPr marL="914400">
              <a:lnSpc>
                <a:spcPts val="2000"/>
              </a:lnSpc>
              <a:defRPr sz="1800">
                <a:solidFill>
                  <a:schemeClr val="bg1"/>
                </a:solidFill>
              </a:defRPr>
            </a:lvl3pPr>
            <a:lvl4pPr marL="1371600">
              <a:lnSpc>
                <a:spcPts val="2000"/>
              </a:lnSpc>
              <a:defRPr sz="1800">
                <a:solidFill>
                  <a:schemeClr val="bg1"/>
                </a:solidFill>
              </a:defRPr>
            </a:lvl4pPr>
            <a:lvl5pPr marL="1828800">
              <a:lnSpc>
                <a:spcPts val="2000"/>
              </a:lnSpc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806960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  <p15:guide id="4" pos="57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+ Subtitl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xmlns="" id="{9F09F422-89F7-BDA7-7801-F364BA5D95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-3045" y="-4303"/>
            <a:ext cx="7252590" cy="6862680"/>
            <a:chOff x="-3045" y="-4303"/>
            <a:chExt cx="7252590" cy="686268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xmlns="" id="{D629CA98-D89C-4A69-9A55-8D6C17DCDDF0}"/>
                </a:ext>
              </a:extLst>
            </p:cNvPr>
            <p:cNvSpPr/>
            <p:nvPr userDrawn="1"/>
          </p:nvSpPr>
          <p:spPr>
            <a:xfrm>
              <a:off x="-1146" y="4775407"/>
              <a:ext cx="2029968" cy="2077527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8" name="Graphic 27">
              <a:extLst>
                <a:ext uri="{FF2B5EF4-FFF2-40B4-BE49-F238E27FC236}">
                  <a16:creationId xmlns:a16="http://schemas.microsoft.com/office/drawing/2014/main" xmlns="" id="{12C5F573-21FC-4A6F-B46F-5583E20C994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 rot="10800000">
              <a:off x="-3045" y="-4303"/>
              <a:ext cx="2029968" cy="2029968"/>
            </a:xfrm>
            <a:prstGeom prst="rect">
              <a:avLst/>
            </a:prstGeom>
          </p:spPr>
        </p:pic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xmlns="" id="{EA65556A-38A5-4BA5-9A40-33F02F960B1E}"/>
                </a:ext>
              </a:extLst>
            </p:cNvPr>
            <p:cNvSpPr/>
            <p:nvPr userDrawn="1"/>
          </p:nvSpPr>
          <p:spPr>
            <a:xfrm>
              <a:off x="3757" y="2033993"/>
              <a:ext cx="2029968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xmlns="" id="{37900790-71B8-45C8-9B6D-07E23CEA7632}"/>
                </a:ext>
              </a:extLst>
            </p:cNvPr>
            <p:cNvSpPr/>
            <p:nvPr userDrawn="1"/>
          </p:nvSpPr>
          <p:spPr>
            <a:xfrm>
              <a:off x="-218" y="4059798"/>
              <a:ext cx="2029968" cy="759567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xmlns="" id="{328AC969-4FA2-44AD-A273-2A0B7839749F}"/>
                </a:ext>
              </a:extLst>
            </p:cNvPr>
            <p:cNvSpPr/>
            <p:nvPr userDrawn="1"/>
          </p:nvSpPr>
          <p:spPr>
            <a:xfrm>
              <a:off x="4071442" y="4058828"/>
              <a:ext cx="3178103" cy="2799549"/>
            </a:xfrm>
            <a:custGeom>
              <a:avLst/>
              <a:gdLst>
                <a:gd name="connsiteX0" fmla="*/ 0 w 2029968"/>
                <a:gd name="connsiteY0" fmla="*/ 0 h 2029968"/>
                <a:gd name="connsiteX1" fmla="*/ 2029968 w 2029968"/>
                <a:gd name="connsiteY1" fmla="*/ 0 h 2029968"/>
                <a:gd name="connsiteX2" fmla="*/ 2029968 w 2029968"/>
                <a:gd name="connsiteY2" fmla="*/ 2029968 h 2029968"/>
                <a:gd name="connsiteX3" fmla="*/ 0 w 2029968"/>
                <a:gd name="connsiteY3" fmla="*/ 2029968 h 2029968"/>
                <a:gd name="connsiteX4" fmla="*/ 0 w 2029968"/>
                <a:gd name="connsiteY4" fmla="*/ 0 h 2029968"/>
                <a:gd name="connsiteX0" fmla="*/ 0 w 2029968"/>
                <a:gd name="connsiteY0" fmla="*/ 0 h 2029968"/>
                <a:gd name="connsiteX1" fmla="*/ 2029968 w 2029968"/>
                <a:gd name="connsiteY1" fmla="*/ 2029968 h 2029968"/>
                <a:gd name="connsiteX2" fmla="*/ 0 w 2029968"/>
                <a:gd name="connsiteY2" fmla="*/ 2029968 h 2029968"/>
                <a:gd name="connsiteX3" fmla="*/ 0 w 2029968"/>
                <a:gd name="connsiteY3" fmla="*/ 0 h 2029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29968" h="2029968">
                  <a:moveTo>
                    <a:pt x="0" y="0"/>
                  </a:moveTo>
                  <a:lnTo>
                    <a:pt x="2029968" y="2029968"/>
                  </a:lnTo>
                  <a:lnTo>
                    <a:pt x="0" y="20299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xmlns="" id="{91CB31D0-C621-4EF7-AE25-5C3BCD5882C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2038053" y="2029625"/>
              <a:ext cx="2029878" cy="2023760"/>
            </a:xfrm>
            <a:prstGeom prst="rect">
              <a:avLst/>
            </a:prstGeom>
          </p:spPr>
        </p:pic>
        <p:pic>
          <p:nvPicPr>
            <p:cNvPr id="69" name="Graphic 68">
              <a:extLst>
                <a:ext uri="{FF2B5EF4-FFF2-40B4-BE49-F238E27FC236}">
                  <a16:creationId xmlns:a16="http://schemas.microsoft.com/office/drawing/2014/main" xmlns="" id="{B2CC2F02-F98F-4E69-AA01-CCF96A602E1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p:blipFill>
          <p:spPr>
            <a:xfrm>
              <a:off x="2034034" y="4055808"/>
              <a:ext cx="2029968" cy="2029968"/>
            </a:xfrm>
            <a:prstGeom prst="rect">
              <a:avLst/>
            </a:prstGeom>
          </p:spPr>
        </p:pic>
        <p:sp>
          <p:nvSpPr>
            <p:cNvPr id="8" name="Rectangle 9">
              <a:extLst>
                <a:ext uri="{FF2B5EF4-FFF2-40B4-BE49-F238E27FC236}">
                  <a16:creationId xmlns:a16="http://schemas.microsoft.com/office/drawing/2014/main" xmlns="" id="{FE05B395-CB62-452B-A84F-936AD8EDDA92}"/>
                </a:ext>
              </a:extLst>
            </p:cNvPr>
            <p:cNvSpPr/>
            <p:nvPr userDrawn="1"/>
          </p:nvSpPr>
          <p:spPr>
            <a:xfrm>
              <a:off x="2028568" y="4060579"/>
              <a:ext cx="2029968" cy="2029968"/>
            </a:xfrm>
            <a:custGeom>
              <a:avLst/>
              <a:gdLst>
                <a:gd name="connsiteX0" fmla="*/ 0 w 1828800"/>
                <a:gd name="connsiteY0" fmla="*/ 0 h 1828800"/>
                <a:gd name="connsiteX1" fmla="*/ 1828800 w 1828800"/>
                <a:gd name="connsiteY1" fmla="*/ 0 h 1828800"/>
                <a:gd name="connsiteX2" fmla="*/ 1828800 w 1828800"/>
                <a:gd name="connsiteY2" fmla="*/ 1828800 h 1828800"/>
                <a:gd name="connsiteX3" fmla="*/ 0 w 1828800"/>
                <a:gd name="connsiteY3" fmla="*/ 1828800 h 1828800"/>
                <a:gd name="connsiteX4" fmla="*/ 0 w 1828800"/>
                <a:gd name="connsiteY4" fmla="*/ 0 h 1828800"/>
                <a:gd name="connsiteX0" fmla="*/ 0 w 1828800"/>
                <a:gd name="connsiteY0" fmla="*/ 0 h 1828800"/>
                <a:gd name="connsiteX1" fmla="*/ 1828800 w 1828800"/>
                <a:gd name="connsiteY1" fmla="*/ 1828800 h 1828800"/>
                <a:gd name="connsiteX2" fmla="*/ 0 w 1828800"/>
                <a:gd name="connsiteY2" fmla="*/ 1828800 h 1828800"/>
                <a:gd name="connsiteX3" fmla="*/ 0 w 1828800"/>
                <a:gd name="connsiteY3" fmla="*/ 0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0" h="1828800">
                  <a:moveTo>
                    <a:pt x="0" y="0"/>
                  </a:moveTo>
                  <a:lnTo>
                    <a:pt x="1828800" y="1828800"/>
                  </a:lnTo>
                  <a:lnTo>
                    <a:pt x="0" y="18288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73" name="Graphic 72">
              <a:extLst>
                <a:ext uri="{FF2B5EF4-FFF2-40B4-BE49-F238E27FC236}">
                  <a16:creationId xmlns:a16="http://schemas.microsoft.com/office/drawing/2014/main" xmlns="" id="{2622C30D-68C5-43FD-997F-CFD4DD72E16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xmlns="" r:embed="rId9"/>
                </a:ext>
              </a:extLst>
            </a:blip>
            <a:stretch>
              <a:fillRect/>
            </a:stretch>
          </p:blipFill>
          <p:spPr>
            <a:xfrm rot="5400000">
              <a:off x="2043950" y="4059923"/>
              <a:ext cx="2029968" cy="2029968"/>
            </a:xfrm>
            <a:prstGeom prst="rect">
              <a:avLst/>
            </a:prstGeom>
          </p:spPr>
        </p:pic>
        <p:pic>
          <p:nvPicPr>
            <p:cNvPr id="35" name="Picture 34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xmlns="" id="{AC3CDBDC-6EB4-4B7D-A9F6-4CFA748349B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10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06" y="3062893"/>
              <a:ext cx="2019299" cy="999451"/>
            </a:xfrm>
            <a:prstGeom prst="rect">
              <a:avLst/>
            </a:prstGeom>
          </p:spPr>
        </p:pic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xmlns="" id="{34457344-691C-417A-9C29-5AD8ABC43E5A}"/>
                </a:ext>
              </a:extLst>
            </p:cNvPr>
            <p:cNvGrpSpPr/>
            <p:nvPr userDrawn="1"/>
          </p:nvGrpSpPr>
          <p:grpSpPr>
            <a:xfrm>
              <a:off x="4433" y="4836676"/>
              <a:ext cx="1965960" cy="1965960"/>
              <a:chOff x="5361924" y="7472790"/>
              <a:chExt cx="1828800" cy="1828800"/>
            </a:xfrm>
          </p:grpSpPr>
          <p:grpSp>
            <p:nvGrpSpPr>
              <p:cNvPr id="163" name="Group 162">
                <a:extLst>
                  <a:ext uri="{FF2B5EF4-FFF2-40B4-BE49-F238E27FC236}">
                    <a16:creationId xmlns:a16="http://schemas.microsoft.com/office/drawing/2014/main" xmlns="" id="{68DDC918-5A9B-4D14-98A4-9002D8520FD4}"/>
                  </a:ext>
                </a:extLst>
              </p:cNvPr>
              <p:cNvGrpSpPr/>
              <p:nvPr userDrawn="1"/>
            </p:nvGrpSpPr>
            <p:grpSpPr>
              <a:xfrm>
                <a:off x="5361924" y="7472790"/>
                <a:ext cx="1828800" cy="1828800"/>
                <a:chOff x="5361924" y="7472790"/>
                <a:chExt cx="1828800" cy="1828800"/>
              </a:xfrm>
            </p:grpSpPr>
            <p:grpSp>
              <p:nvGrpSpPr>
                <p:cNvPr id="165" name="Group 164">
                  <a:extLst>
                    <a:ext uri="{FF2B5EF4-FFF2-40B4-BE49-F238E27FC236}">
                      <a16:creationId xmlns:a16="http://schemas.microsoft.com/office/drawing/2014/main" xmlns="" id="{2366D07F-988F-459E-BBD3-15126F92902E}"/>
                    </a:ext>
                  </a:extLst>
                </p:cNvPr>
                <p:cNvGrpSpPr/>
                <p:nvPr userDrawn="1"/>
              </p:nvGrpSpPr>
              <p:grpSpPr>
                <a:xfrm>
                  <a:off x="5361924" y="7472790"/>
                  <a:ext cx="1828800" cy="1828800"/>
                  <a:chOff x="5388428" y="7173291"/>
                  <a:chExt cx="1828800" cy="1828800"/>
                </a:xfrm>
              </p:grpSpPr>
              <p:grpSp>
                <p:nvGrpSpPr>
                  <p:cNvPr id="173" name="Group 172">
                    <a:extLst>
                      <a:ext uri="{FF2B5EF4-FFF2-40B4-BE49-F238E27FC236}">
                        <a16:creationId xmlns:a16="http://schemas.microsoft.com/office/drawing/2014/main" xmlns="" id="{6CCACE8C-699F-4B10-BA84-94167BA05CC5}"/>
                      </a:ext>
                    </a:extLst>
                  </p:cNvPr>
                  <p:cNvGrpSpPr/>
                  <p:nvPr userDrawn="1"/>
                </p:nvGrpSpPr>
                <p:grpSpPr>
                  <a:xfrm>
                    <a:off x="5388428" y="7173291"/>
                    <a:ext cx="1828800" cy="1828800"/>
                    <a:chOff x="5388428" y="7173291"/>
                    <a:chExt cx="1828800" cy="1828800"/>
                  </a:xfrm>
                </p:grpSpPr>
                <p:grpSp>
                  <p:nvGrpSpPr>
                    <p:cNvPr id="176" name="Group 175">
                      <a:extLst>
                        <a:ext uri="{FF2B5EF4-FFF2-40B4-BE49-F238E27FC236}">
                          <a16:creationId xmlns:a16="http://schemas.microsoft.com/office/drawing/2014/main" xmlns="" id="{59F49E32-0B71-4676-8012-BA971DA2100F}"/>
                        </a:ext>
                      </a:extLst>
                    </p:cNvPr>
                    <p:cNvGrpSpPr/>
                    <p:nvPr userDrawn="1"/>
                  </p:nvGrpSpPr>
                  <p:grpSpPr>
                    <a:xfrm>
                      <a:off x="5388428" y="7173291"/>
                      <a:ext cx="1828800" cy="1828800"/>
                      <a:chOff x="5579044" y="7049770"/>
                      <a:chExt cx="1828800" cy="1828800"/>
                    </a:xfrm>
                  </p:grpSpPr>
                  <p:grpSp>
                    <p:nvGrpSpPr>
                      <p:cNvPr id="178" name="Group 177">
                        <a:extLst>
                          <a:ext uri="{FF2B5EF4-FFF2-40B4-BE49-F238E27FC236}">
                            <a16:creationId xmlns:a16="http://schemas.microsoft.com/office/drawing/2014/main" xmlns="" id="{DF41FA5A-1504-4DC4-B514-00C377423E7C}"/>
                          </a:ext>
                        </a:extLst>
                      </p:cNvPr>
                      <p:cNvGrpSpPr/>
                      <p:nvPr userDrawn="1"/>
                    </p:nvGrpSpPr>
                    <p:grpSpPr>
                      <a:xfrm>
                        <a:off x="5579044" y="7049770"/>
                        <a:ext cx="1828800" cy="1828800"/>
                        <a:chOff x="5579044" y="7049770"/>
                        <a:chExt cx="1828800" cy="1828800"/>
                      </a:xfrm>
                    </p:grpSpPr>
                    <p:grpSp>
                      <p:nvGrpSpPr>
                        <p:cNvPr id="180" name="Group 179">
                          <a:extLst>
                            <a:ext uri="{FF2B5EF4-FFF2-40B4-BE49-F238E27FC236}">
                              <a16:creationId xmlns:a16="http://schemas.microsoft.com/office/drawing/2014/main" xmlns="" id="{68B4610A-A91F-459F-A9C5-9FC624665516}"/>
                            </a:ext>
                          </a:extLst>
                        </p:cNvPr>
                        <p:cNvGrpSpPr/>
                        <p:nvPr userDrawn="1"/>
                      </p:nvGrpSpPr>
                      <p:grpSpPr>
                        <a:xfrm>
                          <a:off x="5579044" y="7049770"/>
                          <a:ext cx="1828800" cy="1828800"/>
                          <a:chOff x="5579044" y="7049770"/>
                          <a:chExt cx="1828800" cy="1828800"/>
                        </a:xfrm>
                      </p:grpSpPr>
                      <p:grpSp>
                        <p:nvGrpSpPr>
                          <p:cNvPr id="182" name="Group 181">
                            <a:extLst>
                              <a:ext uri="{FF2B5EF4-FFF2-40B4-BE49-F238E27FC236}">
                                <a16:creationId xmlns:a16="http://schemas.microsoft.com/office/drawing/2014/main" xmlns="" id="{D794F6E3-A9E3-42A9-93AA-7B9E20AD922D}"/>
                              </a:ext>
                            </a:extLst>
                          </p:cNvPr>
                          <p:cNvGrpSpPr/>
                          <p:nvPr userDrawn="1"/>
                        </p:nvGrpSpPr>
                        <p:grpSpPr>
                          <a:xfrm>
                            <a:off x="5579044" y="7049770"/>
                            <a:ext cx="1828800" cy="1828800"/>
                            <a:chOff x="5579044" y="7049770"/>
                            <a:chExt cx="1828800" cy="1828800"/>
                          </a:xfrm>
                        </p:grpSpPr>
                        <p:sp>
                          <p:nvSpPr>
                            <p:cNvPr id="184" name="Oval 183">
                              <a:extLst>
                                <a:ext uri="{FF2B5EF4-FFF2-40B4-BE49-F238E27FC236}">
                                  <a16:creationId xmlns:a16="http://schemas.microsoft.com/office/drawing/2014/main" xmlns="" id="{90B634B0-4792-4A28-B92A-ACA35F177675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579044" y="7049770"/>
                              <a:ext cx="1828800" cy="182880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  <p:sp>
                          <p:nvSpPr>
                            <p:cNvPr id="185" name="Oval 184">
                              <a:extLst>
                                <a:ext uri="{FF2B5EF4-FFF2-40B4-BE49-F238E27FC236}">
                                  <a16:creationId xmlns:a16="http://schemas.microsoft.com/office/drawing/2014/main" xmlns="" id="{1B466310-2C61-42F1-81EB-2B5BF01B2267}"/>
                                </a:ext>
                              </a:extLst>
                            </p:cNvPr>
                            <p:cNvSpPr/>
                            <p:nvPr userDrawn="1"/>
                          </p:nvSpPr>
                          <p:spPr>
                            <a:xfrm>
                              <a:off x="5647624" y="7118350"/>
                              <a:ext cx="1691640" cy="1691640"/>
                            </a:xfrm>
                            <a:prstGeom prst="ellipse">
                              <a:avLst/>
                            </a:prstGeom>
                            <a:noFill/>
                            <a:ln w="25400">
                              <a:solidFill>
                                <a:schemeClr val="accent6"/>
                              </a:solidFill>
                            </a:ln>
                          </p:spPr>
                          <p:style>
                            <a:lnRef idx="2">
                              <a:schemeClr val="accent1">
                                <a:shade val="50000"/>
                              </a:schemeClr>
                            </a:lnRef>
                            <a:fillRef idx="1">
                              <a:schemeClr val="accent1"/>
                            </a:fillRef>
                            <a:effectRef idx="0">
                              <a:schemeClr val="accent1"/>
                            </a:effectRef>
                            <a:fontRef idx="minor">
                              <a:schemeClr val="lt1"/>
                            </a:fontRef>
                          </p:style>
                          <p:txBody>
                            <a:bodyPr rtlCol="0" anchor="ctr"/>
                            <a:lstStyle/>
                            <a:p>
                              <a:pPr algn="ctr"/>
                              <a:r>
                                <a:rPr lang="en-US" dirty="0"/>
                                <a:t> </a:t>
                              </a:r>
                            </a:p>
                          </p:txBody>
                        </p:sp>
                      </p:grpSp>
                      <p:sp>
                        <p:nvSpPr>
                          <p:cNvPr id="183" name="Oval 182">
                            <a:extLst>
                              <a:ext uri="{FF2B5EF4-FFF2-40B4-BE49-F238E27FC236}">
                                <a16:creationId xmlns:a16="http://schemas.microsoft.com/office/drawing/2014/main" xmlns="" id="{53A72A9A-79AE-4A89-8938-7A85E2248DE6}"/>
                              </a:ext>
                            </a:extLst>
                          </p:cNvPr>
                          <p:cNvSpPr/>
                          <p:nvPr userDrawn="1"/>
                        </p:nvSpPr>
                        <p:spPr>
                          <a:xfrm>
                            <a:off x="5716204" y="7186930"/>
                            <a:ext cx="1554480" cy="1554480"/>
                          </a:xfrm>
                          <a:prstGeom prst="ellipse">
                            <a:avLst/>
                          </a:prstGeom>
                          <a:noFill/>
                          <a:ln w="25400">
                            <a:solidFill>
                              <a:schemeClr val="accent6"/>
                            </a:solidFill>
                          </a:ln>
                        </p:spPr>
                        <p:style>
                          <a:lnRef idx="2">
                            <a:schemeClr val="accent1">
                              <a:shade val="50000"/>
                            </a:schemeClr>
                          </a:lnRef>
                          <a:fillRef idx="1">
                            <a:schemeClr val="accent1"/>
                          </a:fillRef>
                          <a:effectRef idx="0">
                            <a:schemeClr val="accent1"/>
                          </a:effectRef>
                          <a:fontRef idx="minor">
                            <a:schemeClr val="lt1"/>
                          </a:fontRef>
                        </p:style>
                        <p:txBody>
                          <a:bodyPr rtlCol="0" anchor="ctr"/>
                          <a:lstStyle/>
                          <a:p>
                            <a:pPr algn="ctr"/>
                            <a:r>
                              <a:rPr lang="en-US" dirty="0"/>
                              <a:t> </a:t>
                            </a:r>
                          </a:p>
                        </p:txBody>
                      </p:sp>
                    </p:grpSp>
                    <p:sp>
                      <p:nvSpPr>
                        <p:cNvPr id="181" name="Oval 180">
                          <a:extLst>
                            <a:ext uri="{FF2B5EF4-FFF2-40B4-BE49-F238E27FC236}">
                              <a16:creationId xmlns:a16="http://schemas.microsoft.com/office/drawing/2014/main" xmlns="" id="{02618DCD-5B83-4412-9D1A-968C246DCAC1}"/>
                            </a:ext>
                          </a:extLst>
                        </p:cNvPr>
                        <p:cNvSpPr/>
                        <p:nvPr userDrawn="1"/>
                      </p:nvSpPr>
                      <p:spPr>
                        <a:xfrm>
                          <a:off x="5784784" y="7255510"/>
                          <a:ext cx="1417320" cy="1417320"/>
                        </a:xfrm>
                        <a:prstGeom prst="ellipse">
                          <a:avLst/>
                        </a:prstGeom>
                        <a:noFill/>
                        <a:ln w="25400">
                          <a:solidFill>
                            <a:schemeClr val="accent6"/>
                          </a:solidFill>
                        </a:ln>
                      </p:spPr>
                      <p:style>
                        <a:lnRef idx="2">
                          <a:schemeClr val="accent1">
                            <a:shade val="50000"/>
                          </a:schemeClr>
                        </a:lnRef>
                        <a:fillRef idx="1">
                          <a:schemeClr val="accent1"/>
                        </a:fillRef>
                        <a:effectRef idx="0">
                          <a:schemeClr val="accent1"/>
                        </a:effectRef>
                        <a:fontRef idx="minor">
                          <a:schemeClr val="lt1"/>
                        </a:fontRef>
                      </p:style>
                      <p:txBody>
                        <a:bodyPr rtlCol="0" anchor="ctr"/>
                        <a:lstStyle/>
                        <a:p>
                          <a:pPr algn="ctr"/>
                          <a:r>
                            <a:rPr lang="en-US" dirty="0"/>
                            <a:t> </a:t>
                          </a:r>
                        </a:p>
                      </p:txBody>
                    </p:sp>
                  </p:grpSp>
                  <p:sp>
                    <p:nvSpPr>
                      <p:cNvPr id="179" name="Oval 178">
                        <a:extLst>
                          <a:ext uri="{FF2B5EF4-FFF2-40B4-BE49-F238E27FC236}">
                            <a16:creationId xmlns:a16="http://schemas.microsoft.com/office/drawing/2014/main" xmlns="" id="{29B173F9-A6EA-4B31-B4C6-3C8DE08F2F11}"/>
                          </a:ext>
                        </a:extLst>
                      </p:cNvPr>
                      <p:cNvSpPr/>
                      <p:nvPr userDrawn="1"/>
                    </p:nvSpPr>
                    <p:spPr>
                      <a:xfrm>
                        <a:off x="5853364" y="7324090"/>
                        <a:ext cx="1280160" cy="1280160"/>
                      </a:xfrm>
                      <a:prstGeom prst="ellipse">
                        <a:avLst/>
                      </a:prstGeom>
                      <a:noFill/>
                      <a:ln w="25400">
                        <a:solidFill>
                          <a:schemeClr val="accent6"/>
                        </a:solidFill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r>
                          <a:rPr lang="en-US" dirty="0"/>
                          <a:t> </a:t>
                        </a:r>
                      </a:p>
                    </p:txBody>
                  </p:sp>
                </p:grpSp>
                <p:sp>
                  <p:nvSpPr>
                    <p:cNvPr id="177" name="Oval 176">
                      <a:extLst>
                        <a:ext uri="{FF2B5EF4-FFF2-40B4-BE49-F238E27FC236}">
                          <a16:creationId xmlns:a16="http://schemas.microsoft.com/office/drawing/2014/main" xmlns="" id="{466DB0E2-4B80-4A09-8BCA-9432E1E1DAE3}"/>
                        </a:ext>
                      </a:extLst>
                    </p:cNvPr>
                    <p:cNvSpPr/>
                    <p:nvPr userDrawn="1"/>
                  </p:nvSpPr>
                  <p:spPr>
                    <a:xfrm>
                      <a:off x="5731328" y="7516191"/>
                      <a:ext cx="1143000" cy="1143000"/>
                    </a:xfrm>
                    <a:prstGeom prst="ellipse">
                      <a:avLst/>
                    </a:prstGeom>
                    <a:noFill/>
                    <a:ln w="25400">
                      <a:solidFill>
                        <a:schemeClr val="accent6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dirty="0"/>
                        <a:t> </a:t>
                      </a:r>
                    </a:p>
                  </p:txBody>
                </p:sp>
              </p:grpSp>
              <p:sp>
                <p:nvSpPr>
                  <p:cNvPr id="174" name="Oval 173">
                    <a:extLst>
                      <a:ext uri="{FF2B5EF4-FFF2-40B4-BE49-F238E27FC236}">
                        <a16:creationId xmlns:a16="http://schemas.microsoft.com/office/drawing/2014/main" xmlns="" id="{20D2F087-D77F-4913-922E-014FB9DEE63E}"/>
                      </a:ext>
                    </a:extLst>
                  </p:cNvPr>
                  <p:cNvSpPr/>
                  <p:nvPr userDrawn="1"/>
                </p:nvSpPr>
                <p:spPr>
                  <a:xfrm>
                    <a:off x="5799908" y="7584771"/>
                    <a:ext cx="1005840" cy="1005840"/>
                  </a:xfrm>
                  <a:prstGeom prst="ellipse">
                    <a:avLst/>
                  </a:prstGeom>
                  <a:noFill/>
                  <a:ln w="25400">
                    <a:solidFill>
                      <a:schemeClr val="accent6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dirty="0"/>
                      <a:t> </a:t>
                    </a:r>
                  </a:p>
                </p:txBody>
              </p:sp>
            </p:grpSp>
            <p:sp>
              <p:nvSpPr>
                <p:cNvPr id="166" name="Oval 165">
                  <a:extLst>
                    <a:ext uri="{FF2B5EF4-FFF2-40B4-BE49-F238E27FC236}">
                      <a16:creationId xmlns:a16="http://schemas.microsoft.com/office/drawing/2014/main" xmlns="" id="{DD44EC19-A244-4489-9CB8-0361CFBFD02F}"/>
                    </a:ext>
                  </a:extLst>
                </p:cNvPr>
                <p:cNvSpPr/>
                <p:nvPr userDrawn="1"/>
              </p:nvSpPr>
              <p:spPr>
                <a:xfrm>
                  <a:off x="5841984" y="7952850"/>
                  <a:ext cx="868680" cy="86868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7" name="Oval 166">
                  <a:extLst>
                    <a:ext uri="{FF2B5EF4-FFF2-40B4-BE49-F238E27FC236}">
                      <a16:creationId xmlns:a16="http://schemas.microsoft.com/office/drawing/2014/main" xmlns="" id="{C5C029E7-6D6D-4D14-8D8E-E407011AF097}"/>
                    </a:ext>
                  </a:extLst>
                </p:cNvPr>
                <p:cNvSpPr/>
                <p:nvPr userDrawn="1"/>
              </p:nvSpPr>
              <p:spPr>
                <a:xfrm>
                  <a:off x="5910564" y="8021430"/>
                  <a:ext cx="731520" cy="73152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69" name="Oval 168">
                  <a:extLst>
                    <a:ext uri="{FF2B5EF4-FFF2-40B4-BE49-F238E27FC236}">
                      <a16:creationId xmlns:a16="http://schemas.microsoft.com/office/drawing/2014/main" xmlns="" id="{4A74D8A7-ACD3-40A3-918D-46DF99BF9F3E}"/>
                    </a:ext>
                  </a:extLst>
                </p:cNvPr>
                <p:cNvSpPr/>
                <p:nvPr userDrawn="1"/>
              </p:nvSpPr>
              <p:spPr>
                <a:xfrm>
                  <a:off x="5979144" y="8090010"/>
                  <a:ext cx="594360" cy="59436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1" name="Oval 170">
                  <a:extLst>
                    <a:ext uri="{FF2B5EF4-FFF2-40B4-BE49-F238E27FC236}">
                      <a16:creationId xmlns:a16="http://schemas.microsoft.com/office/drawing/2014/main" xmlns="" id="{9C994ED9-5124-452B-986B-4782056BCFB3}"/>
                    </a:ext>
                  </a:extLst>
                </p:cNvPr>
                <p:cNvSpPr/>
                <p:nvPr userDrawn="1"/>
              </p:nvSpPr>
              <p:spPr>
                <a:xfrm>
                  <a:off x="6047724" y="8158590"/>
                  <a:ext cx="457200" cy="45720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  <p:sp>
              <p:nvSpPr>
                <p:cNvPr id="172" name="Oval 171">
                  <a:extLst>
                    <a:ext uri="{FF2B5EF4-FFF2-40B4-BE49-F238E27FC236}">
                      <a16:creationId xmlns:a16="http://schemas.microsoft.com/office/drawing/2014/main" xmlns="" id="{8ADCBFB4-9F0A-40FB-A585-2728254E0A7C}"/>
                    </a:ext>
                  </a:extLst>
                </p:cNvPr>
                <p:cNvSpPr/>
                <p:nvPr userDrawn="1"/>
              </p:nvSpPr>
              <p:spPr>
                <a:xfrm>
                  <a:off x="6116304" y="8227170"/>
                  <a:ext cx="320040" cy="320040"/>
                </a:xfrm>
                <a:prstGeom prst="ellipse">
                  <a:avLst/>
                </a:prstGeom>
                <a:noFill/>
                <a:ln w="25400">
                  <a:solidFill>
                    <a:schemeClr val="accent6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/>
                    <a:t> </a:t>
                  </a:r>
                </a:p>
              </p:txBody>
            </p:sp>
          </p:grpSp>
          <p:sp>
            <p:nvSpPr>
              <p:cNvPr id="164" name="Oval 163">
                <a:extLst>
                  <a:ext uri="{FF2B5EF4-FFF2-40B4-BE49-F238E27FC236}">
                    <a16:creationId xmlns:a16="http://schemas.microsoft.com/office/drawing/2014/main" xmlns="" id="{42E049E2-81A6-45F8-BA9F-DEA21400B1AD}"/>
                  </a:ext>
                </a:extLst>
              </p:cNvPr>
              <p:cNvSpPr/>
              <p:nvPr userDrawn="1"/>
            </p:nvSpPr>
            <p:spPr>
              <a:xfrm>
                <a:off x="6184884" y="8295750"/>
                <a:ext cx="182880" cy="182880"/>
              </a:xfrm>
              <a:prstGeom prst="ellipse">
                <a:avLst/>
              </a:prstGeom>
              <a:noFill/>
              <a:ln w="25400">
                <a:solidFill>
                  <a:schemeClr val="accent6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 </a:t>
                </a:r>
              </a:p>
            </p:txBody>
          </p:sp>
        </p:grp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xmlns="" id="{75F20D6C-6085-4D3F-9186-6895908C97B9}"/>
                </a:ext>
              </a:extLst>
            </p:cNvPr>
            <p:cNvSpPr/>
            <p:nvPr userDrawn="1"/>
          </p:nvSpPr>
          <p:spPr>
            <a:xfrm rot="16200000">
              <a:off x="506891" y="5335524"/>
              <a:ext cx="1014984" cy="2029968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xmlns="" id="{BC56BE23-DE49-4D55-A6A0-DFE2A870120D}"/>
                </a:ext>
              </a:extLst>
            </p:cNvPr>
            <p:cNvSpPr/>
            <p:nvPr userDrawn="1"/>
          </p:nvSpPr>
          <p:spPr>
            <a:xfrm>
              <a:off x="2028658" y="6089528"/>
              <a:ext cx="2049251" cy="768472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xmlns="" id="{BCF3BD55-FF25-4CA9-8016-81AEB8AA43E8}"/>
                </a:ext>
              </a:extLst>
            </p:cNvPr>
            <p:cNvSpPr/>
            <p:nvPr userDrawn="1"/>
          </p:nvSpPr>
          <p:spPr>
            <a:xfrm>
              <a:off x="3838078" y="1859479"/>
              <a:ext cx="274320" cy="27432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xmlns="" id="{DE09EA6C-7AC2-47BE-95B8-4D3412867BA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0" y="1990665"/>
              <a:ext cx="4023360" cy="33894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C25C416-A3A2-4CF9-9532-2C0BFB51CF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974771" y="576943"/>
            <a:ext cx="6449786" cy="2785508"/>
          </a:xfrm>
        </p:spPr>
        <p:txBody>
          <a:bodyPr anchor="b">
            <a:normAutofit/>
          </a:bodyPr>
          <a:lstStyle>
            <a:lvl1pPr algn="l">
              <a:defRPr sz="4800"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EB00591F-8CE8-B626-C81A-6C960B2BAEC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974772" y="3373686"/>
            <a:ext cx="6449785" cy="1029586"/>
          </a:xfrm>
        </p:spPr>
        <p:txBody>
          <a:bodyPr>
            <a:normAutofit/>
          </a:bodyPr>
          <a:lstStyle>
            <a:lvl1pPr marL="0" indent="0" algn="l">
              <a:lnSpc>
                <a:spcPct val="150000"/>
              </a:lnSpc>
              <a:spcBef>
                <a:spcPts val="0"/>
              </a:spcBef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add subtitle</a:t>
            </a:r>
          </a:p>
        </p:txBody>
      </p:sp>
      <p:sp>
        <p:nvSpPr>
          <p:cNvPr id="192" name="Date Placeholder 3">
            <a:extLst>
              <a:ext uri="{FF2B5EF4-FFF2-40B4-BE49-F238E27FC236}">
                <a16:creationId xmlns:a16="http://schemas.microsoft.com/office/drawing/2014/main" xmlns="" id="{2837477B-3D20-4982-86AF-91100FE408D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519821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193" name="Footer Placeholder 4">
            <a:extLst>
              <a:ext uri="{FF2B5EF4-FFF2-40B4-BE49-F238E27FC236}">
                <a16:creationId xmlns:a16="http://schemas.microsoft.com/office/drawing/2014/main" xmlns="" id="{B6E38A1E-AF37-4A09-9B69-65397A079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27198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94" name="Slide Number Placeholder 5">
            <a:extLst>
              <a:ext uri="{FF2B5EF4-FFF2-40B4-BE49-F238E27FC236}">
                <a16:creationId xmlns:a16="http://schemas.microsoft.com/office/drawing/2014/main" xmlns="" id="{FB77B535-C760-4E32-8A7E-BF9AD08BB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2847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70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80" userDrawn="1">
          <p15:clr>
            <a:srgbClr val="FBAE40"/>
          </p15:clr>
        </p15:guide>
        <p15:guide id="2" orient="horz" pos="2160" userDrawn="1">
          <p15:clr>
            <a:srgbClr val="FBAE40"/>
          </p15:clr>
        </p15:guide>
        <p15:guide id="3" orient="horz" pos="3240" userDrawn="1">
          <p15:clr>
            <a:srgbClr val="FBAE40"/>
          </p15:clr>
        </p15:guide>
        <p15:guide id="4" orient="horz" pos="225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ACA106-0FC3-4FE9-9338-4AC3D1560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71736" y="896112"/>
            <a:ext cx="9389288" cy="1362456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E88DF45F-9FEA-47BE-AC15-52BE148E181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11239499" y="0"/>
            <a:ext cx="1015984" cy="6858000"/>
            <a:chOff x="11239499" y="0"/>
            <a:chExt cx="1015984" cy="68580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xmlns="" id="{9C51E8B0-FB58-4BB5-9CDA-4A1B4DBC5E90}"/>
                </a:ext>
              </a:extLst>
            </p:cNvPr>
            <p:cNvSpPr/>
            <p:nvPr userDrawn="1"/>
          </p:nvSpPr>
          <p:spPr>
            <a:xfrm>
              <a:off x="11240499" y="4828032"/>
              <a:ext cx="1014984" cy="2029968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xmlns="" id="{3548A0B2-480B-4F04-B7B5-67A328B174D1}"/>
                </a:ext>
              </a:extLst>
            </p:cNvPr>
            <p:cNvSpPr/>
            <p:nvPr userDrawn="1"/>
          </p:nvSpPr>
          <p:spPr>
            <a:xfrm>
              <a:off x="11240499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F60A19E0-B2DF-4E35-AD7A-80B5C429C6C1}"/>
                </a:ext>
              </a:extLst>
            </p:cNvPr>
            <p:cNvSpPr/>
            <p:nvPr userDrawn="1"/>
          </p:nvSpPr>
          <p:spPr>
            <a:xfrm>
              <a:off x="11240499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2" name="Picture 11" descr="A black and white striped pattern&#10;&#10;Description automatically generated with low confidence">
              <a:extLst>
                <a:ext uri="{FF2B5EF4-FFF2-40B4-BE49-F238E27FC236}">
                  <a16:creationId xmlns:a16="http://schemas.microsoft.com/office/drawing/2014/main" xmlns="" id="{9C1C8F39-77F2-4753-A57A-2FD46715F2A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10777681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0A6AF7B2-2B49-4313-AA4E-3FD77CF46A04}"/>
                </a:ext>
              </a:extLst>
            </p:cNvPr>
            <p:cNvSpPr/>
            <p:nvPr userDrawn="1"/>
          </p:nvSpPr>
          <p:spPr>
            <a:xfrm>
              <a:off x="11240499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26" name="Graphic 25">
              <a:extLst>
                <a:ext uri="{FF2B5EF4-FFF2-40B4-BE49-F238E27FC236}">
                  <a16:creationId xmlns:a16="http://schemas.microsoft.com/office/drawing/2014/main" xmlns="" id="{E9AA5A01-9E59-4C92-9634-32DB51F9182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xmlns="" r:embed="rId4"/>
                </a:ext>
              </a:extLst>
            </a:blip>
            <a:stretch>
              <a:fillRect/>
            </a:stretch>
          </p:blipFill>
          <p:spPr>
            <a:xfrm rot="16200000">
              <a:off x="10880040" y="5394960"/>
              <a:ext cx="1828800" cy="914400"/>
            </a:xfrm>
            <a:prstGeom prst="rect">
              <a:avLst/>
            </a:prstGeom>
          </p:spPr>
        </p:pic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xmlns="" id="{1D3A8643-F793-41FD-AA08-DC814719C40C}"/>
                </a:ext>
              </a:extLst>
            </p:cNvPr>
            <p:cNvSpPr/>
            <p:nvPr userDrawn="1"/>
          </p:nvSpPr>
          <p:spPr>
            <a:xfrm>
              <a:off x="11250235" y="4949368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31" name="Graphic 30">
              <a:extLst>
                <a:ext uri="{FF2B5EF4-FFF2-40B4-BE49-F238E27FC236}">
                  <a16:creationId xmlns:a16="http://schemas.microsoft.com/office/drawing/2014/main" xmlns="" id="{F50D01F0-AD27-490F-8044-37B2D9E2332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>
              <a:extLst>
                <a:ext uri="{96DAC541-7B7A-43D3-8B79-37D633B846F1}">
                  <asvg:svgBlip xmlns:asvg="http://schemas.microsoft.com/office/drawing/2016/SVG/main" xmlns="" r:embed="rId6"/>
                </a:ext>
              </a:extLst>
            </a:blip>
            <a:stretch>
              <a:fillRect/>
            </a:stretch>
          </p:blipFill>
          <p:spPr>
            <a:xfrm rot="5400000">
              <a:off x="10793035" y="3391083"/>
              <a:ext cx="1828800" cy="914400"/>
            </a:xfrm>
            <a:prstGeom prst="rect">
              <a:avLst/>
            </a:prstGeom>
          </p:spPr>
        </p:pic>
      </p:grpSp>
      <p:sp>
        <p:nvSpPr>
          <p:cNvPr id="32" name="Date Placeholder 3">
            <a:extLst>
              <a:ext uri="{FF2B5EF4-FFF2-40B4-BE49-F238E27FC236}">
                <a16:creationId xmlns:a16="http://schemas.microsoft.com/office/drawing/2014/main" xmlns="" id="{417A4AF6-C906-4001-BDD2-33E1163185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71735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33" name="Footer Placeholder 4">
            <a:extLst>
              <a:ext uri="{FF2B5EF4-FFF2-40B4-BE49-F238E27FC236}">
                <a16:creationId xmlns:a16="http://schemas.microsoft.com/office/drawing/2014/main" xmlns="" id="{5D94E674-98A0-4C77-80E5-084E3946B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424487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34" name="Slide Number Placeholder 5">
            <a:extLst>
              <a:ext uri="{FF2B5EF4-FFF2-40B4-BE49-F238E27FC236}">
                <a16:creationId xmlns:a16="http://schemas.microsoft.com/office/drawing/2014/main" xmlns="" id="{36214990-C58C-4D62-9381-40A242460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23295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B135D7B7-20E9-ADCF-4417-B443AF3112FC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771734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xmlns="" id="{5D4468C5-0B68-8408-80C5-F8681CA9891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5645989" y="2590800"/>
            <a:ext cx="4515035" cy="3505200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Font typeface="Arial" panose="020B0604020202020204" pitchFamily="34" charset="0"/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88813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2"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Graphic 25">
            <a:extLst>
              <a:ext uri="{FF2B5EF4-FFF2-40B4-BE49-F238E27FC236}">
                <a16:creationId xmlns:a16="http://schemas.microsoft.com/office/drawing/2014/main" xmlns="" id="{E1BC9BFE-80C0-4DA9-92DB-070C41E412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8097646">
            <a:off x="403102" y="-983359"/>
            <a:ext cx="2029968" cy="2029968"/>
          </a:xfrm>
          <a:prstGeom prst="rect">
            <a:avLst/>
          </a:prstGeom>
        </p:spPr>
      </p:pic>
      <p:sp>
        <p:nvSpPr>
          <p:cNvPr id="8" name="Rectangle 23">
            <a:extLst>
              <a:ext uri="{FF2B5EF4-FFF2-40B4-BE49-F238E27FC236}">
                <a16:creationId xmlns:a16="http://schemas.microsoft.com/office/drawing/2014/main" xmlns="" id="{F5ED01E4-35BF-4165-86B2-E3BDFD91DEE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13508190">
            <a:off x="-1025089" y="458228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xmlns="" id="{B7E6DD28-C71B-4484-973A-D12A2773000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rot="18902533">
            <a:off x="407892" y="1900474"/>
            <a:ext cx="2029968" cy="2029968"/>
          </a:xfrm>
          <a:prstGeom prst="rect">
            <a:avLst/>
          </a:prstGeom>
        </p:spPr>
      </p:pic>
      <p:sp>
        <p:nvSpPr>
          <p:cNvPr id="11" name="Rectangle 23">
            <a:extLst>
              <a:ext uri="{FF2B5EF4-FFF2-40B4-BE49-F238E27FC236}">
                <a16:creationId xmlns:a16="http://schemas.microsoft.com/office/drawing/2014/main" xmlns="" id="{AB403917-256D-4254-A12F-F8BD19470C4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 rot="18900000">
            <a:off x="413443" y="1923515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xmlns="" id="{EB06A536-5FCB-4761-9EFF-D54BE44B1F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2708786">
            <a:off x="-1021285" y="3355869"/>
            <a:ext cx="2029968" cy="2029968"/>
          </a:xfrm>
          <a:prstGeom prst="rect">
            <a:avLst/>
          </a:prstGeom>
        </p:spPr>
      </p:pic>
      <p:pic>
        <p:nvPicPr>
          <p:cNvPr id="13" name="Graphic 12">
            <a:extLst>
              <a:ext uri="{FF2B5EF4-FFF2-40B4-BE49-F238E27FC236}">
                <a16:creationId xmlns:a16="http://schemas.microsoft.com/office/drawing/2014/main" xmlns="" id="{3B73C61F-3D48-4791-8280-D98D2C01E0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rot="13489227">
            <a:off x="1859807" y="3357927"/>
            <a:ext cx="2029968" cy="202996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xmlns="" id="{94213EEF-F759-4045-9F53-49C1B4ECED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-7411" y="5806395"/>
            <a:ext cx="2870810" cy="1000774"/>
            <a:chOff x="-13699" y="5839164"/>
            <a:chExt cx="2862790" cy="1000774"/>
          </a:xfrm>
        </p:grpSpPr>
        <p:sp>
          <p:nvSpPr>
            <p:cNvPr id="91" name="Freeform: Shape 90">
              <a:extLst>
                <a:ext uri="{FF2B5EF4-FFF2-40B4-BE49-F238E27FC236}">
                  <a16:creationId xmlns:a16="http://schemas.microsoft.com/office/drawing/2014/main" xmlns="" id="{2EA4D38A-6ACD-4296-B454-E5BD7EAC7990}"/>
                </a:ext>
              </a:extLst>
            </p:cNvPr>
            <p:cNvSpPr/>
            <p:nvPr userDrawn="1"/>
          </p:nvSpPr>
          <p:spPr>
            <a:xfrm>
              <a:off x="-13699" y="5839164"/>
              <a:ext cx="2862790" cy="28868"/>
            </a:xfrm>
            <a:custGeom>
              <a:avLst/>
              <a:gdLst>
                <a:gd name="connsiteX0" fmla="*/ 0 w 2862790"/>
                <a:gd name="connsiteY0" fmla="*/ 0 h 28868"/>
                <a:gd name="connsiteX1" fmla="*/ 2862790 w 2862790"/>
                <a:gd name="connsiteY1" fmla="*/ 0 h 28868"/>
                <a:gd name="connsiteX2" fmla="*/ 2833921 w 2862790"/>
                <a:gd name="connsiteY2" fmla="*/ 28868 h 28868"/>
                <a:gd name="connsiteX3" fmla="*/ 28868 w 2862790"/>
                <a:gd name="connsiteY3" fmla="*/ 28868 h 28868"/>
                <a:gd name="connsiteX4" fmla="*/ 0 w 286279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62790" h="28868">
                  <a:moveTo>
                    <a:pt x="0" y="0"/>
                  </a:moveTo>
                  <a:lnTo>
                    <a:pt x="2862790" y="0"/>
                  </a:lnTo>
                  <a:lnTo>
                    <a:pt x="2833921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xmlns="" id="{74E32D04-F635-443B-B642-A509F0473CB5}"/>
                </a:ext>
              </a:extLst>
            </p:cNvPr>
            <p:cNvSpPr/>
            <p:nvPr userDrawn="1"/>
          </p:nvSpPr>
          <p:spPr>
            <a:xfrm>
              <a:off x="47246" y="5900109"/>
              <a:ext cx="2740900" cy="28868"/>
            </a:xfrm>
            <a:custGeom>
              <a:avLst/>
              <a:gdLst>
                <a:gd name="connsiteX0" fmla="*/ 0 w 2740900"/>
                <a:gd name="connsiteY0" fmla="*/ 0 h 28868"/>
                <a:gd name="connsiteX1" fmla="*/ 2740900 w 2740900"/>
                <a:gd name="connsiteY1" fmla="*/ 0 h 28868"/>
                <a:gd name="connsiteX2" fmla="*/ 2712032 w 2740900"/>
                <a:gd name="connsiteY2" fmla="*/ 28868 h 28868"/>
                <a:gd name="connsiteX3" fmla="*/ 28868 w 2740900"/>
                <a:gd name="connsiteY3" fmla="*/ 28868 h 28868"/>
                <a:gd name="connsiteX4" fmla="*/ 0 w 2740900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0900" h="28868">
                  <a:moveTo>
                    <a:pt x="0" y="0"/>
                  </a:moveTo>
                  <a:lnTo>
                    <a:pt x="2740900" y="0"/>
                  </a:lnTo>
                  <a:lnTo>
                    <a:pt x="2712032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xmlns="" id="{C95F7659-0C0B-4798-8392-E6B36B62DEA4}"/>
                </a:ext>
              </a:extLst>
            </p:cNvPr>
            <p:cNvSpPr/>
            <p:nvPr userDrawn="1"/>
          </p:nvSpPr>
          <p:spPr>
            <a:xfrm>
              <a:off x="108992" y="5960251"/>
              <a:ext cx="2619012" cy="29671"/>
            </a:xfrm>
            <a:custGeom>
              <a:avLst/>
              <a:gdLst>
                <a:gd name="connsiteX0" fmla="*/ 0 w 2619012"/>
                <a:gd name="connsiteY0" fmla="*/ 0 h 29671"/>
                <a:gd name="connsiteX1" fmla="*/ 2619012 w 2619012"/>
                <a:gd name="connsiteY1" fmla="*/ 0 h 29671"/>
                <a:gd name="connsiteX2" fmla="*/ 2590143 w 2619012"/>
                <a:gd name="connsiteY2" fmla="*/ 28868 h 29671"/>
                <a:gd name="connsiteX3" fmla="*/ 28067 w 2619012"/>
                <a:gd name="connsiteY3" fmla="*/ 29671 h 29671"/>
                <a:gd name="connsiteX4" fmla="*/ 28869 w 2619012"/>
                <a:gd name="connsiteY4" fmla="*/ 28869 h 29671"/>
                <a:gd name="connsiteX5" fmla="*/ 0 w 2619012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619012" h="29671">
                  <a:moveTo>
                    <a:pt x="0" y="0"/>
                  </a:moveTo>
                  <a:lnTo>
                    <a:pt x="2619012" y="0"/>
                  </a:lnTo>
                  <a:lnTo>
                    <a:pt x="2590143" y="28868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xmlns="" id="{ABB69ABA-A9D2-4649-A1AB-E12AA2D2C8E7}"/>
                </a:ext>
              </a:extLst>
            </p:cNvPr>
            <p:cNvSpPr/>
            <p:nvPr userDrawn="1"/>
          </p:nvSpPr>
          <p:spPr>
            <a:xfrm>
              <a:off x="169937" y="6021196"/>
              <a:ext cx="2497122" cy="29670"/>
            </a:xfrm>
            <a:custGeom>
              <a:avLst/>
              <a:gdLst>
                <a:gd name="connsiteX0" fmla="*/ 0 w 2497122"/>
                <a:gd name="connsiteY0" fmla="*/ 0 h 29670"/>
                <a:gd name="connsiteX1" fmla="*/ 2497122 w 2497122"/>
                <a:gd name="connsiteY1" fmla="*/ 0 h 29670"/>
                <a:gd name="connsiteX2" fmla="*/ 2468254 w 2497122"/>
                <a:gd name="connsiteY2" fmla="*/ 28868 h 29670"/>
                <a:gd name="connsiteX3" fmla="*/ 28066 w 2497122"/>
                <a:gd name="connsiteY3" fmla="*/ 29670 h 29670"/>
                <a:gd name="connsiteX4" fmla="*/ 28868 w 2497122"/>
                <a:gd name="connsiteY4" fmla="*/ 28868 h 29670"/>
                <a:gd name="connsiteX5" fmla="*/ 0 w 2497122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97122" h="29670">
                  <a:moveTo>
                    <a:pt x="0" y="0"/>
                  </a:moveTo>
                  <a:lnTo>
                    <a:pt x="2497122" y="0"/>
                  </a:lnTo>
                  <a:lnTo>
                    <a:pt x="2468254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xmlns="" id="{8B88CE23-E34F-470C-8C56-46C08322365F}"/>
                </a:ext>
              </a:extLst>
            </p:cNvPr>
            <p:cNvSpPr/>
            <p:nvPr userDrawn="1"/>
          </p:nvSpPr>
          <p:spPr>
            <a:xfrm>
              <a:off x="229279" y="6082140"/>
              <a:ext cx="2376837" cy="28869"/>
            </a:xfrm>
            <a:custGeom>
              <a:avLst/>
              <a:gdLst>
                <a:gd name="connsiteX0" fmla="*/ 0 w 2376837"/>
                <a:gd name="connsiteY0" fmla="*/ 0 h 28869"/>
                <a:gd name="connsiteX1" fmla="*/ 2376837 w 2376837"/>
                <a:gd name="connsiteY1" fmla="*/ 0 h 28869"/>
                <a:gd name="connsiteX2" fmla="*/ 2347968 w 2376837"/>
                <a:gd name="connsiteY2" fmla="*/ 28868 h 28869"/>
                <a:gd name="connsiteX3" fmla="*/ 28868 w 2376837"/>
                <a:gd name="connsiteY3" fmla="*/ 28869 h 28869"/>
                <a:gd name="connsiteX4" fmla="*/ 0 w 2376837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837" h="28869">
                  <a:moveTo>
                    <a:pt x="0" y="0"/>
                  </a:moveTo>
                  <a:lnTo>
                    <a:pt x="2376837" y="0"/>
                  </a:lnTo>
                  <a:lnTo>
                    <a:pt x="2347968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xmlns="" id="{75BCEDE2-961E-42E0-AF9C-3D070C974007}"/>
                </a:ext>
              </a:extLst>
            </p:cNvPr>
            <p:cNvSpPr/>
            <p:nvPr userDrawn="1"/>
          </p:nvSpPr>
          <p:spPr>
            <a:xfrm>
              <a:off x="290222" y="6143085"/>
              <a:ext cx="2254948" cy="28868"/>
            </a:xfrm>
            <a:custGeom>
              <a:avLst/>
              <a:gdLst>
                <a:gd name="connsiteX0" fmla="*/ 0 w 2254948"/>
                <a:gd name="connsiteY0" fmla="*/ 0 h 28868"/>
                <a:gd name="connsiteX1" fmla="*/ 2254948 w 2254948"/>
                <a:gd name="connsiteY1" fmla="*/ 0 h 28868"/>
                <a:gd name="connsiteX2" fmla="*/ 2226080 w 2254948"/>
                <a:gd name="connsiteY2" fmla="*/ 28868 h 28868"/>
                <a:gd name="connsiteX3" fmla="*/ 28868 w 2254948"/>
                <a:gd name="connsiteY3" fmla="*/ 28868 h 28868"/>
                <a:gd name="connsiteX4" fmla="*/ 0 w 2254948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54948" h="28868">
                  <a:moveTo>
                    <a:pt x="0" y="0"/>
                  </a:moveTo>
                  <a:lnTo>
                    <a:pt x="2254948" y="0"/>
                  </a:lnTo>
                  <a:lnTo>
                    <a:pt x="2226080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xmlns="" id="{FB930397-7A2A-4C50-9EC9-7E3107D065D2}"/>
                </a:ext>
              </a:extLst>
            </p:cNvPr>
            <p:cNvSpPr/>
            <p:nvPr userDrawn="1"/>
          </p:nvSpPr>
          <p:spPr>
            <a:xfrm>
              <a:off x="351970" y="6203227"/>
              <a:ext cx="2133059" cy="29671"/>
            </a:xfrm>
            <a:custGeom>
              <a:avLst/>
              <a:gdLst>
                <a:gd name="connsiteX0" fmla="*/ 2133059 w 2133059"/>
                <a:gd name="connsiteY0" fmla="*/ 0 h 29671"/>
                <a:gd name="connsiteX1" fmla="*/ 2104190 w 2133059"/>
                <a:gd name="connsiteY1" fmla="*/ 28869 h 29671"/>
                <a:gd name="connsiteX2" fmla="*/ 28066 w 2133059"/>
                <a:gd name="connsiteY2" fmla="*/ 29671 h 29671"/>
                <a:gd name="connsiteX3" fmla="*/ 28868 w 2133059"/>
                <a:gd name="connsiteY3" fmla="*/ 28869 h 29671"/>
                <a:gd name="connsiteX4" fmla="*/ 0 w 2133059"/>
                <a:gd name="connsiteY4" fmla="*/ 1 h 29671"/>
                <a:gd name="connsiteX5" fmla="*/ 2133059 w 2133059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133059" h="29671">
                  <a:moveTo>
                    <a:pt x="2133059" y="0"/>
                  </a:moveTo>
                  <a:lnTo>
                    <a:pt x="2104190" y="28869"/>
                  </a:lnTo>
                  <a:lnTo>
                    <a:pt x="28066" y="29671"/>
                  </a:lnTo>
                  <a:lnTo>
                    <a:pt x="28868" y="28869"/>
                  </a:lnTo>
                  <a:lnTo>
                    <a:pt x="0" y="1"/>
                  </a:lnTo>
                  <a:lnTo>
                    <a:pt x="213305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xmlns="" id="{8CA98174-D81B-4241-92F9-D0D2028FFEA9}"/>
                </a:ext>
              </a:extLst>
            </p:cNvPr>
            <p:cNvSpPr/>
            <p:nvPr userDrawn="1"/>
          </p:nvSpPr>
          <p:spPr>
            <a:xfrm>
              <a:off x="411310" y="6264172"/>
              <a:ext cx="2012774" cy="28868"/>
            </a:xfrm>
            <a:custGeom>
              <a:avLst/>
              <a:gdLst>
                <a:gd name="connsiteX0" fmla="*/ 0 w 2012774"/>
                <a:gd name="connsiteY0" fmla="*/ 0 h 28868"/>
                <a:gd name="connsiteX1" fmla="*/ 2012774 w 2012774"/>
                <a:gd name="connsiteY1" fmla="*/ 0 h 28868"/>
                <a:gd name="connsiteX2" fmla="*/ 1983905 w 2012774"/>
                <a:gd name="connsiteY2" fmla="*/ 28868 h 28868"/>
                <a:gd name="connsiteX3" fmla="*/ 28868 w 2012774"/>
                <a:gd name="connsiteY3" fmla="*/ 28868 h 28868"/>
                <a:gd name="connsiteX4" fmla="*/ 0 w 201277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12774" h="28868">
                  <a:moveTo>
                    <a:pt x="0" y="0"/>
                  </a:moveTo>
                  <a:lnTo>
                    <a:pt x="2012774" y="0"/>
                  </a:lnTo>
                  <a:lnTo>
                    <a:pt x="1983905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xmlns="" id="{E4CE4FB8-5E60-4288-B2FA-CF9316ED449F}"/>
                </a:ext>
              </a:extLst>
            </p:cNvPr>
            <p:cNvSpPr/>
            <p:nvPr userDrawn="1"/>
          </p:nvSpPr>
          <p:spPr>
            <a:xfrm>
              <a:off x="472255" y="6325117"/>
              <a:ext cx="1890884" cy="28868"/>
            </a:xfrm>
            <a:custGeom>
              <a:avLst/>
              <a:gdLst>
                <a:gd name="connsiteX0" fmla="*/ 0 w 1890884"/>
                <a:gd name="connsiteY0" fmla="*/ 0 h 28868"/>
                <a:gd name="connsiteX1" fmla="*/ 1890884 w 1890884"/>
                <a:gd name="connsiteY1" fmla="*/ 0 h 28868"/>
                <a:gd name="connsiteX2" fmla="*/ 1862016 w 1890884"/>
                <a:gd name="connsiteY2" fmla="*/ 28868 h 28868"/>
                <a:gd name="connsiteX3" fmla="*/ 28868 w 1890884"/>
                <a:gd name="connsiteY3" fmla="*/ 28868 h 28868"/>
                <a:gd name="connsiteX4" fmla="*/ 0 w 1890884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90884" h="28868">
                  <a:moveTo>
                    <a:pt x="0" y="0"/>
                  </a:moveTo>
                  <a:lnTo>
                    <a:pt x="1890884" y="0"/>
                  </a:lnTo>
                  <a:lnTo>
                    <a:pt x="1862016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xmlns="" id="{6F69FE5C-0AF0-42F6-A721-9E2244C967AA}"/>
                </a:ext>
              </a:extLst>
            </p:cNvPr>
            <p:cNvSpPr/>
            <p:nvPr userDrawn="1"/>
          </p:nvSpPr>
          <p:spPr>
            <a:xfrm>
              <a:off x="533199" y="6386061"/>
              <a:ext cx="1768996" cy="28869"/>
            </a:xfrm>
            <a:custGeom>
              <a:avLst/>
              <a:gdLst>
                <a:gd name="connsiteX0" fmla="*/ 0 w 1768996"/>
                <a:gd name="connsiteY0" fmla="*/ 0 h 28869"/>
                <a:gd name="connsiteX1" fmla="*/ 1768996 w 1768996"/>
                <a:gd name="connsiteY1" fmla="*/ 0 h 28869"/>
                <a:gd name="connsiteX2" fmla="*/ 1740128 w 1768996"/>
                <a:gd name="connsiteY2" fmla="*/ 28868 h 28869"/>
                <a:gd name="connsiteX3" fmla="*/ 28869 w 1768996"/>
                <a:gd name="connsiteY3" fmla="*/ 28869 h 28869"/>
                <a:gd name="connsiteX4" fmla="*/ 0 w 1768996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68996" h="28869">
                  <a:moveTo>
                    <a:pt x="0" y="0"/>
                  </a:moveTo>
                  <a:lnTo>
                    <a:pt x="1768996" y="0"/>
                  </a:lnTo>
                  <a:lnTo>
                    <a:pt x="1740128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xmlns="" id="{E8311083-D41B-4770-B6A9-AFA83AAF2885}"/>
                </a:ext>
              </a:extLst>
            </p:cNvPr>
            <p:cNvSpPr/>
            <p:nvPr userDrawn="1"/>
          </p:nvSpPr>
          <p:spPr>
            <a:xfrm>
              <a:off x="594946" y="6446204"/>
              <a:ext cx="1647106" cy="29670"/>
            </a:xfrm>
            <a:custGeom>
              <a:avLst/>
              <a:gdLst>
                <a:gd name="connsiteX0" fmla="*/ 0 w 1647106"/>
                <a:gd name="connsiteY0" fmla="*/ 0 h 29670"/>
                <a:gd name="connsiteX1" fmla="*/ 1647106 w 1647106"/>
                <a:gd name="connsiteY1" fmla="*/ 0 h 29670"/>
                <a:gd name="connsiteX2" fmla="*/ 1618238 w 1647106"/>
                <a:gd name="connsiteY2" fmla="*/ 28868 h 29670"/>
                <a:gd name="connsiteX3" fmla="*/ 28066 w 1647106"/>
                <a:gd name="connsiteY3" fmla="*/ 29670 h 29670"/>
                <a:gd name="connsiteX4" fmla="*/ 28868 w 1647106"/>
                <a:gd name="connsiteY4" fmla="*/ 28868 h 29670"/>
                <a:gd name="connsiteX5" fmla="*/ 0 w 1647106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47106" h="29670">
                  <a:moveTo>
                    <a:pt x="0" y="0"/>
                  </a:moveTo>
                  <a:lnTo>
                    <a:pt x="1647106" y="0"/>
                  </a:lnTo>
                  <a:lnTo>
                    <a:pt x="1618238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xmlns="" id="{730A62EE-9416-445D-B0B2-018F008614B8}"/>
                </a:ext>
              </a:extLst>
            </p:cNvPr>
            <p:cNvSpPr/>
            <p:nvPr userDrawn="1"/>
          </p:nvSpPr>
          <p:spPr>
            <a:xfrm>
              <a:off x="654287" y="6507148"/>
              <a:ext cx="1526821" cy="28869"/>
            </a:xfrm>
            <a:custGeom>
              <a:avLst/>
              <a:gdLst>
                <a:gd name="connsiteX0" fmla="*/ 0 w 1526821"/>
                <a:gd name="connsiteY0" fmla="*/ 0 h 28869"/>
                <a:gd name="connsiteX1" fmla="*/ 1526821 w 1526821"/>
                <a:gd name="connsiteY1" fmla="*/ 0 h 28869"/>
                <a:gd name="connsiteX2" fmla="*/ 1497952 w 1526821"/>
                <a:gd name="connsiteY2" fmla="*/ 28868 h 28869"/>
                <a:gd name="connsiteX3" fmla="*/ 28868 w 1526821"/>
                <a:gd name="connsiteY3" fmla="*/ 28869 h 28869"/>
                <a:gd name="connsiteX4" fmla="*/ 0 w 1526821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26821" h="28869">
                  <a:moveTo>
                    <a:pt x="0" y="0"/>
                  </a:moveTo>
                  <a:lnTo>
                    <a:pt x="1526821" y="0"/>
                  </a:lnTo>
                  <a:lnTo>
                    <a:pt x="1497952" y="28868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xmlns="" id="{4A92E211-EBEF-4E62-97FD-46ECC42436DF}"/>
                </a:ext>
              </a:extLst>
            </p:cNvPr>
            <p:cNvSpPr/>
            <p:nvPr userDrawn="1"/>
          </p:nvSpPr>
          <p:spPr>
            <a:xfrm>
              <a:off x="715231" y="6568093"/>
              <a:ext cx="1404932" cy="28868"/>
            </a:xfrm>
            <a:custGeom>
              <a:avLst/>
              <a:gdLst>
                <a:gd name="connsiteX0" fmla="*/ 0 w 1404932"/>
                <a:gd name="connsiteY0" fmla="*/ 0 h 28868"/>
                <a:gd name="connsiteX1" fmla="*/ 1404932 w 1404932"/>
                <a:gd name="connsiteY1" fmla="*/ 0 h 28868"/>
                <a:gd name="connsiteX2" fmla="*/ 1376064 w 1404932"/>
                <a:gd name="connsiteY2" fmla="*/ 28868 h 28868"/>
                <a:gd name="connsiteX3" fmla="*/ 28868 w 1404932"/>
                <a:gd name="connsiteY3" fmla="*/ 28868 h 28868"/>
                <a:gd name="connsiteX4" fmla="*/ 0 w 1404932"/>
                <a:gd name="connsiteY4" fmla="*/ 0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4932" h="28868">
                  <a:moveTo>
                    <a:pt x="0" y="0"/>
                  </a:moveTo>
                  <a:lnTo>
                    <a:pt x="1404932" y="0"/>
                  </a:lnTo>
                  <a:lnTo>
                    <a:pt x="1376064" y="28868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xmlns="" id="{CC8A63A1-564C-478A-B490-96E1C76014CC}"/>
                </a:ext>
              </a:extLst>
            </p:cNvPr>
            <p:cNvSpPr/>
            <p:nvPr userDrawn="1"/>
          </p:nvSpPr>
          <p:spPr>
            <a:xfrm>
              <a:off x="776977" y="6628235"/>
              <a:ext cx="1283044" cy="29671"/>
            </a:xfrm>
            <a:custGeom>
              <a:avLst/>
              <a:gdLst>
                <a:gd name="connsiteX0" fmla="*/ 1283044 w 1283044"/>
                <a:gd name="connsiteY0" fmla="*/ 0 h 29671"/>
                <a:gd name="connsiteX1" fmla="*/ 1254175 w 1283044"/>
                <a:gd name="connsiteY1" fmla="*/ 28869 h 29671"/>
                <a:gd name="connsiteX2" fmla="*/ 28067 w 1283044"/>
                <a:gd name="connsiteY2" fmla="*/ 29671 h 29671"/>
                <a:gd name="connsiteX3" fmla="*/ 28869 w 1283044"/>
                <a:gd name="connsiteY3" fmla="*/ 28869 h 29671"/>
                <a:gd name="connsiteX4" fmla="*/ 0 w 1283044"/>
                <a:gd name="connsiteY4" fmla="*/ 1 h 29671"/>
                <a:gd name="connsiteX5" fmla="*/ 1283044 w 1283044"/>
                <a:gd name="connsiteY5" fmla="*/ 0 h 296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3044" h="29671">
                  <a:moveTo>
                    <a:pt x="1283044" y="0"/>
                  </a:moveTo>
                  <a:lnTo>
                    <a:pt x="1254175" y="28869"/>
                  </a:lnTo>
                  <a:lnTo>
                    <a:pt x="28067" y="29671"/>
                  </a:lnTo>
                  <a:lnTo>
                    <a:pt x="28869" y="28869"/>
                  </a:lnTo>
                  <a:lnTo>
                    <a:pt x="0" y="1"/>
                  </a:lnTo>
                  <a:lnTo>
                    <a:pt x="128304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xmlns="" id="{4162FC41-462F-4E99-AACA-F5B9C804FB14}"/>
                </a:ext>
              </a:extLst>
            </p:cNvPr>
            <p:cNvSpPr/>
            <p:nvPr userDrawn="1"/>
          </p:nvSpPr>
          <p:spPr>
            <a:xfrm>
              <a:off x="837922" y="6689180"/>
              <a:ext cx="1161154" cy="29670"/>
            </a:xfrm>
            <a:custGeom>
              <a:avLst/>
              <a:gdLst>
                <a:gd name="connsiteX0" fmla="*/ 0 w 1161154"/>
                <a:gd name="connsiteY0" fmla="*/ 0 h 29670"/>
                <a:gd name="connsiteX1" fmla="*/ 1161154 w 1161154"/>
                <a:gd name="connsiteY1" fmla="*/ 0 h 29670"/>
                <a:gd name="connsiteX2" fmla="*/ 1132285 w 1161154"/>
                <a:gd name="connsiteY2" fmla="*/ 28868 h 29670"/>
                <a:gd name="connsiteX3" fmla="*/ 28066 w 1161154"/>
                <a:gd name="connsiteY3" fmla="*/ 29670 h 29670"/>
                <a:gd name="connsiteX4" fmla="*/ 28868 w 1161154"/>
                <a:gd name="connsiteY4" fmla="*/ 28868 h 29670"/>
                <a:gd name="connsiteX5" fmla="*/ 0 w 1161154"/>
                <a:gd name="connsiteY5" fmla="*/ 0 h 29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61154" h="29670">
                  <a:moveTo>
                    <a:pt x="0" y="0"/>
                  </a:moveTo>
                  <a:lnTo>
                    <a:pt x="1161154" y="0"/>
                  </a:lnTo>
                  <a:lnTo>
                    <a:pt x="1132285" y="28868"/>
                  </a:lnTo>
                  <a:lnTo>
                    <a:pt x="28066" y="29670"/>
                  </a:lnTo>
                  <a:lnTo>
                    <a:pt x="28868" y="2886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xmlns="" id="{1F9B61AC-B03D-4064-9DE6-9818F53F333C}"/>
                </a:ext>
              </a:extLst>
            </p:cNvPr>
            <p:cNvSpPr/>
            <p:nvPr userDrawn="1"/>
          </p:nvSpPr>
          <p:spPr>
            <a:xfrm>
              <a:off x="897263" y="6750124"/>
              <a:ext cx="1040868" cy="28869"/>
            </a:xfrm>
            <a:custGeom>
              <a:avLst/>
              <a:gdLst>
                <a:gd name="connsiteX0" fmla="*/ 0 w 1040868"/>
                <a:gd name="connsiteY0" fmla="*/ 0 h 28869"/>
                <a:gd name="connsiteX1" fmla="*/ 1040868 w 1040868"/>
                <a:gd name="connsiteY1" fmla="*/ 0 h 28869"/>
                <a:gd name="connsiteX2" fmla="*/ 1012000 w 1040868"/>
                <a:gd name="connsiteY2" fmla="*/ 28869 h 28869"/>
                <a:gd name="connsiteX3" fmla="*/ 28868 w 1040868"/>
                <a:gd name="connsiteY3" fmla="*/ 28869 h 28869"/>
                <a:gd name="connsiteX4" fmla="*/ 0 w 1040868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40868" h="28869">
                  <a:moveTo>
                    <a:pt x="0" y="0"/>
                  </a:moveTo>
                  <a:lnTo>
                    <a:pt x="1040868" y="0"/>
                  </a:lnTo>
                  <a:lnTo>
                    <a:pt x="1012000" y="28869"/>
                  </a:lnTo>
                  <a:lnTo>
                    <a:pt x="28868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xmlns="" id="{C104BA00-790F-438D-AC93-117E23CF2099}"/>
                </a:ext>
              </a:extLst>
            </p:cNvPr>
            <p:cNvSpPr/>
            <p:nvPr userDrawn="1"/>
          </p:nvSpPr>
          <p:spPr>
            <a:xfrm>
              <a:off x="958207" y="6811069"/>
              <a:ext cx="918980" cy="28869"/>
            </a:xfrm>
            <a:custGeom>
              <a:avLst/>
              <a:gdLst>
                <a:gd name="connsiteX0" fmla="*/ 0 w 918980"/>
                <a:gd name="connsiteY0" fmla="*/ 0 h 28869"/>
                <a:gd name="connsiteX1" fmla="*/ 918980 w 918980"/>
                <a:gd name="connsiteY1" fmla="*/ 0 h 28869"/>
                <a:gd name="connsiteX2" fmla="*/ 890112 w 918980"/>
                <a:gd name="connsiteY2" fmla="*/ 28868 h 28869"/>
                <a:gd name="connsiteX3" fmla="*/ 28869 w 918980"/>
                <a:gd name="connsiteY3" fmla="*/ 28869 h 28869"/>
                <a:gd name="connsiteX4" fmla="*/ 0 w 918980"/>
                <a:gd name="connsiteY4" fmla="*/ 0 h 288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8980" h="28869">
                  <a:moveTo>
                    <a:pt x="0" y="0"/>
                  </a:moveTo>
                  <a:lnTo>
                    <a:pt x="918980" y="0"/>
                  </a:lnTo>
                  <a:lnTo>
                    <a:pt x="890112" y="28868"/>
                  </a:lnTo>
                  <a:lnTo>
                    <a:pt x="28869" y="2886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sp>
        <p:nvSpPr>
          <p:cNvPr id="101" name="Freeform: Shape 100">
            <a:extLst>
              <a:ext uri="{FF2B5EF4-FFF2-40B4-BE49-F238E27FC236}">
                <a16:creationId xmlns:a16="http://schemas.microsoft.com/office/drawing/2014/main" xmlns="" id="{788A3CD7-1915-41CF-9FB5-E6FEDCA8F19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793659" y="5801762"/>
            <a:ext cx="1075475" cy="1058335"/>
          </a:xfrm>
          <a:custGeom>
            <a:avLst/>
            <a:gdLst>
              <a:gd name="connsiteX0" fmla="*/ 1062720 w 1062720"/>
              <a:gd name="connsiteY0" fmla="*/ 0 h 1062720"/>
              <a:gd name="connsiteX1" fmla="*/ 1062720 w 1062720"/>
              <a:gd name="connsiteY1" fmla="*/ 1062720 h 1062720"/>
              <a:gd name="connsiteX2" fmla="*/ 0 w 1062720"/>
              <a:gd name="connsiteY2" fmla="*/ 1062720 h 1062720"/>
              <a:gd name="connsiteX3" fmla="*/ 1062720 w 1062720"/>
              <a:gd name="connsiteY3" fmla="*/ 0 h 10627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2720" h="1062720">
                <a:moveTo>
                  <a:pt x="1062720" y="0"/>
                </a:moveTo>
                <a:lnTo>
                  <a:pt x="1062720" y="1062720"/>
                </a:lnTo>
                <a:lnTo>
                  <a:pt x="0" y="1062720"/>
                </a:lnTo>
                <a:lnTo>
                  <a:pt x="106272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63" name="Freeform: Shape 162">
            <a:extLst>
              <a:ext uri="{FF2B5EF4-FFF2-40B4-BE49-F238E27FC236}">
                <a16:creationId xmlns:a16="http://schemas.microsoft.com/office/drawing/2014/main" xmlns="" id="{FEE07693-1822-40D4-88A4-0F663C787D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035546" y="6829131"/>
            <a:ext cx="918980" cy="28869"/>
          </a:xfrm>
          <a:custGeom>
            <a:avLst/>
            <a:gdLst>
              <a:gd name="connsiteX0" fmla="*/ 0 w 918980"/>
              <a:gd name="connsiteY0" fmla="*/ 0 h 28869"/>
              <a:gd name="connsiteX1" fmla="*/ 918980 w 918980"/>
              <a:gd name="connsiteY1" fmla="*/ 0 h 28869"/>
              <a:gd name="connsiteX2" fmla="*/ 890112 w 918980"/>
              <a:gd name="connsiteY2" fmla="*/ 28868 h 28869"/>
              <a:gd name="connsiteX3" fmla="*/ 28869 w 918980"/>
              <a:gd name="connsiteY3" fmla="*/ 28869 h 28869"/>
              <a:gd name="connsiteX4" fmla="*/ 0 w 918980"/>
              <a:gd name="connsiteY4" fmla="*/ 0 h 288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8980" h="28869">
                <a:moveTo>
                  <a:pt x="0" y="0"/>
                </a:moveTo>
                <a:lnTo>
                  <a:pt x="918980" y="0"/>
                </a:lnTo>
                <a:lnTo>
                  <a:pt x="890112" y="28868"/>
                </a:lnTo>
                <a:lnTo>
                  <a:pt x="28869" y="28869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C8142DAF-BE54-C239-5685-89D55E027E4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20440" y="896111"/>
            <a:ext cx="7889768" cy="2039341"/>
          </a:xfrm>
        </p:spPr>
        <p:txBody>
          <a:bodyPr anchor="t" anchorCtr="0"/>
          <a:lstStyle>
            <a:lvl1pPr>
              <a:defRPr cap="all" baseline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5A2EBD71-EB16-773C-A6CB-C6E1259AE70B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3520440" y="3259056"/>
            <a:ext cx="2994660" cy="3006531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/>
            </a:lvl1pPr>
            <a:lvl2pPr>
              <a:lnSpc>
                <a:spcPts val="2000"/>
              </a:lnSpc>
              <a:defRPr sz="1800"/>
            </a:lvl2pPr>
            <a:lvl3pPr>
              <a:lnSpc>
                <a:spcPts val="2000"/>
              </a:lnSpc>
              <a:defRPr sz="1800"/>
            </a:lvl3pPr>
            <a:lvl4pPr>
              <a:lnSpc>
                <a:spcPts val="2000"/>
              </a:lnSpc>
              <a:defRPr sz="1800"/>
            </a:lvl4pPr>
            <a:lvl5pPr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xmlns="" id="{56944BE1-9937-7EA2-AA56-336B8D5CAADA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6826432" y="3253740"/>
            <a:ext cx="4580088" cy="3006531"/>
          </a:xfrm>
        </p:spPr>
        <p:txBody>
          <a:bodyPr>
            <a:normAutofit/>
          </a:bodyPr>
          <a:lstStyle>
            <a:lvl1pPr marL="0" indent="0">
              <a:lnSpc>
                <a:spcPts val="2000"/>
              </a:lnSpc>
              <a:buNone/>
              <a:defRPr sz="1800"/>
            </a:lvl1pPr>
            <a:lvl2pPr marL="457200">
              <a:lnSpc>
                <a:spcPts val="2000"/>
              </a:lnSpc>
              <a:defRPr sz="1800"/>
            </a:lvl2pPr>
            <a:lvl3pPr marL="914400">
              <a:lnSpc>
                <a:spcPts val="2000"/>
              </a:lnSpc>
              <a:defRPr sz="1800"/>
            </a:lvl3pPr>
            <a:lvl4pPr marL="1371600">
              <a:lnSpc>
                <a:spcPts val="2000"/>
              </a:lnSpc>
              <a:defRPr sz="1800"/>
            </a:lvl4pPr>
            <a:lvl5pPr marL="1828800">
              <a:lnSpc>
                <a:spcPts val="2000"/>
              </a:lnSpc>
              <a:defRPr sz="1800"/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9" name="Date Placeholder 3">
            <a:extLst>
              <a:ext uri="{FF2B5EF4-FFF2-40B4-BE49-F238E27FC236}">
                <a16:creationId xmlns:a16="http://schemas.microsoft.com/office/drawing/2014/main" xmlns="" id="{5A56B3AA-5CA2-4004-8F95-11FD7B895D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52372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210" name="Footer Placeholder 4">
            <a:extLst>
              <a:ext uri="{FF2B5EF4-FFF2-40B4-BE49-F238E27FC236}">
                <a16:creationId xmlns:a16="http://schemas.microsoft.com/office/drawing/2014/main" xmlns="" id="{07D92F37-472D-4CCB-AA97-FA42E56079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42161" y="6350000"/>
            <a:ext cx="22860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11" name="Slide Number Placeholder 5">
            <a:extLst>
              <a:ext uri="{FF2B5EF4-FFF2-40B4-BE49-F238E27FC236}">
                <a16:creationId xmlns:a16="http://schemas.microsoft.com/office/drawing/2014/main" xmlns="" id="{C0E89FFF-230F-4CBA-A6BC-D887B3FFA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49320" y="6356350"/>
            <a:ext cx="457200" cy="365125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514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+ Pictu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4AE12D1-08AF-45E9-A34A-BDE9E860BA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07877" y="898524"/>
            <a:ext cx="7606895" cy="2029967"/>
          </a:xfrm>
        </p:spPr>
        <p:txBody>
          <a:bodyPr anchor="t" anchorCtr="0"/>
          <a:lstStyle>
            <a:lvl1pPr>
              <a:defRPr cap="all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xmlns="" id="{01CF25F4-1889-5FE4-9BE0-413C509639DC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1011337" y="9212"/>
            <a:ext cx="2029967" cy="4850544"/>
          </a:xfrm>
          <a:custGeom>
            <a:avLst/>
            <a:gdLst>
              <a:gd name="connsiteX0" fmla="*/ 0 w 2029967"/>
              <a:gd name="connsiteY0" fmla="*/ 0 h 4850544"/>
              <a:gd name="connsiteX1" fmla="*/ 2029967 w 2029967"/>
              <a:gd name="connsiteY1" fmla="*/ 0 h 4850544"/>
              <a:gd name="connsiteX2" fmla="*/ 2029967 w 2029967"/>
              <a:gd name="connsiteY2" fmla="*/ 4850544 h 4850544"/>
              <a:gd name="connsiteX3" fmla="*/ 2025599 w 2029967"/>
              <a:gd name="connsiteY3" fmla="*/ 4850544 h 4850544"/>
              <a:gd name="connsiteX4" fmla="*/ 2 w 2029967"/>
              <a:gd name="connsiteY4" fmla="*/ 2824947 h 4850544"/>
              <a:gd name="connsiteX5" fmla="*/ 2 w 2029967"/>
              <a:gd name="connsiteY5" fmla="*/ 4850544 h 4850544"/>
              <a:gd name="connsiteX6" fmla="*/ 0 w 2029967"/>
              <a:gd name="connsiteY6" fmla="*/ 4850544 h 4850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29967" h="4850544">
                <a:moveTo>
                  <a:pt x="0" y="0"/>
                </a:moveTo>
                <a:lnTo>
                  <a:pt x="2029967" y="0"/>
                </a:lnTo>
                <a:lnTo>
                  <a:pt x="2029967" y="4850544"/>
                </a:lnTo>
                <a:lnTo>
                  <a:pt x="2025599" y="4850544"/>
                </a:lnTo>
                <a:lnTo>
                  <a:pt x="2" y="2824947"/>
                </a:lnTo>
                <a:lnTo>
                  <a:pt x="2" y="4850544"/>
                </a:lnTo>
                <a:lnTo>
                  <a:pt x="0" y="4850544"/>
                </a:lnTo>
                <a:close/>
              </a:path>
            </a:pathLst>
          </a:custGeom>
        </p:spPr>
        <p:txBody>
          <a:bodyPr wrap="square">
            <a:noAutofit/>
          </a:bodyPr>
          <a:lstStyle>
            <a:lvl1pPr marL="0" indent="0" algn="l">
              <a:buNone/>
              <a:defRPr sz="2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icon to insert picture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xmlns="" id="{9CC28908-2548-441C-BE9D-8728E1FC84C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011339" y="4863266"/>
            <a:ext cx="2029968" cy="200489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xmlns="" id="{731DC170-FB16-45F8-B62C-DCAB2B9AC31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38" y="5865203"/>
            <a:ext cx="2019299" cy="999451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xmlns="" id="{ADE2E4A5-BFB0-8F89-C606-A1581EB9FC6E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3803953" y="3259138"/>
            <a:ext cx="7615274" cy="2978150"/>
          </a:xfrm>
        </p:spPr>
        <p:txBody>
          <a:bodyPr>
            <a:normAutofit/>
          </a:bodyPr>
          <a:lstStyle>
            <a:lvl1pPr marL="285750" indent="-285750">
              <a:lnSpc>
                <a:spcPts val="2000"/>
              </a:lnSpc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685800">
              <a:lnSpc>
                <a:spcPts val="2000"/>
              </a:lnSpc>
              <a:defRPr sz="1800">
                <a:solidFill>
                  <a:schemeClr val="tx2"/>
                </a:solidFill>
              </a:defRPr>
            </a:lvl2pPr>
            <a:lvl3pPr marL="1143000">
              <a:lnSpc>
                <a:spcPts val="2000"/>
              </a:lnSpc>
              <a:defRPr sz="1800">
                <a:solidFill>
                  <a:schemeClr val="tx2"/>
                </a:solidFill>
              </a:defRPr>
            </a:lvl3pPr>
            <a:lvl4pPr marL="1600200">
              <a:lnSpc>
                <a:spcPts val="2000"/>
              </a:lnSpc>
              <a:defRPr sz="1800">
                <a:solidFill>
                  <a:schemeClr val="tx2"/>
                </a:solidFill>
              </a:defRPr>
            </a:lvl4pPr>
            <a:lvl5pPr marL="2057400">
              <a:lnSpc>
                <a:spcPts val="2000"/>
              </a:lnSpc>
              <a:defRPr sz="18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add content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9" name="Date Placeholder 3">
            <a:extLst>
              <a:ext uri="{FF2B5EF4-FFF2-40B4-BE49-F238E27FC236}">
                <a16:creationId xmlns:a16="http://schemas.microsoft.com/office/drawing/2014/main" xmlns="" id="{E2B0C6B8-E2CB-460E-BBC8-AC4339C89DB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803953" y="6353175"/>
            <a:ext cx="109728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70" name="Footer Placeholder 4">
            <a:extLst>
              <a:ext uri="{FF2B5EF4-FFF2-40B4-BE49-F238E27FC236}">
                <a16:creationId xmlns:a16="http://schemas.microsoft.com/office/drawing/2014/main" xmlns="" id="{433844D3-0FDA-4C97-9B21-5021A38E4F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788630" y="6350000"/>
            <a:ext cx="22860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1" name="Slide Number Placeholder 5">
            <a:extLst>
              <a:ext uri="{FF2B5EF4-FFF2-40B4-BE49-F238E27FC236}">
                <a16:creationId xmlns:a16="http://schemas.microsoft.com/office/drawing/2014/main" xmlns="" id="{EC059538-F80F-46C9-80EB-AC9B56D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027" y="635635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378F81CD-65D4-6CA1-E2C2-34DF58B566B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 userDrawn="1"/>
        </p:nvGrpSpPr>
        <p:grpSpPr>
          <a:xfrm>
            <a:off x="-1000" y="0"/>
            <a:ext cx="1015984" cy="6858000"/>
            <a:chOff x="-1000" y="0"/>
            <a:chExt cx="1015984" cy="6858000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xmlns="" id="{E419657A-6BE9-88F7-BE4C-6BF3C13F7E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0" y="4828032"/>
              <a:ext cx="1014984" cy="2029968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BBB2BB8E-26BE-8FBF-1C62-4F42858193C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0" y="2833299"/>
              <a:ext cx="1014984" cy="202996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xmlns="" id="{A864BEFA-BF82-8BAF-1977-518DCAB0F3E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0" y="0"/>
              <a:ext cx="1014984" cy="2029968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xmlns="" id="{14C6E7FC-E03B-5EE2-7126-8CC1FBCB9DC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5400000">
              <a:off x="-462818" y="552957"/>
              <a:ext cx="1828800" cy="905164"/>
            </a:xfrm>
            <a:prstGeom prst="rect">
              <a:avLst/>
            </a:prstGeom>
          </p:spPr>
        </p:pic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xmlns="" id="{659957EF-0F68-275E-1FFC-87388D717462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>
              <a:off x="0" y="2029863"/>
              <a:ext cx="1014984" cy="81295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xmlns="" id="{ECECEEA3-55C1-1632-4F14-7E57A802667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 userDrawn="1"/>
          </p:nvSpPr>
          <p:spPr>
            <a:xfrm rot="10800000">
              <a:off x="100582" y="2932749"/>
              <a:ext cx="914400" cy="1828800"/>
            </a:xfrm>
            <a:custGeom>
              <a:avLst/>
              <a:gdLst>
                <a:gd name="connsiteX0" fmla="*/ 1248 w 915648"/>
                <a:gd name="connsiteY0" fmla="*/ 0 h 1828800"/>
                <a:gd name="connsiteX1" fmla="*/ 915648 w 915648"/>
                <a:gd name="connsiteY1" fmla="*/ 914400 h 1828800"/>
                <a:gd name="connsiteX2" fmla="*/ 1248 w 915648"/>
                <a:gd name="connsiteY2" fmla="*/ 1828800 h 1828800"/>
                <a:gd name="connsiteX3" fmla="*/ 0 w 915648"/>
                <a:gd name="connsiteY3" fmla="*/ 1828737 h 1828800"/>
                <a:gd name="connsiteX4" fmla="*/ 0 w 915648"/>
                <a:gd name="connsiteY4" fmla="*/ 63 h 1828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648" h="1828800">
                  <a:moveTo>
                    <a:pt x="1248" y="0"/>
                  </a:moveTo>
                  <a:cubicBezTo>
                    <a:pt x="506257" y="0"/>
                    <a:pt x="915648" y="409391"/>
                    <a:pt x="915648" y="914400"/>
                  </a:cubicBezTo>
                  <a:cubicBezTo>
                    <a:pt x="915648" y="1419409"/>
                    <a:pt x="506257" y="1828800"/>
                    <a:pt x="1248" y="1828800"/>
                  </a:cubicBezTo>
                  <a:lnTo>
                    <a:pt x="0" y="1828737"/>
                  </a:lnTo>
                  <a:lnTo>
                    <a:pt x="0" y="63"/>
                  </a:ln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16" name="Graphic 15">
              <a:extLst>
                <a:ext uri="{FF2B5EF4-FFF2-40B4-BE49-F238E27FC236}">
                  <a16:creationId xmlns:a16="http://schemas.microsoft.com/office/drawing/2014/main" xmlns="" id="{A6290E86-B21F-0C88-099F-07B046CA1D4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 rot="5400000">
              <a:off x="-457200" y="5380762"/>
              <a:ext cx="1828800" cy="914400"/>
            </a:xfrm>
            <a:prstGeom prst="rect">
              <a:avLst/>
            </a:prstGeom>
          </p:spPr>
        </p:pic>
      </p:grpSp>
      <p:sp>
        <p:nvSpPr>
          <p:cNvPr id="26" name="Rectangle 23">
            <a:extLst>
              <a:ext uri="{FF2B5EF4-FFF2-40B4-BE49-F238E27FC236}">
                <a16:creationId xmlns:a16="http://schemas.microsoft.com/office/drawing/2014/main" xmlns="" id="{E489F066-AA0F-D3C7-739B-15808100E73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 userDrawn="1"/>
        </p:nvSpPr>
        <p:spPr>
          <a:xfrm>
            <a:off x="1011339" y="2834159"/>
            <a:ext cx="2029968" cy="2029968"/>
          </a:xfrm>
          <a:custGeom>
            <a:avLst/>
            <a:gdLst>
              <a:gd name="connsiteX0" fmla="*/ 0 w 2029968"/>
              <a:gd name="connsiteY0" fmla="*/ 0 h 2029968"/>
              <a:gd name="connsiteX1" fmla="*/ 2029968 w 2029968"/>
              <a:gd name="connsiteY1" fmla="*/ 0 h 2029968"/>
              <a:gd name="connsiteX2" fmla="*/ 2029968 w 2029968"/>
              <a:gd name="connsiteY2" fmla="*/ 2029968 h 2029968"/>
              <a:gd name="connsiteX3" fmla="*/ 0 w 2029968"/>
              <a:gd name="connsiteY3" fmla="*/ 2029968 h 2029968"/>
              <a:gd name="connsiteX4" fmla="*/ 0 w 2029968"/>
              <a:gd name="connsiteY4" fmla="*/ 0 h 2029968"/>
              <a:gd name="connsiteX0" fmla="*/ 0 w 2029968"/>
              <a:gd name="connsiteY0" fmla="*/ 0 h 2029968"/>
              <a:gd name="connsiteX1" fmla="*/ 2029968 w 2029968"/>
              <a:gd name="connsiteY1" fmla="*/ 2029968 h 2029968"/>
              <a:gd name="connsiteX2" fmla="*/ 0 w 2029968"/>
              <a:gd name="connsiteY2" fmla="*/ 2029968 h 2029968"/>
              <a:gd name="connsiteX3" fmla="*/ 0 w 2029968"/>
              <a:gd name="connsiteY3" fmla="*/ 0 h 20299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029968" h="2029968">
                <a:moveTo>
                  <a:pt x="0" y="0"/>
                </a:moveTo>
                <a:lnTo>
                  <a:pt x="2029968" y="2029968"/>
                </a:lnTo>
                <a:lnTo>
                  <a:pt x="0" y="202996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550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52" userDrawn="1">
          <p15:clr>
            <a:srgbClr val="FBAE40"/>
          </p15:clr>
        </p15:guide>
        <p15:guide id="2" pos="7104" userDrawn="1">
          <p15:clr>
            <a:srgbClr val="FBAE40"/>
          </p15:clr>
        </p15:guide>
        <p15:guide id="3" pos="739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DB4660D4-B0ED-42D9-BC6D-AF4F1F9C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65125"/>
            <a:ext cx="10668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4C607AE-E8B7-4C3B-A6DA-04289E2F0A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1825625"/>
            <a:ext cx="10668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01917CC-671D-47EA-B065-51E87EC27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12/11/2023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2D0B54-5D87-4D1B-9C6E-5A7B87C833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5CADFFD-0FF7-4DDC-8879-918576F63E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819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EABB6-07DC-46E8-9B57-56EC44A396E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4305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66" r:id="rId2"/>
    <p:sldLayoutId id="2147483704" r:id="rId3"/>
    <p:sldLayoutId id="2147483702" r:id="rId4"/>
    <p:sldLayoutId id="2147483678" r:id="rId5"/>
    <p:sldLayoutId id="2147483681" r:id="rId6"/>
    <p:sldLayoutId id="2147483696" r:id="rId7"/>
    <p:sldLayoutId id="2147483691" r:id="rId8"/>
    <p:sldLayoutId id="2147483677" r:id="rId9"/>
    <p:sldLayoutId id="2147483699" r:id="rId10"/>
    <p:sldLayoutId id="2147483685" r:id="rId11"/>
    <p:sldLayoutId id="2147483676" r:id="rId12"/>
    <p:sldLayoutId id="2147483649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576" userDrawn="1">
          <p15:clr>
            <a:srgbClr val="5ACBF0"/>
          </p15:clr>
        </p15:guide>
        <p15:guide id="2" pos="1920" userDrawn="1">
          <p15:clr>
            <a:srgbClr val="F26B43"/>
          </p15:clr>
        </p15:guide>
        <p15:guide id="3" pos="576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  <p15:guide id="5" pos="1272" userDrawn="1">
          <p15:clr>
            <a:srgbClr val="9FCC3B"/>
          </p15:clr>
        </p15:guide>
        <p15:guide id="6" pos="2544" userDrawn="1">
          <p15:clr>
            <a:srgbClr val="9FCC3B"/>
          </p15:clr>
        </p15:guide>
        <p15:guide id="7" pos="5112" userDrawn="1">
          <p15:clr>
            <a:srgbClr val="9FCC3B"/>
          </p15:clr>
        </p15:guide>
        <p15:guide id="8" pos="6408" userDrawn="1">
          <p15:clr>
            <a:srgbClr val="9FCC3B"/>
          </p15:clr>
        </p15:guide>
        <p15:guide id="9" pos="3940" userDrawn="1">
          <p15:clr>
            <a:srgbClr val="F26B43"/>
          </p15:clr>
        </p15:guide>
        <p15:guide id="10" pos="7104" userDrawn="1">
          <p15:clr>
            <a:srgbClr val="5ACBF0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svg"/><Relationship Id="rId3" Type="http://schemas.openxmlformats.org/officeDocument/2006/relationships/image" Target="../media/image15.png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svg"/><Relationship Id="rId5" Type="http://schemas.openxmlformats.org/officeDocument/2006/relationships/image" Target="../media/image16.png"/><Relationship Id="rId4" Type="http://schemas.openxmlformats.org/officeDocument/2006/relationships/image" Target="../media/image28.sv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20249" y="677918"/>
            <a:ext cx="8718175" cy="3590596"/>
          </a:xfrm>
        </p:spPr>
        <p:txBody>
          <a:bodyPr>
            <a:normAutofit/>
          </a:bodyPr>
          <a:lstStyle/>
          <a:p>
            <a:r>
              <a:rPr lang="en-US" dirty="0" err="1" smtClean="0"/>
              <a:t>ПРОЕКТНОбазирано</a:t>
            </a:r>
            <a:r>
              <a:rPr lang="en-US" dirty="0"/>
              <a:t/>
            </a:r>
            <a:br>
              <a:rPr lang="en-US" dirty="0"/>
            </a:br>
            <a:r>
              <a:rPr lang="en-US" dirty="0" err="1"/>
              <a:t>обучение</a:t>
            </a:r>
            <a:r>
              <a:rPr lang="en-US" dirty="0"/>
              <a:t> (</a:t>
            </a:r>
            <a:r>
              <a:rPr lang="en-US" dirty="0" err="1"/>
              <a:t>пбо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424253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>
            <a:extLst>
              <a:ext uri="{FF2B5EF4-FFF2-40B4-BE49-F238E27FC236}">
                <a16:creationId xmlns:a16="http://schemas.microsoft.com/office/drawing/2014/main" xmlns="" id="{5FB75C3E-5885-49DD-8190-BB1E8C511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2574" y="348759"/>
            <a:ext cx="9866540" cy="135814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 err="1">
                <a:latin typeface="Calibri"/>
                <a:ea typeface="Calibri"/>
                <a:cs typeface="Calibri"/>
              </a:rPr>
              <a:t>Задача</a:t>
            </a:r>
            <a:r>
              <a:rPr lang="en-US" sz="3200" dirty="0">
                <a:latin typeface="Calibri"/>
                <a:ea typeface="Calibri"/>
                <a:cs typeface="Calibri"/>
              </a:rPr>
              <a:t> 1: </a:t>
            </a:r>
            <a:br>
              <a:rPr lang="en-US" sz="3200" dirty="0">
                <a:latin typeface="Calibri"/>
                <a:ea typeface="Calibri"/>
                <a:cs typeface="Calibri"/>
              </a:rPr>
            </a:br>
            <a:r>
              <a:rPr lang="en-US" sz="3200" dirty="0" err="1">
                <a:latin typeface="Calibri"/>
                <a:ea typeface="Calibri"/>
                <a:cs typeface="Calibri"/>
              </a:rPr>
              <a:t>Това</a:t>
            </a:r>
            <a:r>
              <a:rPr lang="en-US" sz="3200" dirty="0">
                <a:latin typeface="Calibri"/>
                <a:ea typeface="Calibri"/>
                <a:cs typeface="Calibri"/>
              </a:rPr>
              <a:t> </a:t>
            </a:r>
            <a:r>
              <a:rPr lang="en-US" sz="3200" dirty="0" err="1">
                <a:latin typeface="Calibri"/>
                <a:ea typeface="Calibri"/>
                <a:cs typeface="Calibri"/>
              </a:rPr>
              <a:t>проект</a:t>
            </a:r>
            <a:r>
              <a:rPr lang="en-US" sz="3200" dirty="0">
                <a:latin typeface="Calibri"/>
                <a:ea typeface="Calibri"/>
                <a:cs typeface="Calibri"/>
              </a:rPr>
              <a:t> </a:t>
            </a:r>
            <a:r>
              <a:rPr lang="en-US" sz="3200" dirty="0" err="1">
                <a:latin typeface="Calibri"/>
                <a:ea typeface="Calibri"/>
                <a:cs typeface="Calibri"/>
              </a:rPr>
              <a:t>ли</a:t>
            </a:r>
            <a:r>
              <a:rPr lang="en-US" sz="3200" dirty="0">
                <a:latin typeface="Calibri"/>
                <a:ea typeface="Calibri"/>
                <a:cs typeface="Calibri"/>
              </a:rPr>
              <a:t> </a:t>
            </a:r>
            <a:r>
              <a:rPr lang="en-US" sz="3200" dirty="0" smtClean="0">
                <a:latin typeface="Calibri"/>
                <a:ea typeface="Calibri"/>
                <a:cs typeface="Calibri"/>
              </a:rPr>
              <a:t>е</a:t>
            </a:r>
            <a:r>
              <a:rPr lang="bg-BG" sz="3200" dirty="0" smtClean="0">
                <a:latin typeface="Calibri"/>
                <a:ea typeface="Calibri"/>
                <a:cs typeface="Calibri"/>
              </a:rPr>
              <a:t>,</a:t>
            </a:r>
            <a:r>
              <a:rPr lang="en-US" sz="32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3200" dirty="0" err="1">
                <a:latin typeface="Calibri"/>
                <a:ea typeface="Calibri"/>
                <a:cs typeface="Calibri"/>
              </a:rPr>
              <a:t>или</a:t>
            </a:r>
            <a:r>
              <a:rPr lang="en-US" sz="3200" dirty="0">
                <a:latin typeface="Calibri"/>
                <a:ea typeface="Calibri"/>
                <a:cs typeface="Calibri"/>
              </a:rPr>
              <a:t> </a:t>
            </a:r>
            <a:r>
              <a:rPr lang="en-US" sz="3200" dirty="0" err="1">
                <a:latin typeface="Calibri"/>
                <a:ea typeface="Calibri"/>
                <a:cs typeface="Calibri"/>
              </a:rPr>
              <a:t>не</a:t>
            </a:r>
            <a:r>
              <a:rPr lang="en-US" sz="3200" dirty="0">
                <a:latin typeface="Calibri"/>
                <a:ea typeface="Calibri"/>
                <a:cs typeface="Calibri"/>
              </a:rPr>
              <a:t>?</a:t>
            </a:r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3FF2D739-E475-54F8-C832-F04A983D0F24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1552575" y="1762870"/>
            <a:ext cx="10041106" cy="47734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800" dirty="0" err="1">
                <a:latin typeface="Calibri"/>
                <a:ea typeface="Calibri"/>
                <a:cs typeface="Calibri"/>
              </a:rPr>
              <a:t>Ето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четири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задачи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</a:t>
            </a:r>
            <a:r>
              <a:rPr lang="en-US" sz="2800" dirty="0">
                <a:latin typeface="Calibri"/>
                <a:ea typeface="Calibri"/>
                <a:cs typeface="Calibri"/>
              </a:rPr>
              <a:t> ПБО:</a:t>
            </a:r>
          </a:p>
          <a:p>
            <a:endParaRPr lang="en-US" sz="2800" dirty="0">
              <a:latin typeface="Calibri"/>
              <a:ea typeface="Calibri"/>
              <a:cs typeface="Calibri"/>
            </a:endParaRPr>
          </a:p>
          <a:p>
            <a:r>
              <a:rPr lang="en-US" sz="2800" dirty="0">
                <a:latin typeface="Calibri"/>
                <a:ea typeface="Calibri"/>
                <a:cs typeface="Calibri"/>
              </a:rPr>
              <a:t>А) „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Направете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постер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Лондон</a:t>
            </a:r>
            <a:r>
              <a:rPr lang="en-US" sz="2800" dirty="0">
                <a:latin typeface="Calibri"/>
                <a:ea typeface="Calibri"/>
                <a:cs typeface="Calibri"/>
              </a:rPr>
              <a:t>.“</a:t>
            </a:r>
            <a:br>
              <a:rPr lang="en-US" sz="2800" dirty="0">
                <a:latin typeface="Calibri"/>
                <a:ea typeface="Calibri"/>
                <a:cs typeface="Calibri"/>
              </a:rPr>
            </a:br>
            <a:r>
              <a:rPr lang="en-US" sz="2800" dirty="0">
                <a:latin typeface="Calibri"/>
                <a:ea typeface="Calibri"/>
                <a:cs typeface="Calibri"/>
              </a:rPr>
              <a:t>Б) „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Интервюирайте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трима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съученици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хобитата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им</a:t>
            </a:r>
            <a:r>
              <a:rPr lang="en-US" sz="2800" dirty="0">
                <a:latin typeface="Calibri"/>
                <a:ea typeface="Calibri"/>
                <a:cs typeface="Calibri"/>
              </a:rPr>
              <a:t> и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напишете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кратък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отчет</a:t>
            </a:r>
            <a:r>
              <a:rPr lang="en-US" sz="2800" dirty="0">
                <a:latin typeface="Calibri"/>
                <a:ea typeface="Calibri"/>
                <a:cs typeface="Calibri"/>
              </a:rPr>
              <a:t>.“</a:t>
            </a:r>
            <a:br>
              <a:rPr lang="en-US" sz="2800" dirty="0">
                <a:latin typeface="Calibri"/>
                <a:ea typeface="Calibri"/>
                <a:cs typeface="Calibri"/>
              </a:rPr>
            </a:br>
            <a:r>
              <a:rPr lang="en-US" sz="2800" dirty="0">
                <a:latin typeface="Calibri"/>
                <a:ea typeface="Calibri"/>
                <a:cs typeface="Calibri"/>
              </a:rPr>
              <a:t>В) „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Създайте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презентация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замърсяването</a:t>
            </a:r>
            <a:r>
              <a:rPr lang="en-US" sz="2800" dirty="0">
                <a:latin typeface="Calibri"/>
                <a:ea typeface="Calibri"/>
                <a:cs typeface="Calibri"/>
              </a:rPr>
              <a:t>.“</a:t>
            </a:r>
            <a:br>
              <a:rPr lang="en-US" sz="2800" dirty="0">
                <a:latin typeface="Calibri"/>
                <a:ea typeface="Calibri"/>
                <a:cs typeface="Calibri"/>
              </a:rPr>
            </a:br>
            <a:r>
              <a:rPr lang="en-US" sz="2800" dirty="0">
                <a:latin typeface="Calibri"/>
                <a:ea typeface="Calibri"/>
                <a:cs typeface="Calibri"/>
              </a:rPr>
              <a:t>Г) „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Създайте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ново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училищно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правило</a:t>
            </a:r>
            <a:r>
              <a:rPr lang="en-US" sz="2800" dirty="0">
                <a:latin typeface="Calibri"/>
                <a:ea typeface="Calibri"/>
                <a:cs typeface="Calibri"/>
              </a:rPr>
              <a:t> и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се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аргументирайте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защо</a:t>
            </a:r>
            <a:r>
              <a:rPr lang="en-US" sz="2800" dirty="0">
                <a:latin typeface="Calibri"/>
                <a:ea typeface="Calibri"/>
                <a:cs typeface="Calibri"/>
              </a:rPr>
              <a:t> е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необходимо</a:t>
            </a:r>
            <a:r>
              <a:rPr lang="en-US" sz="2800" dirty="0">
                <a:latin typeface="Calibri"/>
                <a:ea typeface="Calibri"/>
                <a:cs typeface="Calibri"/>
              </a:rPr>
              <a:t>.“</a:t>
            </a:r>
          </a:p>
          <a:p>
            <a:endParaRPr lang="en-US" sz="2800" dirty="0">
              <a:latin typeface="Calibri"/>
              <a:ea typeface="Calibri"/>
              <a:cs typeface="Calibri"/>
            </a:endParaRPr>
          </a:p>
          <a:p>
            <a:r>
              <a:rPr lang="en-US" sz="2800" dirty="0" err="1">
                <a:latin typeface="Calibri"/>
                <a:ea typeface="Calibri"/>
                <a:cs typeface="Calibri"/>
              </a:rPr>
              <a:t>Напишете</a:t>
            </a:r>
            <a:r>
              <a:rPr lang="en-US" sz="2800" dirty="0">
                <a:latin typeface="Calibri"/>
                <a:ea typeface="Calibri"/>
                <a:cs typeface="Calibri"/>
              </a:rPr>
              <a:t> в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чата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всяка</a:t>
            </a: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дали</a:t>
            </a:r>
            <a:r>
              <a:rPr lang="en-US" sz="2800" dirty="0">
                <a:latin typeface="Calibri"/>
                <a:ea typeface="Calibri"/>
                <a:cs typeface="Calibri"/>
              </a:rPr>
              <a:t> е „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Проект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“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,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или</a:t>
            </a:r>
            <a:r>
              <a:rPr lang="en-US" sz="2800" dirty="0">
                <a:latin typeface="Calibri"/>
                <a:ea typeface="Calibri"/>
                <a:cs typeface="Calibri"/>
              </a:rPr>
              <a:t> „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Не</a:t>
            </a:r>
            <a:r>
              <a:rPr lang="en-US" sz="2800" dirty="0">
                <a:latin typeface="Calibri"/>
                <a:ea typeface="Calibri"/>
                <a:cs typeface="Calibri"/>
              </a:rPr>
              <a:t> е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проект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“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.</a:t>
            </a:r>
            <a:endParaRPr lang="en-US" sz="2800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52466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875330F1-AD1C-6980-7315-C51CA284EE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>
            <a:extLst>
              <a:ext uri="{FF2B5EF4-FFF2-40B4-BE49-F238E27FC236}">
                <a16:creationId xmlns:a16="http://schemas.microsoft.com/office/drawing/2014/main" xmlns="" id="{14088E5E-CEFE-1A65-4843-1300F2D34E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2574" y="348759"/>
            <a:ext cx="9866540" cy="135814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 err="1">
                <a:latin typeface="Calibri"/>
                <a:ea typeface="Calibri"/>
                <a:cs typeface="Calibri"/>
              </a:rPr>
              <a:t>Задача</a:t>
            </a:r>
            <a:r>
              <a:rPr lang="en-US" sz="3200" dirty="0">
                <a:latin typeface="Calibri"/>
                <a:ea typeface="Calibri"/>
                <a:cs typeface="Calibri"/>
              </a:rPr>
              <a:t> 2: </a:t>
            </a:r>
            <a:br>
              <a:rPr lang="en-US" sz="3200" dirty="0">
                <a:latin typeface="Calibri"/>
                <a:ea typeface="Calibri"/>
                <a:cs typeface="Calibri"/>
              </a:rPr>
            </a:br>
            <a:r>
              <a:rPr lang="en-US" sz="3200" dirty="0" err="1">
                <a:latin typeface="Calibri"/>
                <a:ea typeface="Calibri"/>
                <a:cs typeface="Calibri"/>
              </a:rPr>
              <a:t>подобряване</a:t>
            </a:r>
            <a:r>
              <a:rPr lang="en-US" sz="3200" dirty="0">
                <a:latin typeface="Calibri"/>
                <a:ea typeface="Calibri"/>
                <a:cs typeface="Calibri"/>
              </a:rPr>
              <a:t> </a:t>
            </a:r>
            <a:r>
              <a:rPr lang="en-US" sz="3200" dirty="0" err="1">
                <a:latin typeface="Calibri"/>
                <a:ea typeface="Calibri"/>
                <a:cs typeface="Calibri"/>
              </a:rPr>
              <a:t>на</a:t>
            </a:r>
            <a:r>
              <a:rPr lang="en-US" sz="3200" dirty="0">
                <a:latin typeface="Calibri"/>
                <a:ea typeface="Calibri"/>
                <a:cs typeface="Calibri"/>
              </a:rPr>
              <a:t> </a:t>
            </a:r>
            <a:r>
              <a:rPr lang="en-US" sz="3200" dirty="0" err="1">
                <a:latin typeface="Calibri"/>
                <a:ea typeface="Calibri"/>
                <a:cs typeface="Calibri"/>
              </a:rPr>
              <a:t>проект</a:t>
            </a:r>
            <a:endParaRPr lang="en-US" sz="3200" dirty="0">
              <a:latin typeface="Calibri"/>
              <a:ea typeface="Calibri"/>
              <a:cs typeface="Calibri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0A7497DA-2990-C4B4-8D84-2D5118C54CAB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1552575" y="1762870"/>
            <a:ext cx="10041106" cy="47734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800" dirty="0" err="1">
                <a:latin typeface="Calibri"/>
                <a:ea typeface="Calibri"/>
                <a:cs typeface="Calibri"/>
              </a:rPr>
              <a:t>Имате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примерен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проект</a:t>
            </a:r>
            <a:r>
              <a:rPr lang="en-US" sz="2800" dirty="0">
                <a:latin typeface="Calibri"/>
                <a:ea typeface="Calibri"/>
                <a:cs typeface="Calibri"/>
              </a:rPr>
              <a:t>: My Pet</a:t>
            </a:r>
          </a:p>
          <a:p>
            <a:pPr marL="457200" indent="-457200"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Какво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може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да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се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обърка</a:t>
            </a:r>
            <a:r>
              <a:rPr lang="en-US" sz="2800" dirty="0">
                <a:latin typeface="Calibri"/>
                <a:ea typeface="Calibri"/>
                <a:cs typeface="Calibri"/>
              </a:rPr>
              <a:t>?</a:t>
            </a:r>
            <a:endParaRPr lang="en-US" dirty="0">
              <a:latin typeface="Avenir Next LT Pro"/>
              <a:ea typeface="Calibri"/>
              <a:cs typeface="Calibri"/>
            </a:endParaRPr>
          </a:p>
          <a:p>
            <a:pPr marL="457200" indent="-457200"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Как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бихте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подобрили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задачата</a:t>
            </a:r>
            <a:r>
              <a:rPr lang="en-US" sz="2800" dirty="0">
                <a:latin typeface="Calibri"/>
                <a:ea typeface="Calibri"/>
                <a:cs typeface="Calibri"/>
              </a:rPr>
              <a:t>?</a:t>
            </a:r>
            <a:endParaRPr lang="en-US" dirty="0"/>
          </a:p>
          <a:p>
            <a:endParaRPr lang="en-US" sz="2800" dirty="0">
              <a:latin typeface="Calibri"/>
              <a:ea typeface="Calibri"/>
              <a:cs typeface="Calibri"/>
            </a:endParaRPr>
          </a:p>
          <a:p>
            <a:r>
              <a:rPr lang="en-US" sz="2800" dirty="0" err="1">
                <a:latin typeface="Calibri"/>
                <a:ea typeface="Calibri"/>
                <a:cs typeface="Calibri"/>
              </a:rPr>
              <a:t>Предложете</a:t>
            </a: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подобрен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вариант</a:t>
            </a:r>
            <a:r>
              <a:rPr lang="en-US" sz="2800" dirty="0">
                <a:latin typeface="Calibri"/>
                <a:ea typeface="Calibri"/>
                <a:cs typeface="Calibri"/>
              </a:rPr>
              <a:t> с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включени</a:t>
            </a:r>
            <a:r>
              <a:rPr lang="en-US" sz="2800" dirty="0">
                <a:latin typeface="Calibri"/>
                <a:ea typeface="Calibri"/>
                <a:cs typeface="Calibri"/>
              </a:rPr>
              <a:t>:</a:t>
            </a:r>
            <a:endParaRPr lang="en-US" dirty="0"/>
          </a:p>
          <a:p>
            <a:pPr marL="514350" indent="-514350"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ясна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езикова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 smtClean="0">
                <a:latin typeface="Calibri"/>
                <a:ea typeface="Calibri"/>
                <a:cs typeface="Calibri"/>
              </a:rPr>
              <a:t>цел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;</a:t>
            </a:r>
            <a:endParaRPr lang="en-US" sz="2800" dirty="0" err="1">
              <a:latin typeface="Calibri"/>
              <a:ea typeface="Calibri"/>
              <a:cs typeface="Calibri"/>
            </a:endParaRPr>
          </a:p>
          <a:p>
            <a:pPr marL="514350" indent="-514350"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ограничен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 smtClean="0">
                <a:latin typeface="Calibri"/>
                <a:ea typeface="Calibri"/>
                <a:cs typeface="Calibri"/>
              </a:rPr>
              <a:t>обем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;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pPr marL="514350" indent="-514350">
              <a:buChar char="•"/>
            </a:pPr>
            <a:r>
              <a:rPr lang="en-US" sz="2800" dirty="0" err="1" smtClean="0">
                <a:latin typeface="Calibri"/>
                <a:ea typeface="Calibri"/>
                <a:cs typeface="Calibri"/>
              </a:rPr>
              <a:t>модел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/</a:t>
            </a:r>
            <a:r>
              <a:rPr lang="en-US" sz="2800" dirty="0" err="1" smtClean="0">
                <a:latin typeface="Calibri"/>
                <a:ea typeface="Calibri"/>
                <a:cs typeface="Calibri"/>
              </a:rPr>
              <a:t>структура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;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pPr marL="514350" indent="-514350"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модели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изречения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или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 smtClean="0">
                <a:latin typeface="Calibri"/>
                <a:ea typeface="Calibri"/>
                <a:cs typeface="Calibri"/>
              </a:rPr>
              <a:t>въпроси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.</a:t>
            </a:r>
            <a:r>
              <a:rPr lang="en-US" sz="2800" dirty="0">
                <a:latin typeface="Calibri"/>
                <a:ea typeface="Calibri"/>
                <a:cs typeface="Calibri"/>
              </a:rPr>
              <a:t/>
            </a:r>
            <a:br>
              <a:rPr lang="en-US" sz="2800" dirty="0">
                <a:latin typeface="Calibri"/>
                <a:ea typeface="Calibri"/>
                <a:cs typeface="Calibri"/>
              </a:rPr>
            </a:br>
            <a:endParaRPr lang="en-US" sz="2800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814877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40513CC-A3F3-4C22-9CEE-000B265CC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258A75BF-832F-03B8-D0C3-C2A5D2F7EE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736" y="896112"/>
            <a:ext cx="9755048" cy="1190738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Calibri"/>
                <a:ea typeface="Calibri"/>
                <a:cs typeface="Calibri"/>
              </a:rPr>
              <a:t>критерии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за</a:t>
            </a:r>
            <a:r>
              <a:rPr lang="en-US" dirty="0">
                <a:latin typeface="Calibri"/>
                <a:ea typeface="Calibri"/>
                <a:cs typeface="Calibri"/>
              </a:rPr>
              <a:t> </a:t>
            </a:r>
            <a:r>
              <a:rPr lang="en-US" dirty="0" err="1">
                <a:latin typeface="Calibri"/>
                <a:ea typeface="Calibri"/>
                <a:cs typeface="Calibri"/>
              </a:rPr>
              <a:t>оценяване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на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проект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по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английски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език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bg-BG" dirty="0" smtClean="0">
                <a:latin typeface="Calibri"/>
                <a:ea typeface="Calibri"/>
                <a:cs typeface="Calibri"/>
              </a:rPr>
              <a:t>–</a:t>
            </a:r>
            <a:r>
              <a:rPr lang="en-US" dirty="0" smtClean="0">
                <a:latin typeface="Calibri"/>
                <a:ea typeface="Calibri"/>
                <a:cs typeface="Calibri"/>
              </a:rPr>
              <a:t> </a:t>
            </a:r>
            <a:r>
              <a:rPr lang="en-US" dirty="0">
                <a:latin typeface="Calibri"/>
                <a:ea typeface="Calibri"/>
                <a:cs typeface="Calibri"/>
              </a:rPr>
              <a:t>1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DEFABC1-ED40-4C7A-8ECC-30AF6B5A432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49605" y="2299165"/>
            <a:ext cx="5002101" cy="4133259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100000"/>
              </a:lnSpc>
            </a:pPr>
            <a:r>
              <a:rPr lang="en-US" sz="2800" b="1" dirty="0" err="1">
                <a:latin typeface="Calibri"/>
                <a:ea typeface="Calibri"/>
                <a:cs typeface="Calibri"/>
              </a:rPr>
              <a:t>Език</a:t>
            </a:r>
            <a:endParaRPr lang="en-US" sz="2800" b="1" dirty="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en-US" sz="2800" dirty="0">
                <a:latin typeface="Calibri"/>
                <a:ea typeface="Calibri"/>
                <a:cs typeface="Calibri"/>
              </a:rPr>
              <a:t>5 т. –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Минимални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или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никакви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грешки</a:t>
            </a:r>
            <a:r>
              <a:rPr lang="en-US" sz="2800" dirty="0">
                <a:latin typeface="Calibri"/>
                <a:ea typeface="Calibri"/>
                <a:cs typeface="Calibri"/>
              </a:rPr>
              <a:t>, </a:t>
            </a:r>
            <a:r>
              <a:rPr lang="en-US" sz="2800" dirty="0" err="1" smtClean="0">
                <a:latin typeface="Calibri"/>
                <a:ea typeface="Calibri"/>
                <a:cs typeface="Calibri"/>
              </a:rPr>
              <a:t>употребен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а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>
                <a:latin typeface="Calibri"/>
                <a:ea typeface="Calibri"/>
                <a:cs typeface="Calibri"/>
              </a:rPr>
              <a:t>е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целевата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структура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правилно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br>
              <a:rPr lang="en-US" sz="2800" dirty="0">
                <a:latin typeface="Calibri"/>
                <a:ea typeface="Calibri"/>
                <a:cs typeface="Calibri"/>
              </a:rPr>
            </a:br>
            <a:r>
              <a:rPr lang="en-US" sz="2800" dirty="0">
                <a:latin typeface="Calibri"/>
                <a:ea typeface="Calibri"/>
                <a:cs typeface="Calibri"/>
              </a:rPr>
              <a:t>3 т. –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Някои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грешки</a:t>
            </a:r>
            <a:r>
              <a:rPr lang="en-US" sz="2800" dirty="0">
                <a:latin typeface="Calibri"/>
                <a:ea typeface="Calibri"/>
                <a:cs typeface="Calibri"/>
              </a:rPr>
              <a:t>,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смисълът</a:t>
            </a:r>
            <a:r>
              <a:rPr lang="en-US" sz="2800" dirty="0">
                <a:latin typeface="Calibri"/>
                <a:ea typeface="Calibri"/>
                <a:cs typeface="Calibri"/>
              </a:rPr>
              <a:t> е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ясен</a:t>
            </a:r>
            <a:r>
              <a:rPr lang="en-US" sz="2800" dirty="0">
                <a:latin typeface="Calibri"/>
                <a:ea typeface="Calibri"/>
                <a:cs typeface="Calibri"/>
              </a:rPr>
              <a:t>,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опит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употреба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целевата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структура</a:t>
            </a:r>
            <a:r>
              <a:rPr lang="en-US" sz="2800" dirty="0">
                <a:latin typeface="Calibri"/>
                <a:ea typeface="Calibri"/>
                <a:cs typeface="Calibri"/>
              </a:rPr>
              <a:t/>
            </a:r>
            <a:br>
              <a:rPr lang="en-US" sz="2800" dirty="0">
                <a:latin typeface="Calibri"/>
                <a:ea typeface="Calibri"/>
                <a:cs typeface="Calibri"/>
              </a:rPr>
            </a:br>
            <a:r>
              <a:rPr lang="en-US" sz="2800" dirty="0">
                <a:latin typeface="Calibri"/>
                <a:ea typeface="Calibri"/>
                <a:cs typeface="Calibri"/>
              </a:rPr>
              <a:t>1 т. –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Чести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грешки</a:t>
            </a:r>
            <a:r>
              <a:rPr lang="en-US" sz="2800" dirty="0">
                <a:latin typeface="Calibri"/>
                <a:ea typeface="Calibri"/>
                <a:cs typeface="Calibri"/>
              </a:rPr>
              <a:t>,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които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затрудняват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разбирането</a:t>
            </a:r>
            <a:r>
              <a:rPr lang="en-US" sz="2800" dirty="0">
                <a:latin typeface="Calibri"/>
                <a:ea typeface="Calibri"/>
                <a:cs typeface="Calibri"/>
              </a:rPr>
              <a:t>,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се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използва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целевата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структура</a:t>
            </a:r>
            <a:endParaRPr lang="en-US" dirty="0" err="1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40FCB259-29D2-E169-CA20-457703157BD1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904888" y="2299165"/>
            <a:ext cx="4999096" cy="431814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600" b="1" dirty="0" err="1">
                <a:latin typeface="Calibri"/>
                <a:ea typeface="Calibri"/>
                <a:cs typeface="Calibri"/>
              </a:rPr>
              <a:t>Съдържание</a:t>
            </a:r>
            <a:endParaRPr lang="en-US" sz="2600" b="1" dirty="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600" dirty="0">
                <a:latin typeface="Calibri"/>
                <a:ea typeface="Calibri"/>
                <a:cs typeface="Calibri"/>
              </a:rPr>
              <a:t>5 т. –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Темата</a:t>
            </a:r>
            <a:r>
              <a:rPr lang="en-US" sz="2600" dirty="0">
                <a:latin typeface="Calibri"/>
                <a:ea typeface="Calibri"/>
                <a:cs typeface="Calibri"/>
              </a:rPr>
              <a:t> е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разгърната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ясно</a:t>
            </a:r>
            <a:r>
              <a:rPr lang="en-US" sz="2600" dirty="0">
                <a:latin typeface="Calibri"/>
                <a:ea typeface="Calibri"/>
                <a:cs typeface="Calibri"/>
              </a:rPr>
              <a:t> и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смислено</a:t>
            </a:r>
            <a:r>
              <a:rPr lang="en-US" sz="2600" dirty="0">
                <a:latin typeface="Calibri"/>
                <a:ea typeface="Calibri"/>
                <a:cs typeface="Calibri"/>
              </a:rPr>
              <a:t>,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включено</a:t>
            </a:r>
            <a:r>
              <a:rPr lang="en-US" sz="2600" dirty="0">
                <a:latin typeface="Calibri"/>
                <a:ea typeface="Calibri"/>
                <a:cs typeface="Calibri"/>
              </a:rPr>
              <a:t> е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всичко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необходимо</a:t>
            </a:r>
            <a:r>
              <a:rPr lang="en-US" sz="2600" dirty="0">
                <a:latin typeface="Calibri"/>
                <a:ea typeface="Calibri"/>
                <a:cs typeface="Calibri"/>
              </a:rPr>
              <a:t>,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добра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структура</a:t>
            </a:r>
            <a:r>
              <a:rPr lang="en-US" sz="2600" dirty="0">
                <a:latin typeface="Calibri"/>
                <a:ea typeface="Calibri"/>
                <a:cs typeface="Calibri"/>
              </a:rPr>
              <a:t/>
            </a:r>
            <a:br>
              <a:rPr lang="en-US" sz="2600" dirty="0">
                <a:latin typeface="Calibri"/>
                <a:ea typeface="Calibri"/>
                <a:cs typeface="Calibri"/>
              </a:rPr>
            </a:br>
            <a:r>
              <a:rPr lang="en-US" sz="2600" dirty="0">
                <a:latin typeface="Calibri"/>
                <a:ea typeface="Calibri"/>
                <a:cs typeface="Calibri"/>
              </a:rPr>
              <a:t>3 т. –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Частично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развита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тема</a:t>
            </a:r>
            <a:r>
              <a:rPr lang="en-US" sz="2600" dirty="0">
                <a:latin typeface="Calibri"/>
                <a:ea typeface="Calibri"/>
                <a:cs typeface="Calibri"/>
              </a:rPr>
              <a:t>,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липсват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елементи</a:t>
            </a:r>
            <a:r>
              <a:rPr lang="en-US" sz="2600" dirty="0">
                <a:latin typeface="Calibri"/>
                <a:ea typeface="Calibri"/>
                <a:cs typeface="Calibri"/>
              </a:rPr>
              <a:t>,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ясна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структура</a:t>
            </a:r>
            <a:r>
              <a:rPr lang="en-US" sz="2600" dirty="0">
                <a:latin typeface="Calibri"/>
                <a:ea typeface="Calibri"/>
                <a:cs typeface="Calibri"/>
              </a:rPr>
              <a:t/>
            </a:r>
            <a:br>
              <a:rPr lang="en-US" sz="2600" dirty="0">
                <a:latin typeface="Calibri"/>
                <a:ea typeface="Calibri"/>
                <a:cs typeface="Calibri"/>
              </a:rPr>
            </a:br>
            <a:r>
              <a:rPr lang="en-US" sz="2600" dirty="0">
                <a:latin typeface="Calibri"/>
                <a:ea typeface="Calibri"/>
                <a:cs typeface="Calibri"/>
              </a:rPr>
              <a:t>1 т. –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Повърхностно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или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непълно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 smtClean="0">
                <a:latin typeface="Calibri"/>
                <a:ea typeface="Calibri"/>
                <a:cs typeface="Calibri"/>
              </a:rPr>
              <a:t>съдържание</a:t>
            </a:r>
            <a:r>
              <a:rPr lang="en-US" sz="2600" dirty="0" smtClean="0">
                <a:latin typeface="Calibri"/>
                <a:ea typeface="Calibri"/>
                <a:cs typeface="Calibri"/>
              </a:rPr>
              <a:t>, </a:t>
            </a:r>
            <a:r>
              <a:rPr lang="en-US" sz="2600" dirty="0" err="1" smtClean="0">
                <a:latin typeface="Calibri"/>
                <a:ea typeface="Calibri"/>
                <a:cs typeface="Calibri"/>
              </a:rPr>
              <a:t>липсва</a:t>
            </a:r>
            <a:r>
              <a:rPr lang="en-US" sz="2600" dirty="0">
                <a:latin typeface="Calibri"/>
                <a:ea typeface="Calibri"/>
                <a:cs typeface="Calibri"/>
              </a:rPr>
              <a:t> </a:t>
            </a:r>
            <a:r>
              <a:rPr lang="en-US" sz="2600" dirty="0" err="1" smtClean="0">
                <a:latin typeface="Calibri"/>
                <a:ea typeface="Calibri"/>
                <a:cs typeface="Calibri"/>
              </a:rPr>
              <a:t>последователност</a:t>
            </a:r>
            <a:endParaRPr lang="en-US" sz="2600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422692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88E4673-D661-3B61-F6AF-3BA9FBDAE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3F0BA7DC-87D3-5225-447A-8B4741C6E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736" y="896112"/>
            <a:ext cx="9755048" cy="1190738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Calibri"/>
                <a:ea typeface="Calibri"/>
                <a:cs typeface="Calibri"/>
              </a:rPr>
              <a:t>критерии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за</a:t>
            </a:r>
            <a:r>
              <a:rPr lang="en-US" dirty="0">
                <a:latin typeface="Calibri"/>
                <a:ea typeface="Calibri"/>
                <a:cs typeface="Calibri"/>
              </a:rPr>
              <a:t> </a:t>
            </a:r>
            <a:r>
              <a:rPr lang="en-US" dirty="0" err="1">
                <a:latin typeface="Calibri"/>
                <a:ea typeface="Calibri"/>
                <a:cs typeface="Calibri"/>
              </a:rPr>
              <a:t>оценяване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на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проект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по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английски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език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bg-BG" dirty="0" smtClean="0">
                <a:latin typeface="Calibri"/>
                <a:ea typeface="Calibri"/>
                <a:cs typeface="Calibri"/>
              </a:rPr>
              <a:t>–</a:t>
            </a:r>
            <a:r>
              <a:rPr lang="en-US" dirty="0" smtClean="0">
                <a:latin typeface="Calibri"/>
                <a:ea typeface="Calibri"/>
                <a:cs typeface="Calibri"/>
              </a:rPr>
              <a:t> </a:t>
            </a:r>
            <a:r>
              <a:rPr lang="en-US" dirty="0">
                <a:latin typeface="Calibri"/>
                <a:ea typeface="Calibri"/>
                <a:cs typeface="Calibri"/>
              </a:rPr>
              <a:t>2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7ADB89E-1C10-412A-B534-EA8F2B2E2615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49605" y="2299165"/>
            <a:ext cx="5002101" cy="429581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US" sz="2800" b="1" dirty="0" err="1">
                <a:latin typeface="Calibri"/>
                <a:ea typeface="Calibri"/>
                <a:cs typeface="Calibri"/>
              </a:rPr>
              <a:t>Работен</a:t>
            </a:r>
            <a:r>
              <a:rPr lang="en-US" sz="2800" b="1" dirty="0">
                <a:latin typeface="Calibri"/>
                <a:ea typeface="Calibri"/>
                <a:cs typeface="Calibri"/>
              </a:rPr>
              <a:t> </a:t>
            </a:r>
            <a:r>
              <a:rPr lang="en-US" sz="2800" b="1" dirty="0" err="1">
                <a:latin typeface="Calibri"/>
                <a:ea typeface="Calibri"/>
                <a:cs typeface="Calibri"/>
              </a:rPr>
              <a:t>процес</a:t>
            </a:r>
          </a:p>
          <a:p>
            <a:pPr>
              <a:lnSpc>
                <a:spcPct val="100000"/>
              </a:lnSpc>
            </a:pPr>
            <a:r>
              <a:rPr lang="en-US" sz="2800" dirty="0">
                <a:latin typeface="Calibri"/>
                <a:ea typeface="Calibri"/>
                <a:cs typeface="Calibri"/>
              </a:rPr>
              <a:t>5 т. –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Активно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участие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през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целия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процес</a:t>
            </a:r>
            <a:r>
              <a:rPr lang="en-US" sz="2800" dirty="0">
                <a:latin typeface="Calibri"/>
                <a:ea typeface="Calibri"/>
                <a:cs typeface="Calibri"/>
              </a:rPr>
              <a:t>,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добра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комуникация</a:t>
            </a:r>
            <a:r>
              <a:rPr lang="en-US" sz="2800" dirty="0">
                <a:latin typeface="Calibri"/>
                <a:ea typeface="Calibri"/>
                <a:cs typeface="Calibri"/>
              </a:rPr>
              <a:t> в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екипа</a:t>
            </a:r>
            <a:r>
              <a:rPr lang="en-US" sz="2800" dirty="0">
                <a:latin typeface="Calibri"/>
                <a:ea typeface="Calibri"/>
                <a:cs typeface="Calibri"/>
              </a:rPr>
              <a:t/>
            </a:r>
            <a:br>
              <a:rPr lang="en-US" sz="2800" dirty="0">
                <a:latin typeface="Calibri"/>
                <a:ea typeface="Calibri"/>
                <a:cs typeface="Calibri"/>
              </a:rPr>
            </a:br>
            <a:r>
              <a:rPr lang="en-US" sz="2800" dirty="0">
                <a:latin typeface="Calibri"/>
                <a:ea typeface="Calibri"/>
                <a:cs typeface="Calibri"/>
              </a:rPr>
              <a:t>3 т. –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Непостоянна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активност</a:t>
            </a:r>
            <a:r>
              <a:rPr lang="en-US" sz="2800" dirty="0">
                <a:latin typeface="Calibri"/>
                <a:ea typeface="Calibri"/>
                <a:cs typeface="Calibri"/>
              </a:rPr>
              <a:t>,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проблеми</a:t>
            </a:r>
            <a:r>
              <a:rPr lang="en-US" sz="2800" dirty="0">
                <a:latin typeface="Calibri"/>
                <a:ea typeface="Calibri"/>
                <a:cs typeface="Calibri"/>
              </a:rPr>
              <a:t> с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комуникацията</a:t>
            </a:r>
            <a:r>
              <a:rPr lang="en-US" sz="2800" dirty="0">
                <a:latin typeface="Calibri"/>
                <a:ea typeface="Calibri"/>
                <a:cs typeface="Calibri"/>
              </a:rPr>
              <a:t> в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екипа</a:t>
            </a:r>
            <a:r>
              <a:rPr lang="en-US" sz="2800" dirty="0">
                <a:latin typeface="Calibri"/>
                <a:ea typeface="Calibri"/>
                <a:cs typeface="Calibri"/>
              </a:rPr>
              <a:t/>
            </a:r>
            <a:br>
              <a:rPr lang="en-US" sz="2800" dirty="0">
                <a:latin typeface="Calibri"/>
                <a:ea typeface="Calibri"/>
                <a:cs typeface="Calibri"/>
              </a:rPr>
            </a:br>
            <a:r>
              <a:rPr lang="en-US" sz="2800" dirty="0">
                <a:latin typeface="Calibri"/>
                <a:ea typeface="Calibri"/>
                <a:cs typeface="Calibri"/>
              </a:rPr>
              <a:t>1 т. – Минимално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участие</a:t>
            </a:r>
            <a:r>
              <a:rPr lang="en-US" sz="2800" dirty="0">
                <a:latin typeface="Calibri"/>
                <a:ea typeface="Calibri"/>
                <a:cs typeface="Calibri"/>
              </a:rPr>
              <a:t>,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неефективна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комуникация</a:t>
            </a:r>
            <a:r>
              <a:rPr lang="en-US" sz="2800" dirty="0">
                <a:latin typeface="Calibri"/>
                <a:ea typeface="Calibri"/>
                <a:cs typeface="Calibri"/>
              </a:rPr>
              <a:t> в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екипа</a:t>
            </a:r>
            <a:endParaRPr lang="en-US" dirty="0" err="1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B25474B1-5F66-1E54-7503-6B55806CA1E2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904888" y="2299165"/>
            <a:ext cx="4999096" cy="431814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600" b="1" dirty="0" err="1">
                <a:latin typeface="Calibri"/>
                <a:ea typeface="Calibri"/>
                <a:cs typeface="Calibri"/>
              </a:rPr>
              <a:t>Представяне</a:t>
            </a:r>
            <a:r>
              <a:rPr lang="en-US" sz="2600" b="1" dirty="0">
                <a:latin typeface="Calibri"/>
                <a:ea typeface="Calibri"/>
                <a:cs typeface="Calibri"/>
              </a:rPr>
              <a:t> </a:t>
            </a:r>
            <a:r>
              <a:rPr lang="en-US" sz="2600" b="1" dirty="0" err="1">
                <a:latin typeface="Calibri"/>
                <a:ea typeface="Calibri"/>
                <a:cs typeface="Calibri"/>
              </a:rPr>
              <a:t>на</a:t>
            </a:r>
            <a:r>
              <a:rPr lang="en-US" sz="2600" b="1" dirty="0">
                <a:latin typeface="Calibri"/>
                <a:ea typeface="Calibri"/>
                <a:cs typeface="Calibri"/>
              </a:rPr>
              <a:t> </a:t>
            </a:r>
            <a:r>
              <a:rPr lang="en-US" sz="2600" b="1" dirty="0" err="1">
                <a:latin typeface="Calibri"/>
                <a:ea typeface="Calibri"/>
                <a:cs typeface="Calibri"/>
              </a:rPr>
              <a:t>продукта</a:t>
            </a:r>
            <a:endParaRPr lang="en-US" sz="2600" b="1" dirty="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600" dirty="0">
                <a:latin typeface="Calibri"/>
                <a:ea typeface="Calibri"/>
                <a:cs typeface="Calibri"/>
              </a:rPr>
              <a:t>5 т. –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Ангажираност</a:t>
            </a:r>
            <a:r>
              <a:rPr lang="en-US" sz="2600" dirty="0">
                <a:latin typeface="Calibri"/>
                <a:ea typeface="Calibri"/>
                <a:cs typeface="Calibri"/>
              </a:rPr>
              <a:t>,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старание</a:t>
            </a:r>
            <a:r>
              <a:rPr lang="en-US" sz="2600" dirty="0">
                <a:latin typeface="Calibri"/>
                <a:ea typeface="Calibri"/>
                <a:cs typeface="Calibri"/>
              </a:rPr>
              <a:t>,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изискванията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са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спазени</a:t>
            </a:r>
            <a:r>
              <a:rPr lang="en-US" sz="2600" dirty="0">
                <a:latin typeface="Calibri"/>
                <a:ea typeface="Calibri"/>
                <a:cs typeface="Calibri"/>
              </a:rPr>
              <a:t/>
            </a:r>
            <a:br>
              <a:rPr lang="en-US" sz="2600" dirty="0">
                <a:latin typeface="Calibri"/>
                <a:ea typeface="Calibri"/>
                <a:cs typeface="Calibri"/>
              </a:rPr>
            </a:br>
            <a:r>
              <a:rPr lang="en-US" sz="2600" dirty="0">
                <a:latin typeface="Calibri"/>
                <a:ea typeface="Calibri"/>
                <a:cs typeface="Calibri"/>
              </a:rPr>
              <a:t>3 т. –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Недостатъчни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усилия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при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изработването</a:t>
            </a:r>
            <a:r>
              <a:rPr lang="en-US" sz="2600" dirty="0">
                <a:latin typeface="Calibri"/>
                <a:ea typeface="Calibri"/>
                <a:cs typeface="Calibri"/>
              </a:rPr>
              <a:t> и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представянето</a:t>
            </a:r>
            <a:r>
              <a:rPr lang="en-US" sz="2600" dirty="0">
                <a:latin typeface="Calibri"/>
                <a:ea typeface="Calibri"/>
                <a:cs typeface="Calibri"/>
              </a:rPr>
              <a:t>,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но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разбираемо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представяне</a:t>
            </a:r>
            <a:r>
              <a:rPr lang="en-US" sz="2600" dirty="0">
                <a:latin typeface="Calibri"/>
                <a:ea typeface="Calibri"/>
                <a:cs typeface="Calibri"/>
              </a:rPr>
              <a:t/>
            </a:r>
            <a:br>
              <a:rPr lang="en-US" sz="2600" dirty="0">
                <a:latin typeface="Calibri"/>
                <a:ea typeface="Calibri"/>
                <a:cs typeface="Calibri"/>
              </a:rPr>
            </a:br>
            <a:r>
              <a:rPr lang="en-US" sz="2600" dirty="0">
                <a:latin typeface="Calibri"/>
                <a:ea typeface="Calibri"/>
                <a:cs typeface="Calibri"/>
              </a:rPr>
              <a:t>1 т. –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Четене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без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контакт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или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трудно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разбираемо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представяне</a:t>
            </a:r>
            <a:endParaRPr lang="en-US" dirty="0" err="1"/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n-US" sz="260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600" b="1" err="1">
                <a:latin typeface="Calibri"/>
                <a:ea typeface="Calibri"/>
                <a:cs typeface="Calibri"/>
              </a:rPr>
              <a:t>Общо</a:t>
            </a:r>
            <a:r>
              <a:rPr lang="en-US" sz="2600" b="1" dirty="0">
                <a:latin typeface="Calibri"/>
                <a:ea typeface="Calibri"/>
                <a:cs typeface="Calibri"/>
              </a:rPr>
              <a:t>: 20 </a:t>
            </a:r>
            <a:r>
              <a:rPr lang="en-US" sz="2600" b="1" err="1">
                <a:latin typeface="Calibri"/>
                <a:ea typeface="Calibri"/>
                <a:cs typeface="Calibri"/>
              </a:rPr>
              <a:t>точки</a:t>
            </a:r>
            <a:endParaRPr lang="en-US" sz="2600" b="1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96295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ABD02A4-7D46-5015-CCD4-FE1A40D5E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74E61F36-B33C-49F8-4490-5DB464E8E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736" y="896112"/>
            <a:ext cx="9755048" cy="1190738"/>
          </a:xfrm>
        </p:spPr>
        <p:txBody>
          <a:bodyPr>
            <a:normAutofit fontScale="90000"/>
          </a:bodyPr>
          <a:lstStyle/>
          <a:p>
            <a:r>
              <a:rPr lang="en-US" dirty="0" err="1">
                <a:latin typeface="Calibri"/>
                <a:ea typeface="Calibri"/>
                <a:cs typeface="Calibri"/>
              </a:rPr>
              <a:t>критерии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за</a:t>
            </a:r>
            <a:r>
              <a:rPr lang="en-US" dirty="0">
                <a:latin typeface="Calibri"/>
                <a:ea typeface="Calibri"/>
                <a:cs typeface="Calibri"/>
              </a:rPr>
              <a:t> </a:t>
            </a:r>
            <a:r>
              <a:rPr lang="en-US" dirty="0" err="1">
                <a:latin typeface="Calibri"/>
                <a:ea typeface="Calibri"/>
                <a:cs typeface="Calibri"/>
              </a:rPr>
              <a:t>оценяване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на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проект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по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английски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език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bg-BG" dirty="0" smtClean="0">
                <a:latin typeface="Calibri"/>
                <a:ea typeface="Calibri"/>
                <a:cs typeface="Calibri"/>
              </a:rPr>
              <a:t>–</a:t>
            </a:r>
            <a:r>
              <a:rPr lang="en-US" dirty="0" smtClean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самооценка</a:t>
            </a:r>
            <a:endParaRPr lang="en-US" dirty="0">
              <a:latin typeface="Calibri"/>
              <a:ea typeface="Calibri"/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8D290F8F-26D2-05F8-F86D-E565539F1291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649605" y="2299165"/>
            <a:ext cx="5002101" cy="42958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00000"/>
              </a:lnSpc>
              <a:buChar char="•"/>
            </a:pPr>
            <a:r>
              <a:rPr lang="en-US" sz="2800" err="1">
                <a:latin typeface="Calibri"/>
                <a:ea typeface="Calibri"/>
                <a:cs typeface="Calibri"/>
              </a:rPr>
              <a:t>Работих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старателно</a:t>
            </a: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  <a:endParaRPr lang="en-US"/>
          </a:p>
          <a:p>
            <a:pPr marL="457200" indent="-457200">
              <a:lnSpc>
                <a:spcPct val="100000"/>
              </a:lnSpc>
              <a:buChar char="•"/>
            </a:pPr>
            <a:r>
              <a:rPr lang="en-US" sz="2800" err="1">
                <a:latin typeface="Calibri"/>
                <a:ea typeface="Calibri"/>
                <a:cs typeface="Calibri"/>
              </a:rPr>
              <a:t>Изпълних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задачата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си</a:t>
            </a: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</a:p>
          <a:p>
            <a:pPr marL="457200" indent="-457200">
              <a:lnSpc>
                <a:spcPct val="100000"/>
              </a:lnSpc>
              <a:buChar char="•"/>
            </a:pPr>
            <a:r>
              <a:rPr lang="en-US" sz="2800" err="1">
                <a:latin typeface="Calibri"/>
                <a:ea typeface="Calibri"/>
                <a:cs typeface="Calibri"/>
              </a:rPr>
              <a:t>Използвах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новите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думи</a:t>
            </a:r>
            <a:r>
              <a:rPr lang="en-US" sz="2800" dirty="0">
                <a:latin typeface="Calibri"/>
                <a:ea typeface="Calibri"/>
                <a:cs typeface="Calibri"/>
              </a:rPr>
              <a:t>/</a:t>
            </a:r>
            <a:r>
              <a:rPr lang="en-US" sz="2800" err="1">
                <a:latin typeface="Calibri"/>
                <a:ea typeface="Calibri"/>
                <a:cs typeface="Calibri"/>
              </a:rPr>
              <a:t>граматика</a:t>
            </a: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  <a:r>
              <a:rPr lang="en-US" sz="2800" err="1">
                <a:latin typeface="Calibri"/>
                <a:ea typeface="Calibri"/>
                <a:cs typeface="Calibri"/>
              </a:rPr>
              <a:t>правилно</a:t>
            </a:r>
            <a:endParaRPr lang="en-US" sz="2800">
              <a:latin typeface="Calibri"/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buChar char="•"/>
            </a:pPr>
            <a:r>
              <a:rPr lang="en-US" sz="2800" err="1">
                <a:latin typeface="Calibri"/>
                <a:ea typeface="Calibri"/>
                <a:cs typeface="Calibri"/>
              </a:rPr>
              <a:t>Бях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любезен</a:t>
            </a:r>
            <a:r>
              <a:rPr lang="en-US" sz="2800" dirty="0">
                <a:latin typeface="Calibri"/>
                <a:ea typeface="Calibri"/>
                <a:cs typeface="Calibri"/>
              </a:rPr>
              <a:t> и </a:t>
            </a:r>
            <a:r>
              <a:rPr lang="en-US" sz="2800" err="1">
                <a:latin typeface="Calibri"/>
                <a:ea typeface="Calibri"/>
                <a:cs typeface="Calibri"/>
              </a:rPr>
              <a:t>услужлив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при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работата</a:t>
            </a:r>
            <a:r>
              <a:rPr lang="en-US" sz="2800" dirty="0">
                <a:latin typeface="Calibri"/>
                <a:ea typeface="Calibri"/>
                <a:cs typeface="Calibri"/>
              </a:rPr>
              <a:t> в </a:t>
            </a:r>
            <a:r>
              <a:rPr lang="en-US" sz="2800" err="1">
                <a:latin typeface="Calibri"/>
                <a:ea typeface="Calibri"/>
                <a:cs typeface="Calibri"/>
              </a:rPr>
              <a:t>екип</a:t>
            </a:r>
            <a:endParaRPr lang="en-US" sz="2800">
              <a:latin typeface="Calibri"/>
              <a:ea typeface="Calibri"/>
              <a:cs typeface="Calibri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CAE7C0AA-6301-60B5-2DB1-98D2E2595662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904888" y="2299165"/>
            <a:ext cx="4999096" cy="431814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600" dirty="0" err="1">
                <a:latin typeface="Calibri"/>
                <a:ea typeface="Calibri"/>
                <a:cs typeface="Calibri"/>
              </a:rPr>
              <a:t>Може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да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се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направи</a:t>
            </a:r>
            <a:r>
              <a:rPr lang="en-US" sz="2600" dirty="0">
                <a:latin typeface="Calibri"/>
                <a:ea typeface="Calibri"/>
                <a:cs typeface="Calibri"/>
              </a:rPr>
              <a:t> 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друг</a:t>
            </a:r>
            <a:r>
              <a:rPr lang="en-US" sz="2600" dirty="0">
                <a:latin typeface="Calibri"/>
                <a:ea typeface="Calibri"/>
                <a:cs typeface="Calibri"/>
              </a:rPr>
              <a:t> 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списък</a:t>
            </a:r>
            <a:r>
              <a:rPr lang="en-US" sz="2600" dirty="0">
                <a:latin typeface="Calibri"/>
                <a:ea typeface="Calibri"/>
                <a:cs typeface="Calibri"/>
              </a:rPr>
              <a:t> с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критериите</a:t>
            </a:r>
            <a:r>
              <a:rPr lang="en-US" sz="2600" dirty="0">
                <a:latin typeface="Calibri"/>
                <a:ea typeface="Calibri"/>
                <a:cs typeface="Calibri"/>
              </a:rPr>
              <a:t>,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които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са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важни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за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bg-BG" sz="2600" dirty="0" smtClean="0">
                <a:latin typeface="Calibri"/>
                <a:ea typeface="Calibri"/>
                <a:cs typeface="Calibri"/>
              </a:rPr>
              <a:t>В</a:t>
            </a:r>
            <a:r>
              <a:rPr lang="en-US" sz="2600" dirty="0" err="1" smtClean="0">
                <a:latin typeface="Calibri"/>
                <a:ea typeface="Calibri"/>
                <a:cs typeface="Calibri"/>
              </a:rPr>
              <a:t>ас</a:t>
            </a:r>
            <a:r>
              <a:rPr lang="en-US" sz="2600" dirty="0">
                <a:latin typeface="Calibri"/>
                <a:ea typeface="Calibri"/>
                <a:cs typeface="Calibri"/>
              </a:rPr>
              <a:t>:</a:t>
            </a:r>
          </a:p>
          <a:p>
            <a:pPr marL="457200" indent="-457200">
              <a:lnSpc>
                <a:spcPct val="100000"/>
              </a:lnSpc>
              <a:spcAft>
                <a:spcPts val="0"/>
              </a:spcAft>
              <a:buFont typeface="Calibri" panose="020B0604020202020204" pitchFamily="34" charset="0"/>
              <a:buChar char="-"/>
            </a:pPr>
            <a:r>
              <a:rPr lang="en-US" sz="2600" dirty="0" err="1">
                <a:latin typeface="Calibri"/>
                <a:ea typeface="Calibri"/>
                <a:cs typeface="Calibri"/>
              </a:rPr>
              <a:t>Адаптирайте</a:t>
            </a:r>
            <a:endParaRPr lang="en-US" sz="2600" dirty="0">
              <a:latin typeface="Calibri"/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Aft>
                <a:spcPts val="0"/>
              </a:spcAft>
              <a:buFont typeface="Calibri" panose="020B0604020202020204" pitchFamily="34" charset="0"/>
              <a:buChar char="-"/>
            </a:pPr>
            <a:r>
              <a:rPr lang="en-US" sz="2600" dirty="0" err="1">
                <a:latin typeface="Calibri"/>
                <a:ea typeface="Calibri"/>
                <a:cs typeface="Calibri"/>
              </a:rPr>
              <a:t>Бъдете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много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конкретни</a:t>
            </a:r>
            <a:endParaRPr lang="en-US" sz="2600" dirty="0">
              <a:latin typeface="Calibri"/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Aft>
                <a:spcPts val="0"/>
              </a:spcAft>
              <a:buFont typeface="Calibri" panose="020B0604020202020204" pitchFamily="34" charset="0"/>
              <a:buChar char="-"/>
            </a:pPr>
            <a:r>
              <a:rPr lang="en-US" sz="2600" dirty="0" err="1">
                <a:latin typeface="Calibri"/>
                <a:ea typeface="Calibri"/>
                <a:cs typeface="Calibri"/>
              </a:rPr>
              <a:t>Информирайте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учениците</a:t>
            </a:r>
            <a:r>
              <a:rPr lang="en-US" sz="2600" dirty="0">
                <a:latin typeface="Calibri"/>
                <a:ea typeface="Calibri"/>
                <a:cs typeface="Calibri"/>
              </a:rPr>
              <a:t> </a:t>
            </a:r>
            <a:r>
              <a:rPr lang="en-US" sz="2600" dirty="0" err="1">
                <a:latin typeface="Calibri"/>
                <a:ea typeface="Calibri"/>
                <a:cs typeface="Calibri"/>
              </a:rPr>
              <a:t>предварително</a:t>
            </a:r>
            <a:endParaRPr lang="en-US" sz="2600" dirty="0">
              <a:latin typeface="Calibri"/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Aft>
                <a:spcPts val="0"/>
              </a:spcAft>
              <a:buFont typeface="Calibri" panose="020B0604020202020204" pitchFamily="34" charset="0"/>
              <a:buChar char="-"/>
            </a:pPr>
            <a:endParaRPr lang="en-US" sz="2600" dirty="0">
              <a:latin typeface="Calibri"/>
              <a:ea typeface="Calibri"/>
              <a:cs typeface="Calibri"/>
            </a:endParaRPr>
          </a:p>
        </p:txBody>
      </p:sp>
      <p:pic>
        <p:nvPicPr>
          <p:cNvPr id="12" name="Graphic 11" descr="Smiling face outline with solid fill">
            <a:extLst>
              <a:ext uri="{FF2B5EF4-FFF2-40B4-BE49-F238E27FC236}">
                <a16:creationId xmlns:a16="http://schemas.microsoft.com/office/drawing/2014/main" xmlns="" id="{A19AE1E1-2C03-44E6-5691-334A1F09FC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712720" y="5755640"/>
            <a:ext cx="914400" cy="914400"/>
          </a:xfrm>
          <a:prstGeom prst="rect">
            <a:avLst/>
          </a:prstGeom>
        </p:spPr>
      </p:pic>
      <p:pic>
        <p:nvPicPr>
          <p:cNvPr id="13" name="Graphic 12" descr="Neutral face outline with solid fill">
            <a:extLst>
              <a:ext uri="{FF2B5EF4-FFF2-40B4-BE49-F238E27FC236}">
                <a16:creationId xmlns:a16="http://schemas.microsoft.com/office/drawing/2014/main" xmlns="" id="{A0D70DE3-7E9F-4B13-51B9-ABC83A68026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798955" y="5756275"/>
            <a:ext cx="914400" cy="914400"/>
          </a:xfrm>
          <a:prstGeom prst="rect">
            <a:avLst/>
          </a:prstGeom>
        </p:spPr>
      </p:pic>
      <p:pic>
        <p:nvPicPr>
          <p:cNvPr id="14" name="Graphic 13" descr="Sad face outline with solid fill">
            <a:extLst>
              <a:ext uri="{FF2B5EF4-FFF2-40B4-BE49-F238E27FC236}">
                <a16:creationId xmlns:a16="http://schemas.microsoft.com/office/drawing/2014/main" xmlns="" id="{34AAE421-25EB-261A-A8D4-E4FAB5C8CE6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773430" y="575691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7271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xmlns="" id="{70527BD5-2283-AD8F-5712-4C529B5E8A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22">
            <a:extLst>
              <a:ext uri="{FF2B5EF4-FFF2-40B4-BE49-F238E27FC236}">
                <a16:creationId xmlns:a16="http://schemas.microsoft.com/office/drawing/2014/main" xmlns="" id="{8B767570-E151-08D3-A145-6C8963491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2574" y="348759"/>
            <a:ext cx="9866540" cy="135814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dirty="0" err="1">
                <a:latin typeface="Calibri"/>
                <a:ea typeface="Calibri"/>
                <a:cs typeface="Calibri"/>
              </a:rPr>
              <a:t>Задача</a:t>
            </a:r>
            <a:r>
              <a:rPr lang="en-US" sz="3200" dirty="0">
                <a:latin typeface="Calibri"/>
                <a:ea typeface="Calibri"/>
                <a:cs typeface="Calibri"/>
              </a:rPr>
              <a:t> 3: </a:t>
            </a:r>
            <a:br>
              <a:rPr lang="en-US" sz="3200" dirty="0">
                <a:latin typeface="Calibri"/>
                <a:ea typeface="Calibri"/>
                <a:cs typeface="Calibri"/>
              </a:rPr>
            </a:br>
            <a:r>
              <a:rPr lang="en-US" sz="3200" dirty="0">
                <a:latin typeface="Calibri"/>
                <a:ea typeface="Calibri"/>
                <a:cs typeface="Calibri"/>
              </a:rPr>
              <a:t>​</a:t>
            </a:r>
            <a:r>
              <a:rPr lang="en-US" sz="3200" dirty="0" err="1">
                <a:latin typeface="Calibri"/>
                <a:ea typeface="Calibri"/>
                <a:cs typeface="Calibri"/>
              </a:rPr>
              <a:t>рефлексия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56CC9571-A058-7B04-8A05-926FD20C4C37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1552575" y="1762870"/>
            <a:ext cx="10041106" cy="4773464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z="2800" dirty="0" err="1">
                <a:latin typeface="Calibri"/>
                <a:ea typeface="Calibri"/>
                <a:cs typeface="Calibri"/>
              </a:rPr>
              <a:t>Коя</a:t>
            </a:r>
            <a:r>
              <a:rPr lang="en-US" sz="2800" dirty="0">
                <a:latin typeface="Calibri"/>
                <a:ea typeface="Calibri"/>
                <a:cs typeface="Calibri"/>
              </a:rPr>
              <a:t> е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най-голямата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трудност</a:t>
            </a: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проектната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работа</a:t>
            </a:r>
            <a:r>
              <a:rPr lang="en-US" sz="2800" dirty="0">
                <a:latin typeface="Calibri"/>
                <a:ea typeface="Calibri"/>
                <a:cs typeface="Calibri"/>
              </a:rPr>
              <a:t>?</a:t>
            </a:r>
            <a:endParaRPr lang="en-US" dirty="0"/>
          </a:p>
          <a:p>
            <a:endParaRPr lang="en-US" sz="2800" dirty="0">
              <a:latin typeface="Calibri"/>
              <a:ea typeface="Calibri"/>
              <a:cs typeface="Calibri"/>
            </a:endParaRPr>
          </a:p>
          <a:p>
            <a:pPr marL="457200" indent="-457200"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Формулиране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задачата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pPr marL="457200" indent="-457200"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Управление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времето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pPr marL="457200" indent="-457200"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Неравно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участие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pPr marL="457200" indent="-457200"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Езиковият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елемент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pPr marL="457200" indent="-457200"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Оценяване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pPr marL="457200" indent="-457200"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Друго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–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уточнете</a:t>
            </a:r>
            <a:r>
              <a:rPr lang="en-US" sz="2800" dirty="0">
                <a:latin typeface="Calibri"/>
                <a:ea typeface="Calibri"/>
                <a:cs typeface="Calibri"/>
              </a:rPr>
              <a:t/>
            </a:r>
            <a:br>
              <a:rPr lang="en-US" sz="2800" dirty="0">
                <a:latin typeface="Calibri"/>
                <a:ea typeface="Calibri"/>
                <a:cs typeface="Calibri"/>
              </a:rPr>
            </a:br>
            <a:endParaRPr lang="en-US" sz="2800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7565629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CCAEE93-8585-46D4-A7EC-F184E317CB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05034" y="1252623"/>
            <a:ext cx="7191738" cy="1676538"/>
          </a:xfrm>
        </p:spPr>
        <p:txBody>
          <a:bodyPr/>
          <a:lstStyle/>
          <a:p>
            <a:r>
              <a:rPr lang="en-US" dirty="0" err="1">
                <a:latin typeface="Calibri"/>
                <a:ea typeface="Calibri"/>
                <a:cs typeface="Calibri"/>
              </a:rPr>
              <a:t>въпроси</a:t>
            </a:r>
            <a:r>
              <a:rPr lang="en-US" dirty="0">
                <a:latin typeface="Calibri"/>
                <a:ea typeface="Calibri"/>
                <a:cs typeface="Calibri"/>
              </a:rPr>
              <a:t> и </a:t>
            </a:r>
            <a:r>
              <a:rPr lang="en-US" dirty="0" err="1">
                <a:latin typeface="Calibri"/>
                <a:ea typeface="Calibri"/>
                <a:cs typeface="Calibri"/>
              </a:rPr>
              <a:t>коментари</a:t>
            </a:r>
          </a:p>
        </p:txBody>
      </p:sp>
    </p:spTree>
    <p:extLst>
      <p:ext uri="{BB962C8B-B14F-4D97-AF65-F5344CB8AC3E}">
        <p14:creationId xmlns:p14="http://schemas.microsoft.com/office/powerpoint/2010/main" val="2436493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19F29B-F233-48AF-8261-F33A4E079E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33950" y="429461"/>
            <a:ext cx="6343650" cy="2668463"/>
          </a:xfrm>
        </p:spPr>
        <p:txBody>
          <a:bodyPr>
            <a:normAutofit/>
          </a:bodyPr>
          <a:lstStyle/>
          <a:p>
            <a:r>
              <a:rPr lang="en-US" err="1">
                <a:latin typeface="Calibri"/>
                <a:ea typeface="Calibri"/>
                <a:cs typeface="Calibri"/>
              </a:rPr>
              <a:t>Защо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пбо</a:t>
            </a:r>
            <a:r>
              <a:rPr lang="en-US" dirty="0">
                <a:latin typeface="Calibri"/>
                <a:ea typeface="Calibri"/>
                <a:cs typeface="Calibri"/>
              </a:rPr>
              <a:t>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5E3EA69-4E0E-41BD-8095-A124225A2647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4938713" y="3300413"/>
            <a:ext cx="6338887" cy="266858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buChar char="•"/>
            </a:pPr>
            <a:r>
              <a:rPr lang="en-US" sz="2800" err="1">
                <a:latin typeface="Calibri"/>
                <a:ea typeface="Calibri"/>
                <a:cs typeface="Calibri"/>
              </a:rPr>
              <a:t>Истинска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комуникация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pPr marL="457200" indent="-457200">
              <a:buChar char="•"/>
            </a:pPr>
            <a:r>
              <a:rPr lang="en-US" sz="2800" err="1">
                <a:latin typeface="Calibri"/>
                <a:ea typeface="Calibri"/>
                <a:cs typeface="Calibri"/>
              </a:rPr>
              <a:t>По-задълбочено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учене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pPr marL="457200" indent="-457200">
              <a:buChar char="•"/>
            </a:pPr>
            <a:r>
              <a:rPr lang="en-US" sz="2800" err="1">
                <a:latin typeface="Calibri"/>
                <a:ea typeface="Calibri"/>
                <a:cs typeface="Calibri"/>
              </a:rPr>
              <a:t>Умения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бъдещето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pPr marL="457200" indent="-457200">
              <a:buChar char="•"/>
            </a:pPr>
            <a:r>
              <a:rPr lang="en-US" sz="2800" err="1">
                <a:latin typeface="Calibri"/>
                <a:ea typeface="Calibri"/>
                <a:cs typeface="Calibri"/>
              </a:rPr>
              <a:t>Мотивация</a:t>
            </a:r>
            <a:r>
              <a:rPr lang="en-US" sz="2800" dirty="0">
                <a:latin typeface="Calibri"/>
                <a:ea typeface="Calibri"/>
                <a:cs typeface="Calibri"/>
              </a:rPr>
              <a:t> и </a:t>
            </a:r>
            <a:r>
              <a:rPr lang="en-US" sz="2800" err="1">
                <a:latin typeface="Calibri"/>
                <a:ea typeface="Calibri"/>
                <a:cs typeface="Calibri"/>
              </a:rPr>
              <a:t>лична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ангажираност</a:t>
            </a:r>
            <a:endParaRPr lang="en-US" sz="2800">
              <a:latin typeface="Calibri"/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3494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16815C6-3AD0-46E6-A74A-1967BD91AF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4771" y="576943"/>
            <a:ext cx="6449786" cy="2785508"/>
          </a:xfrm>
        </p:spPr>
        <p:txBody>
          <a:bodyPr>
            <a:normAutofit/>
          </a:bodyPr>
          <a:lstStyle/>
          <a:p>
            <a:r>
              <a:rPr lang="en-US" err="1">
                <a:latin typeface="Calibri"/>
                <a:ea typeface="Calibri"/>
                <a:cs typeface="Calibri"/>
              </a:rPr>
              <a:t>Принципи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за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успешен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проект</a:t>
            </a:r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901B20D-4C28-4DA3-ABBD-718C22A5E5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74772" y="3652728"/>
            <a:ext cx="6449785" cy="102958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Calibri"/>
                <a:ea typeface="Calibri"/>
                <a:cs typeface="Calibri"/>
              </a:rPr>
              <a:t>+ </a:t>
            </a:r>
            <a:r>
              <a:rPr lang="en-US" dirty="0" err="1">
                <a:latin typeface="Calibri"/>
                <a:ea typeface="Calibri"/>
                <a:cs typeface="Calibri"/>
              </a:rPr>
              <a:t>примери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251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FAD2AE59-5630-4D5C-83A9-4CDEF4D7D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736" y="896112"/>
            <a:ext cx="9389288" cy="1362456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1. </a:t>
            </a:r>
            <a:r>
              <a:rPr lang="en-US" err="1">
                <a:latin typeface="Calibri"/>
                <a:ea typeface="Calibri"/>
                <a:cs typeface="Calibri"/>
              </a:rPr>
              <a:t>Започвайте</a:t>
            </a:r>
            <a:r>
              <a:rPr lang="en-US" dirty="0">
                <a:latin typeface="Calibri"/>
                <a:ea typeface="Calibri"/>
                <a:cs typeface="Calibri"/>
              </a:rPr>
              <a:t> с </a:t>
            </a:r>
            <a:r>
              <a:rPr lang="en-US" err="1">
                <a:latin typeface="Calibri"/>
                <a:ea typeface="Calibri"/>
                <a:cs typeface="Calibri"/>
              </a:rPr>
              <a:t>ясна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езикова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err="1">
                <a:latin typeface="Calibri"/>
                <a:ea typeface="Calibri"/>
                <a:cs typeface="Calibri"/>
              </a:rPr>
              <a:t>цел</a:t>
            </a:r>
            <a:endParaRPr lang="en-US">
              <a:latin typeface="Calibri"/>
              <a:ea typeface="Calibri"/>
              <a:cs typeface="Calibri"/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A6B31B0-7B84-475D-961F-09C0191F91A2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71525" y="2590800"/>
            <a:ext cx="4514850" cy="350520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dirty="0">
                <a:latin typeface="Calibri"/>
                <a:ea typeface="Calibri"/>
                <a:cs typeface="Calibri"/>
              </a:rPr>
              <a:t>А)</a:t>
            </a:r>
            <a:br>
              <a:rPr lang="en-US" sz="2800" dirty="0">
                <a:latin typeface="Calibri"/>
                <a:ea typeface="Calibri"/>
                <a:cs typeface="Calibri"/>
              </a:rPr>
            </a:br>
            <a:r>
              <a:rPr lang="en-US" sz="2800" err="1">
                <a:latin typeface="Calibri"/>
                <a:ea typeface="Calibri"/>
                <a:cs typeface="Calibri"/>
              </a:rPr>
              <a:t>Учениците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ще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използват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сравнителна</a:t>
            </a:r>
            <a:r>
              <a:rPr lang="en-US" sz="2800" dirty="0">
                <a:latin typeface="Calibri"/>
                <a:ea typeface="Calibri"/>
                <a:cs typeface="Calibri"/>
              </a:rPr>
              <a:t> и </a:t>
            </a:r>
            <a:r>
              <a:rPr lang="en-US" sz="2800" err="1">
                <a:latin typeface="Calibri"/>
                <a:ea typeface="Calibri"/>
                <a:cs typeface="Calibri"/>
              </a:rPr>
              <a:t>превъзходна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степен</a:t>
            </a:r>
            <a:r>
              <a:rPr lang="en-US" sz="2800" dirty="0">
                <a:latin typeface="Calibri"/>
                <a:ea typeface="Calibri"/>
                <a:cs typeface="Calibri"/>
              </a:rPr>
              <a:t>, </a:t>
            </a:r>
            <a:r>
              <a:rPr lang="en-US" sz="2800" err="1">
                <a:latin typeface="Calibri"/>
                <a:ea typeface="Calibri"/>
                <a:cs typeface="Calibri"/>
              </a:rPr>
              <a:t>за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да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описват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градове</a:t>
            </a:r>
            <a:r>
              <a:rPr lang="en-US" sz="2800" dirty="0">
                <a:latin typeface="Calibri"/>
                <a:ea typeface="Calibri"/>
                <a:cs typeface="Calibri"/>
              </a:rPr>
              <a:t>.</a:t>
            </a:r>
            <a:endParaRPr lang="en-US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813F3455-E568-40C9-9F4D-8C89F4CD95F8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646738" y="2590800"/>
            <a:ext cx="4514850" cy="350520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dirty="0">
                <a:latin typeface="Calibri"/>
                <a:ea typeface="Calibri"/>
                <a:cs typeface="Calibri"/>
              </a:rPr>
              <a:t>Б)</a:t>
            </a:r>
            <a:br>
              <a:rPr lang="en-US" sz="2800" dirty="0">
                <a:latin typeface="Calibri"/>
                <a:ea typeface="Calibri"/>
                <a:cs typeface="Calibri"/>
              </a:rPr>
            </a:b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Учениците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ще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направят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постер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за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градове</a:t>
            </a:r>
            <a:r>
              <a:rPr lang="en-US" sz="2800" dirty="0">
                <a:latin typeface="Calibri"/>
                <a:ea typeface="Calibri"/>
                <a:cs typeface="Calibri"/>
              </a:rPr>
              <a:t>.</a:t>
            </a:r>
            <a:endParaRPr lang="en-US" sz="2800">
              <a:latin typeface="Calibri"/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694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A8457F1-DC84-1E26-5E08-7621A1452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B1BB1AB9-44D6-32DC-21A2-7F83720CD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736" y="896112"/>
            <a:ext cx="9389288" cy="1362456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2. </a:t>
            </a:r>
            <a:r>
              <a:rPr lang="en-US" dirty="0" err="1">
                <a:latin typeface="Calibri"/>
                <a:ea typeface="Calibri"/>
                <a:cs typeface="Calibri"/>
              </a:rPr>
              <a:t>Осигурявайте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ясна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структура</a:t>
            </a:r>
            <a:r>
              <a:rPr lang="en-US" dirty="0">
                <a:latin typeface="Calibri"/>
                <a:ea typeface="Calibri"/>
                <a:cs typeface="Calibri"/>
              </a:rPr>
              <a:t> (scaffolding)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285B6F3-A408-814C-8403-A92C4CF534BB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71525" y="2408349"/>
            <a:ext cx="4965610" cy="412767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dirty="0">
                <a:latin typeface="Calibri"/>
                <a:ea typeface="Calibri"/>
                <a:cs typeface="Calibri"/>
              </a:rPr>
              <a:t>А)</a:t>
            </a:r>
            <a:br>
              <a:rPr lang="en-US" sz="2800" dirty="0">
                <a:latin typeface="Calibri"/>
                <a:ea typeface="Calibri"/>
                <a:cs typeface="Calibri"/>
              </a:rPr>
            </a:br>
            <a:r>
              <a:rPr lang="bg-BG" sz="2800" dirty="0" smtClean="0">
                <a:latin typeface="Calibri"/>
                <a:ea typeface="Calibri"/>
                <a:cs typeface="Calibri"/>
              </a:rPr>
              <a:t>„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В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проекта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животни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използвайте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…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“</a:t>
            </a:r>
            <a:endParaRPr lang="en-US" dirty="0">
              <a:latin typeface="Avenir Next LT Pro"/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осигурете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модел</a:t>
            </a:r>
            <a:r>
              <a:rPr lang="en-US" sz="2800" dirty="0">
                <a:latin typeface="Calibri"/>
                <a:ea typeface="Calibri"/>
                <a:cs typeface="Calibri"/>
              </a:rPr>
              <a:t>/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структура</a:t>
            </a:r>
            <a:endParaRPr lang="en-US" dirty="0" err="1">
              <a:latin typeface="Avenir Next LT Pro"/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разделете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работата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стъпки</a:t>
            </a:r>
            <a:endParaRPr lang="en-US" dirty="0">
              <a:latin typeface="Avenir Next LT Pro"/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дайте</a:t>
            </a: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речник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80437720-9A1D-4B2B-06D9-392130785401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47752" y="2408349"/>
            <a:ext cx="4514850" cy="350520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dirty="0">
                <a:latin typeface="Calibri"/>
                <a:ea typeface="Calibri"/>
                <a:cs typeface="Calibri"/>
              </a:rPr>
              <a:t>Б)</a:t>
            </a:r>
            <a:br>
              <a:rPr lang="en-US" sz="2800" dirty="0">
                <a:latin typeface="Calibri"/>
                <a:ea typeface="Calibri"/>
                <a:cs typeface="Calibri"/>
              </a:rPr>
            </a:br>
            <a:r>
              <a:rPr lang="bg-BG" sz="2800" dirty="0" smtClean="0">
                <a:latin typeface="Calibri"/>
                <a:ea typeface="Calibri"/>
                <a:cs typeface="Calibri"/>
              </a:rPr>
              <a:t>„</a:t>
            </a:r>
            <a:r>
              <a:rPr lang="en-US" sz="2800" dirty="0" err="1" smtClean="0">
                <a:latin typeface="Calibri"/>
                <a:ea typeface="Calibri"/>
                <a:cs typeface="Calibri"/>
              </a:rPr>
              <a:t>Направете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проект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животни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.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“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408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9E7F48E-4659-2946-D14C-13841A832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93A0678A-1627-1AC0-C243-FAB527B1B1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736" y="896112"/>
            <a:ext cx="9389288" cy="1362456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3. </a:t>
            </a:r>
            <a:r>
              <a:rPr lang="en-US" dirty="0" err="1">
                <a:latin typeface="Calibri"/>
                <a:ea typeface="Calibri"/>
                <a:cs typeface="Calibri"/>
              </a:rPr>
              <a:t>Съобразете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езиковото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ниво</a:t>
            </a:r>
            <a:endParaRPr lang="en-US" dirty="0" err="1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5C835036-6E06-0B9E-5077-747CB356E372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71525" y="2408349"/>
            <a:ext cx="4965610" cy="4127678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dirty="0" err="1">
                <a:latin typeface="Calibri"/>
                <a:ea typeface="Calibri"/>
                <a:cs typeface="Calibri"/>
              </a:rPr>
              <a:t>Начален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етап</a:t>
            </a:r>
            <a:r>
              <a:rPr lang="en-US" sz="2800" dirty="0">
                <a:latin typeface="Calibri"/>
                <a:ea typeface="Calibri"/>
                <a:cs typeface="Calibri"/>
              </a:rPr>
              <a:t> → 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модели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на</a:t>
            </a: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изречения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довършване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или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въпроси</a:t>
            </a:r>
            <a:r>
              <a:rPr lang="en-US" sz="2800" dirty="0">
                <a:latin typeface="Calibri"/>
                <a:ea typeface="Calibri"/>
                <a:cs typeface="Calibri"/>
              </a:rPr>
              <a:t>: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en-US" sz="2800" dirty="0">
                <a:latin typeface="Calibri"/>
                <a:ea typeface="Calibri"/>
                <a:cs typeface="Calibri"/>
              </a:rPr>
              <a:t>This is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a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…</a:t>
            </a:r>
            <a:r>
              <a:rPr lang="en-US" sz="2800" dirty="0">
                <a:latin typeface="Calibri"/>
                <a:ea typeface="Calibri"/>
                <a:cs typeface="Calibri"/>
              </a:rPr>
              <a:t/>
            </a:r>
            <a:br>
              <a:rPr lang="en-US" sz="2800" dirty="0">
                <a:latin typeface="Calibri"/>
                <a:ea typeface="Calibri"/>
                <a:cs typeface="Calibri"/>
              </a:rPr>
            </a:br>
            <a:r>
              <a:rPr lang="en-US" sz="2800" dirty="0">
                <a:latin typeface="Calibri"/>
                <a:ea typeface="Calibri"/>
                <a:cs typeface="Calibri"/>
              </a:rPr>
              <a:t>It lives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in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…</a:t>
            </a:r>
            <a:r>
              <a:rPr lang="en-US" sz="2800" dirty="0">
                <a:latin typeface="Calibri"/>
                <a:ea typeface="Calibri"/>
                <a:cs typeface="Calibri"/>
              </a:rPr>
              <a:t/>
            </a:r>
            <a:br>
              <a:rPr lang="en-US" sz="2800" dirty="0">
                <a:latin typeface="Calibri"/>
                <a:ea typeface="Calibri"/>
                <a:cs typeface="Calibri"/>
              </a:rPr>
            </a:br>
            <a:r>
              <a:rPr lang="en-US" sz="2800" dirty="0">
                <a:latin typeface="Calibri"/>
                <a:ea typeface="Calibri"/>
                <a:cs typeface="Calibri"/>
              </a:rPr>
              <a:t>It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can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…</a:t>
            </a:r>
            <a:r>
              <a:rPr lang="en-US" sz="2800" dirty="0">
                <a:latin typeface="Calibri"/>
                <a:ea typeface="Calibri"/>
                <a:cs typeface="Calibri"/>
              </a:rPr>
              <a:t/>
            </a:r>
            <a:br>
              <a:rPr lang="en-US" sz="2800" dirty="0">
                <a:latin typeface="Calibri"/>
                <a:ea typeface="Calibri"/>
                <a:cs typeface="Calibri"/>
              </a:rPr>
            </a:br>
            <a:endParaRPr lang="en-US" sz="2800" dirty="0">
              <a:latin typeface="Calibri"/>
              <a:ea typeface="Calibri"/>
              <a:cs typeface="Calibri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F50359FA-DB57-8B08-0918-841B1A8E959F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247752" y="2408349"/>
            <a:ext cx="4869019" cy="350520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800" dirty="0" smtClean="0">
                <a:latin typeface="Calibri"/>
                <a:ea typeface="Calibri"/>
                <a:cs typeface="Calibri"/>
              </a:rPr>
              <a:t>5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.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–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7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.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клас</a:t>
            </a:r>
            <a:r>
              <a:rPr lang="en-US" sz="2800" dirty="0">
                <a:latin typeface="Calibri"/>
                <a:ea typeface="Calibri"/>
                <a:cs typeface="Calibri"/>
              </a:rPr>
              <a:t> →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въпроси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или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структурирани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параграфи</a:t>
            </a:r>
            <a:r>
              <a:rPr lang="en-US" sz="2800" dirty="0">
                <a:latin typeface="Calibri"/>
                <a:ea typeface="Calibri"/>
                <a:cs typeface="Calibri"/>
              </a:rPr>
              <a:t>:</a:t>
            </a:r>
            <a:endParaRPr lang="en-US" dirty="0"/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n-US" sz="2800" dirty="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800" dirty="0">
                <a:latin typeface="Calibri"/>
                <a:ea typeface="Calibri"/>
                <a:cs typeface="Calibri"/>
              </a:rPr>
              <a:t>Introduction: Q 1 &amp; Q 2</a:t>
            </a: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800" dirty="0">
                <a:latin typeface="Calibri"/>
                <a:ea typeface="Calibri"/>
                <a:cs typeface="Calibri"/>
              </a:rPr>
              <a:t>Body: Q 3,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Q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4</a:t>
            </a:r>
            <a:r>
              <a:rPr lang="en-US" sz="2800" dirty="0">
                <a:latin typeface="Calibri"/>
                <a:ea typeface="Calibri"/>
                <a:cs typeface="Calibri"/>
              </a:rPr>
              <a:t>,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Q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5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r>
              <a:rPr lang="en-US" sz="2800" dirty="0">
                <a:latin typeface="Calibri"/>
                <a:ea typeface="Calibri"/>
                <a:cs typeface="Calibri"/>
              </a:rPr>
              <a:t>Conclusion: Q 6</a:t>
            </a:r>
          </a:p>
        </p:txBody>
      </p:sp>
    </p:spTree>
    <p:extLst>
      <p:ext uri="{BB962C8B-B14F-4D97-AF65-F5344CB8AC3E}">
        <p14:creationId xmlns:p14="http://schemas.microsoft.com/office/powerpoint/2010/main" val="675034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336A8A0-5BE3-DF67-95B2-685DCB32C3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E7E01869-C1FD-5910-7335-F62D5AC4E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736" y="896112"/>
            <a:ext cx="9389288" cy="1362456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4. </a:t>
            </a:r>
            <a:r>
              <a:rPr lang="en-US" dirty="0" err="1">
                <a:latin typeface="Calibri"/>
                <a:ea typeface="Calibri"/>
                <a:cs typeface="Calibri"/>
              </a:rPr>
              <a:t>Наблюдавайте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процеса</a:t>
            </a:r>
            <a:r>
              <a:rPr lang="en-US" dirty="0">
                <a:latin typeface="Calibri"/>
                <a:ea typeface="Calibri"/>
                <a:cs typeface="Calibri"/>
              </a:rPr>
              <a:t>, </a:t>
            </a:r>
            <a:r>
              <a:rPr lang="en-US" dirty="0" err="1">
                <a:latin typeface="Calibri"/>
                <a:ea typeface="Calibri"/>
                <a:cs typeface="Calibri"/>
              </a:rPr>
              <a:t>не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само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продукта</a:t>
            </a:r>
            <a:endParaRPr lang="en-US" dirty="0" err="1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FC451333-39B3-7A34-ED90-768AA78AA679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71525" y="2837645"/>
            <a:ext cx="4965610" cy="32798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00000"/>
              </a:lnSpc>
              <a:spcAft>
                <a:spcPts val="0"/>
              </a:spcAft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Давайте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обратна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връзка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време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работа</a:t>
            </a:r>
            <a:endParaRPr lang="en-US" dirty="0" err="1">
              <a:latin typeface="Avenir Next LT Pro"/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Aft>
                <a:spcPts val="0"/>
              </a:spcAft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Проверявайте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чернови</a:t>
            </a:r>
            <a:endParaRPr lang="en-US" dirty="0"/>
          </a:p>
          <a:p>
            <a:pPr marL="457200" indent="-457200">
              <a:lnSpc>
                <a:spcPct val="100000"/>
              </a:lnSpc>
              <a:spcAft>
                <a:spcPts val="0"/>
              </a:spcAft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Дръжте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изискванията</a:t>
            </a: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качествена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работа</a:t>
            </a:r>
          </a:p>
          <a:p>
            <a:pPr marL="457200" indent="-457200">
              <a:lnSpc>
                <a:spcPct val="100000"/>
              </a:lnSpc>
              <a:spcAft>
                <a:spcPts val="0"/>
              </a:spcAft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Търсете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отговорност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от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учениците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работата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им</a:t>
            </a:r>
          </a:p>
          <a:p>
            <a:pPr>
              <a:lnSpc>
                <a:spcPct val="100000"/>
              </a:lnSpc>
            </a:pPr>
            <a:endParaRPr lang="en-US" sz="2800" dirty="0">
              <a:latin typeface="Calibri"/>
              <a:ea typeface="Calibri"/>
              <a:cs typeface="Calibri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65D3DC45-83B0-3485-155D-9CB727AD1B0E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915048" y="2837645"/>
            <a:ext cx="5201723" cy="3687650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457200" indent="-457200">
              <a:lnSpc>
                <a:spcPct val="100000"/>
              </a:lnSpc>
              <a:spcAft>
                <a:spcPts val="0"/>
              </a:spcAft>
              <a:buChar char="•"/>
            </a:pPr>
            <a:r>
              <a:rPr lang="en-US" sz="2800" err="1">
                <a:latin typeface="Calibri"/>
                <a:ea typeface="Calibri"/>
                <a:cs typeface="Calibri"/>
              </a:rPr>
              <a:t>Подкрепете</a:t>
            </a: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  <a:r>
              <a:rPr lang="en-US" sz="2800" err="1">
                <a:latin typeface="Calibri"/>
                <a:ea typeface="Calibri"/>
                <a:cs typeface="Calibri"/>
              </a:rPr>
              <a:t>самостоятелната</a:t>
            </a: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  <a:r>
              <a:rPr lang="en-US" sz="2800" err="1">
                <a:latin typeface="Calibri"/>
                <a:ea typeface="Calibri"/>
                <a:cs typeface="Calibri"/>
              </a:rPr>
              <a:t>работата</a:t>
            </a:r>
            <a:endParaRPr lang="en-US"/>
          </a:p>
          <a:p>
            <a:pPr marL="457200" indent="-457200">
              <a:lnSpc>
                <a:spcPct val="100000"/>
              </a:lnSpc>
              <a:spcAft>
                <a:spcPts val="0"/>
              </a:spcAft>
              <a:buChar char="•"/>
            </a:pPr>
            <a:r>
              <a:rPr lang="en-US" sz="2800" err="1">
                <a:latin typeface="Calibri"/>
                <a:ea typeface="Calibri"/>
                <a:cs typeface="Calibri"/>
              </a:rPr>
              <a:t>Задайте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правила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общуване</a:t>
            </a:r>
            <a:endParaRPr lang="en-US" sz="2800">
              <a:latin typeface="Calibri"/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Aft>
                <a:spcPts val="0"/>
              </a:spcAft>
              <a:buChar char="•"/>
            </a:pPr>
            <a:r>
              <a:rPr lang="en-US" sz="2800" err="1">
                <a:latin typeface="Calibri"/>
                <a:ea typeface="Calibri"/>
                <a:cs typeface="Calibri"/>
              </a:rPr>
              <a:t>Обяснете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изискванията</a:t>
            </a:r>
            <a:r>
              <a:rPr lang="en-US" sz="280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за</a:t>
            </a:r>
            <a:r>
              <a:rPr lang="en-US" sz="280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представяне</a:t>
            </a:r>
            <a:endParaRPr lang="en-US" sz="2800" dirty="0" err="1">
              <a:latin typeface="Calibri"/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Aft>
                <a:spcPts val="0"/>
              </a:spcAft>
              <a:buChar char="•"/>
            </a:pPr>
            <a:r>
              <a:rPr lang="en-US" sz="2800" err="1">
                <a:latin typeface="Calibri"/>
                <a:ea typeface="Calibri"/>
                <a:cs typeface="Calibri"/>
              </a:rPr>
              <a:t>Дайте</a:t>
            </a: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  <a:r>
              <a:rPr lang="en-US" sz="2800" err="1">
                <a:latin typeface="Calibri"/>
                <a:ea typeface="Calibri"/>
                <a:cs typeface="Calibri"/>
              </a:rPr>
              <a:t>предварително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ясни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критерии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за</a:t>
            </a:r>
            <a:r>
              <a:rPr lang="en-US" sz="2800">
                <a:latin typeface="Calibri"/>
                <a:ea typeface="Calibri"/>
                <a:cs typeface="Calibri"/>
              </a:rPr>
              <a:t> </a:t>
            </a:r>
            <a:r>
              <a:rPr lang="en-US" sz="2800" err="1">
                <a:latin typeface="Calibri"/>
                <a:ea typeface="Calibri"/>
                <a:cs typeface="Calibri"/>
              </a:rPr>
              <a:t>оценяване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err="1">
                <a:latin typeface="Calibri"/>
                <a:ea typeface="Calibri"/>
                <a:cs typeface="Calibri"/>
              </a:rPr>
              <a:t>проектите</a:t>
            </a:r>
            <a:endParaRPr lang="en-US" sz="280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29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398DB11-8C1B-4E95-52BE-B095E2FADC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54B19CC6-0DB1-4BCB-B372-C634FB313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736" y="896112"/>
            <a:ext cx="9389288" cy="1190738"/>
          </a:xfrm>
        </p:spPr>
        <p:txBody>
          <a:bodyPr/>
          <a:lstStyle/>
          <a:p>
            <a:r>
              <a:rPr lang="en-US" dirty="0">
                <a:latin typeface="Calibri"/>
                <a:ea typeface="Calibri"/>
                <a:cs typeface="Calibri"/>
              </a:rPr>
              <a:t>5. </a:t>
            </a:r>
            <a:r>
              <a:rPr lang="en-US" dirty="0" err="1">
                <a:latin typeface="Calibri"/>
                <a:ea typeface="Calibri"/>
                <a:cs typeface="Calibri"/>
              </a:rPr>
              <a:t>Регулирайте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груповата</a:t>
            </a:r>
            <a:r>
              <a:rPr lang="en-US" dirty="0">
                <a:latin typeface="Calibri"/>
                <a:ea typeface="Calibri"/>
                <a:cs typeface="Calibri"/>
              </a:rPr>
              <a:t> </a:t>
            </a:r>
            <a:r>
              <a:rPr lang="en-US" dirty="0" err="1">
                <a:latin typeface="Calibri"/>
                <a:ea typeface="Calibri"/>
                <a:cs typeface="Calibri"/>
              </a:rPr>
              <a:t>работа</a:t>
            </a:r>
            <a:endParaRPr lang="en-US" dirty="0" err="1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D9B586EE-4BC7-A878-C215-3C7C836A1E0D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771525" y="2837645"/>
            <a:ext cx="4697301" cy="3279819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457200" indent="-457200">
              <a:lnSpc>
                <a:spcPct val="100000"/>
              </a:lnSpc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Помогнете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разпределянето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работата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или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ролите</a:t>
            </a:r>
            <a:endParaRPr lang="en-US" dirty="0" err="1">
              <a:latin typeface="Avenir Next LT Pro"/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Aft>
                <a:spcPts val="0"/>
              </a:spcAft>
              <a:buChar char="•"/>
            </a:pPr>
            <a:endParaRPr lang="en-US" sz="2800" dirty="0">
              <a:latin typeface="Calibri"/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Aft>
                <a:spcPts val="0"/>
              </a:spcAft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Помогнете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разпределението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времето</a:t>
            </a:r>
            <a:r>
              <a:rPr lang="en-US" sz="2800" dirty="0">
                <a:latin typeface="Calibri"/>
                <a:ea typeface="Calibri"/>
                <a:cs typeface="Calibri"/>
              </a:rPr>
              <a:t> и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сроковете</a:t>
            </a:r>
            <a:r>
              <a:rPr lang="en-US" dirty="0"/>
              <a:t/>
            </a:r>
            <a:br>
              <a:rPr lang="en-US" dirty="0"/>
            </a:br>
            <a:endParaRPr lang="en-US" dirty="0" err="1"/>
          </a:p>
          <a:p>
            <a:pPr marL="457200" indent="-457200">
              <a:lnSpc>
                <a:spcPct val="100000"/>
              </a:lnSpc>
              <a:spcAft>
                <a:spcPts val="0"/>
              </a:spcAft>
              <a:buChar char="•"/>
            </a:pPr>
            <a:endParaRPr lang="en-US" sz="2800" dirty="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lang="en-US" sz="2800" dirty="0">
              <a:latin typeface="Calibri"/>
              <a:ea typeface="Calibri"/>
              <a:cs typeface="Calibri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xmlns="" id="{90469C1F-47C0-4A02-1B1D-6C94B1846AF0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5915048" y="2837645"/>
            <a:ext cx="4450456" cy="369838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457200" indent="-457200">
              <a:lnSpc>
                <a:spcPct val="100000"/>
              </a:lnSpc>
              <a:spcAft>
                <a:spcPts val="0"/>
              </a:spcAft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Регламентирайте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комуникацията</a:t>
            </a:r>
          </a:p>
          <a:p>
            <a:pPr marL="457200" indent="-457200">
              <a:lnSpc>
                <a:spcPct val="100000"/>
              </a:lnSpc>
              <a:spcAft>
                <a:spcPts val="0"/>
              </a:spcAft>
              <a:buChar char="•"/>
            </a:pPr>
            <a:endParaRPr lang="en-US" sz="2800" dirty="0">
              <a:latin typeface="Calibri"/>
              <a:ea typeface="Calibri"/>
              <a:cs typeface="Calibri"/>
            </a:endParaRPr>
          </a:p>
          <a:p>
            <a:pPr marL="457200" indent="-457200">
              <a:lnSpc>
                <a:spcPct val="100000"/>
              </a:lnSpc>
              <a:spcAft>
                <a:spcPts val="0"/>
              </a:spcAft>
              <a:buChar char="•"/>
            </a:pPr>
            <a:r>
              <a:rPr lang="en-US" sz="2800" dirty="0" err="1">
                <a:latin typeface="Calibri"/>
                <a:ea typeface="Calibri"/>
                <a:cs typeface="Calibri"/>
              </a:rPr>
              <a:t>Дръжте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учениците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отговорни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тяхната</a:t>
            </a: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част</a:t>
            </a: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от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работата</a:t>
            </a:r>
            <a:endParaRPr lang="en-US" sz="280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Aft>
                <a:spcPts val="0"/>
              </a:spcAft>
            </a:pPr>
            <a:endParaRPr lang="en-US" sz="280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054884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708C79-A4AC-4B5D-92DF-600737E4D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4807" y="896111"/>
            <a:ext cx="8265401" cy="987567"/>
          </a:xfrm>
        </p:spPr>
        <p:txBody>
          <a:bodyPr/>
          <a:lstStyle/>
          <a:p>
            <a:r>
              <a:rPr lang="en-US" dirty="0" err="1">
                <a:latin typeface="Calibri"/>
                <a:ea typeface="Calibri"/>
                <a:cs typeface="Calibri"/>
              </a:rPr>
              <a:t>Какво</a:t>
            </a:r>
            <a:r>
              <a:rPr lang="en-US" dirty="0">
                <a:latin typeface="Calibri"/>
                <a:ea typeface="Calibri"/>
                <a:cs typeface="Calibri"/>
              </a:rPr>
              <a:t> </a:t>
            </a:r>
            <a:r>
              <a:rPr lang="en-US" dirty="0" err="1">
                <a:latin typeface="Calibri"/>
                <a:ea typeface="Calibri"/>
                <a:cs typeface="Calibri"/>
              </a:rPr>
              <a:t>да</a:t>
            </a:r>
            <a:r>
              <a:rPr lang="en-US" dirty="0">
                <a:latin typeface="Calibri"/>
                <a:ea typeface="Calibri"/>
                <a:cs typeface="Calibri"/>
              </a:rPr>
              <a:t> </a:t>
            </a:r>
            <a:r>
              <a:rPr lang="en-US" dirty="0" err="1">
                <a:latin typeface="Calibri"/>
                <a:ea typeface="Calibri"/>
                <a:cs typeface="Calibri"/>
              </a:rPr>
              <a:t>избягваме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xmlns="" id="{D3251268-42B4-3B45-A59B-740E2DB97A00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144806" y="1885310"/>
            <a:ext cx="8425250" cy="483103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spcAft>
                <a:spcPts val="0"/>
              </a:spcAft>
            </a:pP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  <a:r>
              <a:rPr lang="en-US" sz="2800" b="1" dirty="0" err="1">
                <a:latin typeface="Calibri"/>
                <a:ea typeface="Calibri"/>
                <a:cs typeface="Calibri"/>
              </a:rPr>
              <a:t>Дисбаланс</a:t>
            </a:r>
            <a:r>
              <a:rPr lang="en-US" sz="2800" b="1" dirty="0">
                <a:latin typeface="Calibri"/>
                <a:ea typeface="Calibri"/>
                <a:cs typeface="Calibri"/>
              </a:rPr>
              <a:t> </a:t>
            </a:r>
            <a:r>
              <a:rPr lang="bg-BG" sz="2800" dirty="0">
                <a:latin typeface="Calibri"/>
                <a:ea typeface="Calibri"/>
                <a:cs typeface="Calibri"/>
              </a:rPr>
              <a:t>–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творческата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част</a:t>
            </a:r>
            <a:r>
              <a:rPr lang="en-US" sz="2800" dirty="0">
                <a:latin typeface="Calibri"/>
                <a:ea typeface="Calibri"/>
                <a:cs typeface="Calibri"/>
              </a:rPr>
              <a:t> е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важна</a:t>
            </a:r>
            <a:r>
              <a:rPr lang="en-US" sz="2800" dirty="0">
                <a:latin typeface="Calibri"/>
                <a:ea typeface="Calibri"/>
                <a:cs typeface="Calibri"/>
              </a:rPr>
              <a:t>,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не</a:t>
            </a:r>
            <a:r>
              <a:rPr lang="en-US" sz="2800" dirty="0">
                <a:latin typeface="Calibri"/>
                <a:ea typeface="Calibri"/>
                <a:cs typeface="Calibri"/>
              </a:rPr>
              <a:t> е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единствена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spcAft>
                <a:spcPts val="0"/>
              </a:spcAft>
            </a:pPr>
            <a:endParaRPr lang="en-US" sz="2800" dirty="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spcAft>
                <a:spcPts val="0"/>
              </a:spcAft>
            </a:pP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  <a:r>
              <a:rPr lang="en-US" sz="2800" b="1" dirty="0" err="1">
                <a:latin typeface="Calibri"/>
                <a:ea typeface="Calibri"/>
                <a:cs typeface="Calibri"/>
              </a:rPr>
              <a:t>Изместване</a:t>
            </a:r>
            <a:r>
              <a:rPr lang="en-US" sz="2800" b="1" dirty="0">
                <a:latin typeface="Calibri"/>
                <a:ea typeface="Calibri"/>
                <a:cs typeface="Calibri"/>
              </a:rPr>
              <a:t> </a:t>
            </a:r>
            <a:r>
              <a:rPr lang="en-US" sz="2800" b="1" dirty="0" err="1">
                <a:latin typeface="Calibri"/>
                <a:ea typeface="Calibri"/>
                <a:cs typeface="Calibri"/>
              </a:rPr>
              <a:t>на</a:t>
            </a:r>
            <a:r>
              <a:rPr lang="en-US" sz="2800" b="1" dirty="0">
                <a:latin typeface="Calibri"/>
                <a:ea typeface="Calibri"/>
                <a:cs typeface="Calibri"/>
              </a:rPr>
              <a:t> </a:t>
            </a:r>
            <a:r>
              <a:rPr lang="en-US" sz="2800" b="1" dirty="0" err="1">
                <a:latin typeface="Calibri"/>
                <a:ea typeface="Calibri"/>
                <a:cs typeface="Calibri"/>
              </a:rPr>
              <a:t>фокуса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–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да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оценяваме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само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крайния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продукт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–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водеща</a:t>
            </a:r>
            <a:r>
              <a:rPr lang="en-US" sz="2800" dirty="0">
                <a:latin typeface="Calibri"/>
                <a:ea typeface="Calibri"/>
                <a:cs typeface="Calibri"/>
              </a:rPr>
              <a:t> е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езиковата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цел</a:t>
            </a:r>
            <a:r>
              <a:rPr lang="en-US" sz="2800" dirty="0">
                <a:latin typeface="Calibri"/>
                <a:ea typeface="Calibri"/>
                <a:cs typeface="Calibri"/>
              </a:rPr>
              <a:t>,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важни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са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придобитите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умения</a:t>
            </a:r>
            <a:r>
              <a:rPr lang="en-US" sz="2800" dirty="0">
                <a:latin typeface="Calibri"/>
                <a:ea typeface="Calibri"/>
                <a:cs typeface="Calibri"/>
              </a:rPr>
              <a:t> и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знания</a:t>
            </a:r>
            <a:r>
              <a:rPr lang="en-US" sz="2800" dirty="0">
                <a:latin typeface="Calibri"/>
                <a:ea typeface="Calibri"/>
                <a:cs typeface="Calibri"/>
              </a:rPr>
              <a:t>, </a:t>
            </a:r>
            <a:r>
              <a:rPr lang="en-US" sz="2800" dirty="0" err="1" smtClean="0">
                <a:latin typeface="Calibri"/>
                <a:ea typeface="Calibri"/>
                <a:cs typeface="Calibri"/>
              </a:rPr>
              <a:t>положения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т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труд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spcAft>
                <a:spcPts val="0"/>
              </a:spcAft>
            </a:pPr>
            <a:endParaRPr lang="en-US" sz="2800" dirty="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spcAft>
                <a:spcPts val="0"/>
              </a:spcAft>
            </a:pP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  <a:r>
              <a:rPr lang="en-US" sz="2800" b="1" dirty="0" err="1">
                <a:latin typeface="Calibri"/>
                <a:ea typeface="Calibri"/>
                <a:cs typeface="Calibri"/>
              </a:rPr>
              <a:t>Проточване</a:t>
            </a:r>
            <a:r>
              <a:rPr lang="en-US" sz="2800" b="1" dirty="0">
                <a:latin typeface="Calibri"/>
                <a:ea typeface="Calibri"/>
                <a:cs typeface="Calibri"/>
              </a:rPr>
              <a:t> </a:t>
            </a:r>
            <a:r>
              <a:rPr lang="en-US" sz="2800" b="1" dirty="0" err="1">
                <a:latin typeface="Calibri"/>
                <a:ea typeface="Calibri"/>
                <a:cs typeface="Calibri"/>
              </a:rPr>
              <a:t>във</a:t>
            </a:r>
            <a:r>
              <a:rPr lang="en-US" sz="2800" b="1" dirty="0">
                <a:latin typeface="Calibri"/>
                <a:ea typeface="Calibri"/>
                <a:cs typeface="Calibri"/>
              </a:rPr>
              <a:t> </a:t>
            </a:r>
            <a:r>
              <a:rPr lang="en-US" sz="2800" b="1" dirty="0" err="1">
                <a:latin typeface="Calibri"/>
                <a:ea typeface="Calibri"/>
                <a:cs typeface="Calibri"/>
              </a:rPr>
              <a:t>времето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–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разумно</a:t>
            </a:r>
            <a:r>
              <a:rPr lang="en-US" sz="2800" dirty="0">
                <a:latin typeface="Calibri"/>
                <a:ea typeface="Calibri"/>
                <a:cs typeface="Calibri"/>
              </a:rPr>
              <a:t> 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темпо</a:t>
            </a:r>
            <a:r>
              <a:rPr lang="en-US" sz="2800" dirty="0">
                <a:latin typeface="Calibri"/>
                <a:ea typeface="Calibri"/>
                <a:cs typeface="Calibri"/>
              </a:rPr>
              <a:t> и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продължителност</a:t>
            </a:r>
            <a:r>
              <a:rPr lang="en-US" sz="2800" dirty="0">
                <a:latin typeface="Calibri"/>
                <a:ea typeface="Calibri"/>
                <a:cs typeface="Calibri"/>
              </a:rPr>
              <a:t>:</a:t>
            </a: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2800" dirty="0">
                <a:latin typeface="Calibri"/>
                <a:ea typeface="Calibri"/>
                <a:cs typeface="Calibri"/>
              </a:rPr>
              <a:t>   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Начален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етап</a:t>
            </a:r>
            <a:r>
              <a:rPr lang="en-US" sz="2800" dirty="0">
                <a:latin typeface="Calibri"/>
                <a:ea typeface="Calibri"/>
                <a:cs typeface="Calibri"/>
              </a:rPr>
              <a:t> →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1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–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2 </a:t>
            </a:r>
            <a:r>
              <a:rPr lang="en-US" sz="2800" dirty="0" err="1" smtClean="0">
                <a:latin typeface="Calibri"/>
                <a:ea typeface="Calibri"/>
                <a:cs typeface="Calibri"/>
              </a:rPr>
              <a:t>часа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r>
              <a:rPr lang="en-US" sz="2800" dirty="0">
                <a:latin typeface="Calibri"/>
                <a:ea typeface="Calibri"/>
                <a:cs typeface="Calibri"/>
              </a:rPr>
              <a:t>   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Прогимназиален</a:t>
            </a:r>
            <a:r>
              <a:rPr lang="en-US" sz="2800" dirty="0">
                <a:latin typeface="Calibri"/>
                <a:ea typeface="Calibri"/>
                <a:cs typeface="Calibri"/>
              </a:rPr>
              <a:t> 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етап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→ 2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–</a:t>
            </a:r>
            <a:r>
              <a:rPr lang="bg-BG" sz="2800" dirty="0" smtClean="0">
                <a:latin typeface="Calibri"/>
                <a:ea typeface="Calibri"/>
                <a:cs typeface="Calibri"/>
              </a:rPr>
              <a:t> </a:t>
            </a:r>
            <a:r>
              <a:rPr lang="en-US" sz="2800" dirty="0" smtClean="0">
                <a:latin typeface="Calibri"/>
                <a:ea typeface="Calibri"/>
                <a:cs typeface="Calibri"/>
              </a:rPr>
              <a:t>4 </a:t>
            </a:r>
            <a:r>
              <a:rPr lang="en-US" sz="2800" dirty="0" err="1">
                <a:latin typeface="Calibri"/>
                <a:ea typeface="Calibri"/>
                <a:cs typeface="Calibri"/>
              </a:rPr>
              <a:t>часа</a:t>
            </a:r>
            <a:endParaRPr lang="en-US" sz="2800" dirty="0">
              <a:latin typeface="Calibri"/>
              <a:ea typeface="Calibri"/>
              <a:cs typeface="Calibri"/>
            </a:endParaRPr>
          </a:p>
          <a:p>
            <a:pPr marL="0" indent="0">
              <a:lnSpc>
                <a:spcPct val="100000"/>
              </a:lnSpc>
              <a:spcAft>
                <a:spcPts val="0"/>
              </a:spcAft>
              <a:buNone/>
            </a:pPr>
            <a:endParaRPr lang="en-US" sz="2800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18789964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">
  <a:themeElements>
    <a:clrScheme name="Custom 74">
      <a:dk1>
        <a:sysClr val="windowText" lastClr="000000"/>
      </a:dk1>
      <a:lt1>
        <a:sysClr val="window" lastClr="FFFFFF"/>
      </a:lt1>
      <a:dk2>
        <a:srgbClr val="F8F0E3"/>
      </a:dk2>
      <a:lt2>
        <a:srgbClr val="E7E6E6"/>
      </a:lt2>
      <a:accent1>
        <a:srgbClr val="224E7F"/>
      </a:accent1>
      <a:accent2>
        <a:srgbClr val="385E88"/>
      </a:accent2>
      <a:accent3>
        <a:srgbClr val="AA2070"/>
      </a:accent3>
      <a:accent4>
        <a:srgbClr val="EC008C"/>
      </a:accent4>
      <a:accent5>
        <a:srgbClr val="582156"/>
      </a:accent5>
      <a:accent6>
        <a:srgbClr val="958EA2"/>
      </a:accent6>
      <a:hlink>
        <a:srgbClr val="0563C1"/>
      </a:hlink>
      <a:folHlink>
        <a:srgbClr val="954F72"/>
      </a:folHlink>
    </a:clrScheme>
    <a:fontScheme name="Custom 112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M33968143_Win32_SL_V3" id="{4DA6DF5E-F5DF-461D-8863-50E9C5721FD0}" vid="{BC6DDDB8-E14A-47D1-98C5-2C109624FDA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ackground xmlns="71af3243-3dd4-4a8d-8c0d-dd76da1f02a5">false</Background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F1950151-0FE0-482F-ADBD-EE52BFC46C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AD375C2-2973-4C8B-9800-5B5271D300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59B7A9F-83D5-4264-91C0-B309A9EDBFB6}">
  <ds:schemaRefs>
    <ds:schemaRef ds:uri="http://schemas.microsoft.com/office/2006/metadata/properties"/>
    <ds:schemaRef ds:uri="http://schemas.microsoft.com/office/infopath/2007/PartnerControls"/>
    <ds:schemaRef ds:uri="71af3243-3dd4-4a8d-8c0d-dd76da1f02a5"/>
    <ds:schemaRef ds:uri="http://schemas.microsoft.com/sharepoint/v3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</TotalTime>
  <Words>274</Words>
  <Application>Microsoft Office PowerPoint</Application>
  <PresentationFormat>Широк екран</PresentationFormat>
  <Paragraphs>112</Paragraphs>
  <Slides>16</Slides>
  <Notes>16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16</vt:i4>
      </vt:variant>
    </vt:vector>
  </HeadingPairs>
  <TitlesOfParts>
    <vt:vector size="20" baseType="lpstr">
      <vt:lpstr>Arial</vt:lpstr>
      <vt:lpstr>Avenir Next LT Pro</vt:lpstr>
      <vt:lpstr>Calibri</vt:lpstr>
      <vt:lpstr>Custom</vt:lpstr>
      <vt:lpstr>ПРОЕКТНОбазирано обучение (пбо)</vt:lpstr>
      <vt:lpstr>Защо пбо?</vt:lpstr>
      <vt:lpstr>Принципи за успешен проект</vt:lpstr>
      <vt:lpstr>1. Започвайте с ясна езикова цел</vt:lpstr>
      <vt:lpstr>2. Осигурявайте ясна структура (scaffolding)</vt:lpstr>
      <vt:lpstr>3. Съобразете езиковото ниво</vt:lpstr>
      <vt:lpstr>4. Наблюдавайте процеса, не само продукта</vt:lpstr>
      <vt:lpstr>5. Регулирайте груповата работа</vt:lpstr>
      <vt:lpstr>Какво да избягваме</vt:lpstr>
      <vt:lpstr>Задача 1:  Това проект ли е, или не?</vt:lpstr>
      <vt:lpstr>Задача 2:  подобряване на проект</vt:lpstr>
      <vt:lpstr>критерии за оценяване на проект по английски език – 1</vt:lpstr>
      <vt:lpstr>критерии за оценяване на проект по английски език – 2</vt:lpstr>
      <vt:lpstr>критерии за оценяване на проект по английски език – самооценка</vt:lpstr>
      <vt:lpstr>Задача 3:  ​рефлексия</vt:lpstr>
      <vt:lpstr>въпроси и коментари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ПРОЕКТНОбазирано обучение (пбо)</dc:title>
  <dc:creator/>
  <cp:lastModifiedBy>Yana</cp:lastModifiedBy>
  <cp:revision>538</cp:revision>
  <dcterms:created xsi:type="dcterms:W3CDTF">2026-02-20T00:12:17Z</dcterms:created>
  <dcterms:modified xsi:type="dcterms:W3CDTF">2026-02-20T08:35:10Z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