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</p:sldMasterIdLst>
  <p:notesMasterIdLst>
    <p:notesMasterId r:id="rId9"/>
  </p:notesMasterIdLst>
  <p:sldIdLst>
    <p:sldId id="261" r:id="rId2"/>
    <p:sldId id="263" r:id="rId3"/>
    <p:sldId id="269" r:id="rId4"/>
    <p:sldId id="346" r:id="rId5"/>
    <p:sldId id="347" r:id="rId6"/>
    <p:sldId id="348" r:id="rId7"/>
    <p:sldId id="345" r:id="rId8"/>
  </p:sldIdLst>
  <p:sldSz cx="9144000" cy="5143500" type="screen16x9"/>
  <p:notesSz cx="6858000" cy="9144000"/>
  <p:embeddedFontLst>
    <p:embeddedFont>
      <p:font typeface="Libre Baskerville" panose="020B0604020202020204" charset="0"/>
      <p:regular r:id="rId10"/>
      <p:bold r:id="rId11"/>
      <p:italic r:id="rId12"/>
    </p:embeddedFont>
    <p:embeddedFont>
      <p:font typeface="Palatino Linotype" panose="02040502050505030304" pitchFamily="18" charset="0"/>
      <p:regular r:id="rId13"/>
      <p:bold r:id="rId14"/>
      <p:italic r:id="rId15"/>
      <p:boldItalic r:id="rId16"/>
    </p:embeddedFont>
    <p:embeddedFont>
      <p:font typeface="Roboto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7F6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89C9CA-AA90-4B21-8C1D-8EDD6837F117}">
  <a:tblStyle styleId="{7589C9CA-AA90-4B21-8C1D-8EDD6837F1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15414e455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15414e455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13efd2e847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13efd2e847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171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093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47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50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SECTION_TITLE_AND_DESCRIPTION_1_1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350075" y="665212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 flipH="1">
            <a:off x="490460" y="12236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52901" y="1696025"/>
            <a:ext cx="38754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4342325" y="2333775"/>
            <a:ext cx="4087500" cy="15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1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6875" y="1066325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5200997" y="9922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875850" y="1974075"/>
            <a:ext cx="35526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5817925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 hasCustomPrompt="1"/>
          </p:nvPr>
        </p:nvSpPr>
        <p:spPr>
          <a:xfrm>
            <a:off x="1469350" y="1320513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SECTION_HEADER_1_1_1_1">
    <p:bg>
      <p:bgPr>
        <a:solidFill>
          <a:schemeClr val="lt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>
            <a:spLocks noGrp="1"/>
          </p:cNvSpPr>
          <p:nvPr>
            <p:ph type="subTitle" idx="1"/>
          </p:nvPr>
        </p:nvSpPr>
        <p:spPr>
          <a:xfrm>
            <a:off x="624575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ubTitle" idx="2"/>
          </p:nvPr>
        </p:nvSpPr>
        <p:spPr>
          <a:xfrm>
            <a:off x="61419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ubTitle" idx="3"/>
          </p:nvPr>
        </p:nvSpPr>
        <p:spPr>
          <a:xfrm>
            <a:off x="33832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913325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title" idx="4"/>
          </p:nvPr>
        </p:nvSpPr>
        <p:spPr>
          <a:xfrm>
            <a:off x="64307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 idx="5"/>
          </p:nvPr>
        </p:nvSpPr>
        <p:spPr>
          <a:xfrm>
            <a:off x="36720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2" r:id="rId3"/>
    <p:sldLayoutId id="2147483672" r:id="rId4"/>
    <p:sldLayoutId id="2147483690" r:id="rId5"/>
    <p:sldLayoutId id="2147483691" r:id="rId6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8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1">
          <p15:clr>
            <a:srgbClr val="EA4335"/>
          </p15:clr>
        </p15:guide>
        <p15:guide id="4" pos="530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71"/>
          <p:cNvGrpSpPr/>
          <p:nvPr/>
        </p:nvGrpSpPr>
        <p:grpSpPr>
          <a:xfrm>
            <a:off x="203633" y="390576"/>
            <a:ext cx="4383086" cy="4362347"/>
            <a:chOff x="492759" y="390576"/>
            <a:chExt cx="4383086" cy="4362347"/>
          </a:xfrm>
        </p:grpSpPr>
        <p:sp>
          <p:nvSpPr>
            <p:cNvPr id="856" name="Google Shape;856;p71"/>
            <p:cNvSpPr/>
            <p:nvPr/>
          </p:nvSpPr>
          <p:spPr>
            <a:xfrm rot="260809">
              <a:off x="768923" y="3910433"/>
              <a:ext cx="108784" cy="153962"/>
            </a:xfrm>
            <a:custGeom>
              <a:avLst/>
              <a:gdLst/>
              <a:ahLst/>
              <a:cxnLst/>
              <a:rect l="l" t="t" r="r" b="b"/>
              <a:pathLst>
                <a:path w="4587" h="6492" extrusionOk="0">
                  <a:moveTo>
                    <a:pt x="1755" y="0"/>
                  </a:moveTo>
                  <a:cubicBezTo>
                    <a:pt x="877" y="0"/>
                    <a:pt x="0" y="702"/>
                    <a:pt x="326" y="1780"/>
                  </a:cubicBezTo>
                  <a:cubicBezTo>
                    <a:pt x="702" y="3008"/>
                    <a:pt x="1078" y="4261"/>
                    <a:pt x="1479" y="5489"/>
                  </a:cubicBezTo>
                  <a:cubicBezTo>
                    <a:pt x="1679" y="6191"/>
                    <a:pt x="2256" y="6492"/>
                    <a:pt x="2832" y="6492"/>
                  </a:cubicBezTo>
                  <a:cubicBezTo>
                    <a:pt x="3710" y="6492"/>
                    <a:pt x="4587" y="5790"/>
                    <a:pt x="4261" y="4712"/>
                  </a:cubicBezTo>
                  <a:cubicBezTo>
                    <a:pt x="3885" y="3484"/>
                    <a:pt x="3484" y="2256"/>
                    <a:pt x="3108" y="1003"/>
                  </a:cubicBezTo>
                  <a:cubicBezTo>
                    <a:pt x="2882" y="301"/>
                    <a:pt x="2331" y="0"/>
                    <a:pt x="1755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1"/>
            <p:cNvSpPr/>
            <p:nvPr/>
          </p:nvSpPr>
          <p:spPr>
            <a:xfrm rot="260809">
              <a:off x="726419" y="3733828"/>
              <a:ext cx="95717" cy="134942"/>
            </a:xfrm>
            <a:custGeom>
              <a:avLst/>
              <a:gdLst/>
              <a:ahLst/>
              <a:cxnLst/>
              <a:rect l="l" t="t" r="r" b="b"/>
              <a:pathLst>
                <a:path w="4036" h="5690" extrusionOk="0">
                  <a:moveTo>
                    <a:pt x="1579" y="0"/>
                  </a:moveTo>
                  <a:cubicBezTo>
                    <a:pt x="1304" y="0"/>
                    <a:pt x="1053" y="50"/>
                    <a:pt x="827" y="176"/>
                  </a:cubicBezTo>
                  <a:cubicBezTo>
                    <a:pt x="101" y="602"/>
                    <a:pt x="0" y="1429"/>
                    <a:pt x="326" y="2156"/>
                  </a:cubicBezTo>
                  <a:cubicBezTo>
                    <a:pt x="752" y="3108"/>
                    <a:pt x="1078" y="4111"/>
                    <a:pt x="1354" y="5113"/>
                  </a:cubicBezTo>
                  <a:cubicBezTo>
                    <a:pt x="1404" y="5364"/>
                    <a:pt x="1504" y="5539"/>
                    <a:pt x="1629" y="5689"/>
                  </a:cubicBezTo>
                  <a:cubicBezTo>
                    <a:pt x="2456" y="5163"/>
                    <a:pt x="3258" y="4612"/>
                    <a:pt x="4035" y="4035"/>
                  </a:cubicBezTo>
                  <a:cubicBezTo>
                    <a:pt x="3710" y="2882"/>
                    <a:pt x="3309" y="1780"/>
                    <a:pt x="2807" y="702"/>
                  </a:cubicBezTo>
                  <a:cubicBezTo>
                    <a:pt x="2607" y="226"/>
                    <a:pt x="2080" y="0"/>
                    <a:pt x="1579" y="0"/>
                  </a:cubicBezTo>
                  <a:close/>
                </a:path>
              </a:pathLst>
            </a:custGeom>
            <a:solidFill>
              <a:srgbClr val="FC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1"/>
            <p:cNvSpPr/>
            <p:nvPr/>
          </p:nvSpPr>
          <p:spPr>
            <a:xfrm rot="260809">
              <a:off x="760952" y="3831185"/>
              <a:ext cx="66594" cy="49945"/>
            </a:xfrm>
            <a:custGeom>
              <a:avLst/>
              <a:gdLst/>
              <a:ahLst/>
              <a:cxnLst/>
              <a:rect l="l" t="t" r="r" b="b"/>
              <a:pathLst>
                <a:path w="2808" h="2106" extrusionOk="0">
                  <a:moveTo>
                    <a:pt x="2406" y="0"/>
                  </a:moveTo>
                  <a:cubicBezTo>
                    <a:pt x="1629" y="577"/>
                    <a:pt x="827" y="1128"/>
                    <a:pt x="0" y="1654"/>
                  </a:cubicBezTo>
                  <a:cubicBezTo>
                    <a:pt x="276" y="1980"/>
                    <a:pt x="652" y="2106"/>
                    <a:pt x="1028" y="2106"/>
                  </a:cubicBezTo>
                  <a:cubicBezTo>
                    <a:pt x="1905" y="2106"/>
                    <a:pt x="2807" y="1404"/>
                    <a:pt x="2507" y="326"/>
                  </a:cubicBezTo>
                  <a:cubicBezTo>
                    <a:pt x="2482" y="226"/>
                    <a:pt x="2457" y="101"/>
                    <a:pt x="2406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1"/>
            <p:cNvSpPr/>
            <p:nvPr/>
          </p:nvSpPr>
          <p:spPr>
            <a:xfrm rot="260809">
              <a:off x="796206" y="4150631"/>
              <a:ext cx="88602" cy="68372"/>
            </a:xfrm>
            <a:custGeom>
              <a:avLst/>
              <a:gdLst/>
              <a:ahLst/>
              <a:cxnLst/>
              <a:rect l="l" t="t" r="r" b="b"/>
              <a:pathLst>
                <a:path w="3736" h="2883" extrusionOk="0">
                  <a:moveTo>
                    <a:pt x="1855" y="1"/>
                  </a:moveTo>
                  <a:cubicBezTo>
                    <a:pt x="1" y="1"/>
                    <a:pt x="1" y="2883"/>
                    <a:pt x="1855" y="2883"/>
                  </a:cubicBezTo>
                  <a:cubicBezTo>
                    <a:pt x="3710" y="2883"/>
                    <a:pt x="3735" y="1"/>
                    <a:pt x="1855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1"/>
            <p:cNvSpPr/>
            <p:nvPr/>
          </p:nvSpPr>
          <p:spPr>
            <a:xfrm rot="260809">
              <a:off x="1234737" y="831243"/>
              <a:ext cx="123061" cy="60641"/>
            </a:xfrm>
            <a:custGeom>
              <a:avLst/>
              <a:gdLst/>
              <a:ahLst/>
              <a:cxnLst/>
              <a:rect l="l" t="t" r="r" b="b"/>
              <a:pathLst>
                <a:path w="5189" h="2557" extrusionOk="0">
                  <a:moveTo>
                    <a:pt x="3509" y="0"/>
                  </a:moveTo>
                  <a:cubicBezTo>
                    <a:pt x="3284" y="0"/>
                    <a:pt x="3033" y="50"/>
                    <a:pt x="2832" y="201"/>
                  </a:cubicBezTo>
                  <a:cubicBezTo>
                    <a:pt x="2055" y="802"/>
                    <a:pt x="1278" y="1379"/>
                    <a:pt x="527" y="1980"/>
                  </a:cubicBezTo>
                  <a:cubicBezTo>
                    <a:pt x="301" y="2131"/>
                    <a:pt x="126" y="2331"/>
                    <a:pt x="0" y="2557"/>
                  </a:cubicBezTo>
                  <a:lnTo>
                    <a:pt x="4888" y="2156"/>
                  </a:lnTo>
                  <a:cubicBezTo>
                    <a:pt x="5138" y="1730"/>
                    <a:pt x="5188" y="1228"/>
                    <a:pt x="4888" y="752"/>
                  </a:cubicBezTo>
                  <a:cubicBezTo>
                    <a:pt x="4612" y="326"/>
                    <a:pt x="4060" y="0"/>
                    <a:pt x="3509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1"/>
            <p:cNvSpPr/>
            <p:nvPr/>
          </p:nvSpPr>
          <p:spPr>
            <a:xfrm rot="260809">
              <a:off x="1217740" y="700495"/>
              <a:ext cx="103448" cy="93938"/>
            </a:xfrm>
            <a:custGeom>
              <a:avLst/>
              <a:gdLst/>
              <a:ahLst/>
              <a:cxnLst/>
              <a:rect l="l" t="t" r="r" b="b"/>
              <a:pathLst>
                <a:path w="4362" h="3961" extrusionOk="0">
                  <a:moveTo>
                    <a:pt x="2783" y="1"/>
                  </a:moveTo>
                  <a:cubicBezTo>
                    <a:pt x="2532" y="1"/>
                    <a:pt x="2281" y="76"/>
                    <a:pt x="2081" y="201"/>
                  </a:cubicBezTo>
                  <a:cubicBezTo>
                    <a:pt x="1655" y="552"/>
                    <a:pt x="1229" y="878"/>
                    <a:pt x="778" y="1204"/>
                  </a:cubicBezTo>
                  <a:cubicBezTo>
                    <a:pt x="477" y="1429"/>
                    <a:pt x="226" y="1680"/>
                    <a:pt x="101" y="2081"/>
                  </a:cubicBezTo>
                  <a:cubicBezTo>
                    <a:pt x="1" y="2432"/>
                    <a:pt x="51" y="2908"/>
                    <a:pt x="251" y="3234"/>
                  </a:cubicBezTo>
                  <a:cubicBezTo>
                    <a:pt x="452" y="3560"/>
                    <a:pt x="778" y="3835"/>
                    <a:pt x="1153" y="3911"/>
                  </a:cubicBezTo>
                  <a:cubicBezTo>
                    <a:pt x="1279" y="3961"/>
                    <a:pt x="1429" y="3961"/>
                    <a:pt x="1580" y="3961"/>
                  </a:cubicBezTo>
                  <a:cubicBezTo>
                    <a:pt x="1855" y="3961"/>
                    <a:pt x="2106" y="3911"/>
                    <a:pt x="2306" y="3760"/>
                  </a:cubicBezTo>
                  <a:cubicBezTo>
                    <a:pt x="2732" y="3434"/>
                    <a:pt x="3159" y="3109"/>
                    <a:pt x="3585" y="2783"/>
                  </a:cubicBezTo>
                  <a:cubicBezTo>
                    <a:pt x="3910" y="2532"/>
                    <a:pt x="4161" y="2307"/>
                    <a:pt x="4261" y="1906"/>
                  </a:cubicBezTo>
                  <a:cubicBezTo>
                    <a:pt x="4362" y="1530"/>
                    <a:pt x="4311" y="1053"/>
                    <a:pt x="4111" y="753"/>
                  </a:cubicBezTo>
                  <a:cubicBezTo>
                    <a:pt x="3910" y="427"/>
                    <a:pt x="3610" y="151"/>
                    <a:pt x="3234" y="51"/>
                  </a:cubicBezTo>
                  <a:cubicBezTo>
                    <a:pt x="3083" y="26"/>
                    <a:pt x="2933" y="1"/>
                    <a:pt x="2783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1"/>
            <p:cNvSpPr/>
            <p:nvPr/>
          </p:nvSpPr>
          <p:spPr>
            <a:xfrm rot="260809">
              <a:off x="1418037" y="750997"/>
              <a:ext cx="91543" cy="70744"/>
            </a:xfrm>
            <a:custGeom>
              <a:avLst/>
              <a:gdLst/>
              <a:ahLst/>
              <a:cxnLst/>
              <a:rect l="l" t="t" r="r" b="b"/>
              <a:pathLst>
                <a:path w="3860" h="2983" extrusionOk="0">
                  <a:moveTo>
                    <a:pt x="1930" y="0"/>
                  </a:moveTo>
                  <a:cubicBezTo>
                    <a:pt x="25" y="0"/>
                    <a:pt x="0" y="2983"/>
                    <a:pt x="1930" y="2983"/>
                  </a:cubicBezTo>
                  <a:cubicBezTo>
                    <a:pt x="3860" y="2983"/>
                    <a:pt x="3860" y="0"/>
                    <a:pt x="1930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1"/>
            <p:cNvSpPr/>
            <p:nvPr/>
          </p:nvSpPr>
          <p:spPr>
            <a:xfrm rot="260809">
              <a:off x="1402972" y="859757"/>
              <a:ext cx="83218" cy="29740"/>
            </a:xfrm>
            <a:custGeom>
              <a:avLst/>
              <a:gdLst/>
              <a:ahLst/>
              <a:cxnLst/>
              <a:rect l="l" t="t" r="r" b="b"/>
              <a:pathLst>
                <a:path w="3509" h="1254" extrusionOk="0">
                  <a:moveTo>
                    <a:pt x="2181" y="0"/>
                  </a:moveTo>
                  <a:cubicBezTo>
                    <a:pt x="1805" y="0"/>
                    <a:pt x="1404" y="150"/>
                    <a:pt x="1078" y="401"/>
                  </a:cubicBezTo>
                  <a:cubicBezTo>
                    <a:pt x="702" y="702"/>
                    <a:pt x="351" y="978"/>
                    <a:pt x="0" y="1253"/>
                  </a:cubicBezTo>
                  <a:lnTo>
                    <a:pt x="3509" y="978"/>
                  </a:lnTo>
                  <a:cubicBezTo>
                    <a:pt x="3434" y="752"/>
                    <a:pt x="3333" y="551"/>
                    <a:pt x="3183" y="401"/>
                  </a:cubicBezTo>
                  <a:cubicBezTo>
                    <a:pt x="2882" y="125"/>
                    <a:pt x="2531" y="0"/>
                    <a:pt x="2181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1"/>
            <p:cNvSpPr/>
            <p:nvPr/>
          </p:nvSpPr>
          <p:spPr>
            <a:xfrm rot="260809">
              <a:off x="1495494" y="748105"/>
              <a:ext cx="156334" cy="126618"/>
            </a:xfrm>
            <a:custGeom>
              <a:avLst/>
              <a:gdLst/>
              <a:ahLst/>
              <a:cxnLst/>
              <a:rect l="l" t="t" r="r" b="b"/>
              <a:pathLst>
                <a:path w="6592" h="5339" extrusionOk="0">
                  <a:moveTo>
                    <a:pt x="4436" y="0"/>
                  </a:moveTo>
                  <a:cubicBezTo>
                    <a:pt x="4086" y="0"/>
                    <a:pt x="3735" y="126"/>
                    <a:pt x="3434" y="426"/>
                  </a:cubicBezTo>
                  <a:cubicBezTo>
                    <a:pt x="2657" y="1203"/>
                    <a:pt x="1855" y="1905"/>
                    <a:pt x="978" y="2557"/>
                  </a:cubicBezTo>
                  <a:cubicBezTo>
                    <a:pt x="326" y="3008"/>
                    <a:pt x="0" y="3835"/>
                    <a:pt x="426" y="4587"/>
                  </a:cubicBezTo>
                  <a:cubicBezTo>
                    <a:pt x="702" y="5038"/>
                    <a:pt x="1253" y="5339"/>
                    <a:pt x="1780" y="5339"/>
                  </a:cubicBezTo>
                  <a:cubicBezTo>
                    <a:pt x="2030" y="5339"/>
                    <a:pt x="2256" y="5263"/>
                    <a:pt x="2482" y="5113"/>
                  </a:cubicBezTo>
                  <a:cubicBezTo>
                    <a:pt x="3559" y="4336"/>
                    <a:pt x="4587" y="3484"/>
                    <a:pt x="5539" y="2532"/>
                  </a:cubicBezTo>
                  <a:cubicBezTo>
                    <a:pt x="6592" y="1504"/>
                    <a:pt x="5589" y="0"/>
                    <a:pt x="4436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1"/>
            <p:cNvSpPr/>
            <p:nvPr/>
          </p:nvSpPr>
          <p:spPr>
            <a:xfrm rot="260809">
              <a:off x="1088150" y="693607"/>
              <a:ext cx="102855" cy="82626"/>
            </a:xfrm>
            <a:custGeom>
              <a:avLst/>
              <a:gdLst/>
              <a:ahLst/>
              <a:cxnLst/>
              <a:rect l="l" t="t" r="r" b="b"/>
              <a:pathLst>
                <a:path w="4337" h="3484" extrusionOk="0">
                  <a:moveTo>
                    <a:pt x="2607" y="0"/>
                  </a:moveTo>
                  <a:cubicBezTo>
                    <a:pt x="2357" y="0"/>
                    <a:pt x="2106" y="50"/>
                    <a:pt x="1881" y="201"/>
                  </a:cubicBezTo>
                  <a:cubicBezTo>
                    <a:pt x="1580" y="351"/>
                    <a:pt x="1254" y="526"/>
                    <a:pt x="953" y="702"/>
                  </a:cubicBezTo>
                  <a:cubicBezTo>
                    <a:pt x="302" y="1103"/>
                    <a:pt x="1" y="2080"/>
                    <a:pt x="427" y="2757"/>
                  </a:cubicBezTo>
                  <a:cubicBezTo>
                    <a:pt x="728" y="3208"/>
                    <a:pt x="1229" y="3484"/>
                    <a:pt x="1730" y="3484"/>
                  </a:cubicBezTo>
                  <a:cubicBezTo>
                    <a:pt x="1981" y="3484"/>
                    <a:pt x="2231" y="3434"/>
                    <a:pt x="2482" y="3283"/>
                  </a:cubicBezTo>
                  <a:lnTo>
                    <a:pt x="3384" y="2757"/>
                  </a:lnTo>
                  <a:cubicBezTo>
                    <a:pt x="4061" y="2381"/>
                    <a:pt x="4337" y="1404"/>
                    <a:pt x="3911" y="727"/>
                  </a:cubicBezTo>
                  <a:cubicBezTo>
                    <a:pt x="3610" y="276"/>
                    <a:pt x="3109" y="0"/>
                    <a:pt x="2607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1"/>
            <p:cNvSpPr/>
            <p:nvPr/>
          </p:nvSpPr>
          <p:spPr>
            <a:xfrm rot="260809">
              <a:off x="1122801" y="828061"/>
              <a:ext cx="90973" cy="62443"/>
            </a:xfrm>
            <a:custGeom>
              <a:avLst/>
              <a:gdLst/>
              <a:ahLst/>
              <a:cxnLst/>
              <a:rect l="l" t="t" r="r" b="b"/>
              <a:pathLst>
                <a:path w="3836" h="2633" extrusionOk="0">
                  <a:moveTo>
                    <a:pt x="2206" y="1"/>
                  </a:moveTo>
                  <a:cubicBezTo>
                    <a:pt x="1830" y="1"/>
                    <a:pt x="1454" y="126"/>
                    <a:pt x="1178" y="427"/>
                  </a:cubicBezTo>
                  <a:cubicBezTo>
                    <a:pt x="953" y="628"/>
                    <a:pt x="752" y="853"/>
                    <a:pt x="527" y="1079"/>
                  </a:cubicBezTo>
                  <a:cubicBezTo>
                    <a:pt x="126" y="1480"/>
                    <a:pt x="0" y="2106"/>
                    <a:pt x="176" y="2633"/>
                  </a:cubicBezTo>
                  <a:lnTo>
                    <a:pt x="3409" y="2382"/>
                  </a:lnTo>
                  <a:cubicBezTo>
                    <a:pt x="3835" y="1806"/>
                    <a:pt x="3835" y="928"/>
                    <a:pt x="3284" y="427"/>
                  </a:cubicBezTo>
                  <a:cubicBezTo>
                    <a:pt x="2983" y="151"/>
                    <a:pt x="2582" y="1"/>
                    <a:pt x="2206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1"/>
            <p:cNvSpPr/>
            <p:nvPr/>
          </p:nvSpPr>
          <p:spPr>
            <a:xfrm rot="260686">
              <a:off x="3503325" y="4035832"/>
              <a:ext cx="492537" cy="178107"/>
            </a:xfrm>
            <a:custGeom>
              <a:avLst/>
              <a:gdLst/>
              <a:ahLst/>
              <a:cxnLst/>
              <a:rect l="l" t="t" r="r" b="b"/>
              <a:pathLst>
                <a:path w="23033" h="8329" extrusionOk="0">
                  <a:moveTo>
                    <a:pt x="11936" y="1"/>
                  </a:moveTo>
                  <a:cubicBezTo>
                    <a:pt x="10004" y="1"/>
                    <a:pt x="8087" y="380"/>
                    <a:pt x="6391" y="1278"/>
                  </a:cubicBezTo>
                  <a:cubicBezTo>
                    <a:pt x="3684" y="2732"/>
                    <a:pt x="1805" y="5288"/>
                    <a:pt x="0" y="7769"/>
                  </a:cubicBezTo>
                  <a:cubicBezTo>
                    <a:pt x="622" y="7663"/>
                    <a:pt x="1235" y="7621"/>
                    <a:pt x="1844" y="7621"/>
                  </a:cubicBezTo>
                  <a:cubicBezTo>
                    <a:pt x="3101" y="7621"/>
                    <a:pt x="4340" y="7801"/>
                    <a:pt x="5589" y="7970"/>
                  </a:cubicBezTo>
                  <a:cubicBezTo>
                    <a:pt x="6822" y="8149"/>
                    <a:pt x="8035" y="8328"/>
                    <a:pt x="9299" y="8328"/>
                  </a:cubicBezTo>
                  <a:cubicBezTo>
                    <a:pt x="9449" y="8328"/>
                    <a:pt x="9599" y="8326"/>
                    <a:pt x="9749" y="8321"/>
                  </a:cubicBezTo>
                  <a:cubicBezTo>
                    <a:pt x="12156" y="8270"/>
                    <a:pt x="14536" y="7594"/>
                    <a:pt x="16767" y="6616"/>
                  </a:cubicBezTo>
                  <a:cubicBezTo>
                    <a:pt x="18998" y="5664"/>
                    <a:pt x="20953" y="4411"/>
                    <a:pt x="23033" y="3183"/>
                  </a:cubicBezTo>
                  <a:cubicBezTo>
                    <a:pt x="20401" y="1955"/>
                    <a:pt x="17719" y="777"/>
                    <a:pt x="14862" y="275"/>
                  </a:cubicBezTo>
                  <a:cubicBezTo>
                    <a:pt x="13901" y="98"/>
                    <a:pt x="12916" y="1"/>
                    <a:pt x="11936" y="1"/>
                  </a:cubicBezTo>
                  <a:close/>
                </a:path>
              </a:pathLst>
            </a:custGeom>
            <a:solidFill>
              <a:srgbClr val="8E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1"/>
            <p:cNvSpPr/>
            <p:nvPr/>
          </p:nvSpPr>
          <p:spPr>
            <a:xfrm rot="260686">
              <a:off x="3419430" y="4093780"/>
              <a:ext cx="574544" cy="151206"/>
            </a:xfrm>
            <a:custGeom>
              <a:avLst/>
              <a:gdLst/>
              <a:ahLst/>
              <a:cxnLst/>
              <a:rect l="l" t="t" r="r" b="b"/>
              <a:pathLst>
                <a:path w="26868" h="7071" extrusionOk="0">
                  <a:moveTo>
                    <a:pt x="25013" y="1"/>
                  </a:moveTo>
                  <a:cubicBezTo>
                    <a:pt x="16367" y="1"/>
                    <a:pt x="7720" y="2282"/>
                    <a:pt x="201" y="6542"/>
                  </a:cubicBezTo>
                  <a:cubicBezTo>
                    <a:pt x="51" y="6617"/>
                    <a:pt x="1" y="6793"/>
                    <a:pt x="76" y="6918"/>
                  </a:cubicBezTo>
                  <a:cubicBezTo>
                    <a:pt x="124" y="7015"/>
                    <a:pt x="215" y="7071"/>
                    <a:pt x="313" y="7071"/>
                  </a:cubicBezTo>
                  <a:cubicBezTo>
                    <a:pt x="367" y="7071"/>
                    <a:pt x="424" y="7054"/>
                    <a:pt x="477" y="7018"/>
                  </a:cubicBezTo>
                  <a:cubicBezTo>
                    <a:pt x="7920" y="2808"/>
                    <a:pt x="16467" y="577"/>
                    <a:pt x="25013" y="577"/>
                  </a:cubicBezTo>
                  <a:cubicBezTo>
                    <a:pt x="25540" y="577"/>
                    <a:pt x="26066" y="577"/>
                    <a:pt x="26567" y="602"/>
                  </a:cubicBezTo>
                  <a:cubicBezTo>
                    <a:pt x="26718" y="602"/>
                    <a:pt x="26868" y="477"/>
                    <a:pt x="26868" y="327"/>
                  </a:cubicBezTo>
                  <a:cubicBezTo>
                    <a:pt x="26868" y="176"/>
                    <a:pt x="26743" y="26"/>
                    <a:pt x="26592" y="26"/>
                  </a:cubicBezTo>
                  <a:cubicBezTo>
                    <a:pt x="26066" y="26"/>
                    <a:pt x="25540" y="1"/>
                    <a:pt x="25013" y="1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1"/>
            <p:cNvSpPr/>
            <p:nvPr/>
          </p:nvSpPr>
          <p:spPr>
            <a:xfrm rot="260809">
              <a:off x="768156" y="2910109"/>
              <a:ext cx="114144" cy="840675"/>
            </a:xfrm>
            <a:custGeom>
              <a:avLst/>
              <a:gdLst/>
              <a:ahLst/>
              <a:cxnLst/>
              <a:rect l="l" t="t" r="r" b="b"/>
              <a:pathLst>
                <a:path w="4813" h="35448" extrusionOk="0">
                  <a:moveTo>
                    <a:pt x="513" y="1"/>
                  </a:moveTo>
                  <a:cubicBezTo>
                    <a:pt x="377" y="1"/>
                    <a:pt x="252" y="117"/>
                    <a:pt x="252" y="255"/>
                  </a:cubicBezTo>
                  <a:cubicBezTo>
                    <a:pt x="101" y="3713"/>
                    <a:pt x="1" y="6971"/>
                    <a:pt x="1" y="10129"/>
                  </a:cubicBezTo>
                  <a:cubicBezTo>
                    <a:pt x="1" y="18701"/>
                    <a:pt x="828" y="26520"/>
                    <a:pt x="4237" y="35267"/>
                  </a:cubicBezTo>
                  <a:cubicBezTo>
                    <a:pt x="4273" y="35377"/>
                    <a:pt x="4377" y="35447"/>
                    <a:pt x="4489" y="35447"/>
                  </a:cubicBezTo>
                  <a:cubicBezTo>
                    <a:pt x="4530" y="35447"/>
                    <a:pt x="4572" y="35438"/>
                    <a:pt x="4612" y="35418"/>
                  </a:cubicBezTo>
                  <a:cubicBezTo>
                    <a:pt x="4763" y="35368"/>
                    <a:pt x="4813" y="35192"/>
                    <a:pt x="4763" y="35067"/>
                  </a:cubicBezTo>
                  <a:cubicBezTo>
                    <a:pt x="1404" y="26395"/>
                    <a:pt x="577" y="18651"/>
                    <a:pt x="577" y="10129"/>
                  </a:cubicBezTo>
                  <a:cubicBezTo>
                    <a:pt x="577" y="6996"/>
                    <a:pt x="678" y="3738"/>
                    <a:pt x="828" y="280"/>
                  </a:cubicBezTo>
                  <a:cubicBezTo>
                    <a:pt x="828" y="129"/>
                    <a:pt x="703" y="4"/>
                    <a:pt x="552" y="4"/>
                  </a:cubicBezTo>
                  <a:cubicBezTo>
                    <a:pt x="539" y="2"/>
                    <a:pt x="526" y="1"/>
                    <a:pt x="513" y="1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1"/>
            <p:cNvSpPr/>
            <p:nvPr/>
          </p:nvSpPr>
          <p:spPr>
            <a:xfrm rot="260686">
              <a:off x="2440302" y="1480071"/>
              <a:ext cx="2327066" cy="2952055"/>
            </a:xfrm>
            <a:custGeom>
              <a:avLst/>
              <a:gdLst/>
              <a:ahLst/>
              <a:cxnLst/>
              <a:rect l="l" t="t" r="r" b="b"/>
              <a:pathLst>
                <a:path w="108823" h="138050" extrusionOk="0">
                  <a:moveTo>
                    <a:pt x="24988" y="1"/>
                  </a:moveTo>
                  <a:lnTo>
                    <a:pt x="0" y="121129"/>
                  </a:lnTo>
                  <a:lnTo>
                    <a:pt x="81730" y="137997"/>
                  </a:lnTo>
                  <a:cubicBezTo>
                    <a:pt x="81896" y="138033"/>
                    <a:pt x="82062" y="138050"/>
                    <a:pt x="82225" y="138050"/>
                  </a:cubicBezTo>
                  <a:cubicBezTo>
                    <a:pt x="83312" y="138050"/>
                    <a:pt x="84272" y="137282"/>
                    <a:pt x="84512" y="136192"/>
                  </a:cubicBezTo>
                  <a:lnTo>
                    <a:pt x="108547" y="19625"/>
                  </a:lnTo>
                  <a:cubicBezTo>
                    <a:pt x="108823" y="18372"/>
                    <a:pt x="107996" y="17119"/>
                    <a:pt x="106743" y="16868"/>
                  </a:cubicBezTo>
                  <a:lnTo>
                    <a:pt x="24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1"/>
            <p:cNvSpPr/>
            <p:nvPr/>
          </p:nvSpPr>
          <p:spPr>
            <a:xfrm rot="260686">
              <a:off x="2313514" y="1444104"/>
              <a:ext cx="2327066" cy="2951905"/>
            </a:xfrm>
            <a:custGeom>
              <a:avLst/>
              <a:gdLst/>
              <a:ahLst/>
              <a:cxnLst/>
              <a:rect l="l" t="t" r="r" b="b"/>
              <a:pathLst>
                <a:path w="108823" h="138043" extrusionOk="0">
                  <a:moveTo>
                    <a:pt x="25013" y="1"/>
                  </a:moveTo>
                  <a:lnTo>
                    <a:pt x="0" y="121129"/>
                  </a:lnTo>
                  <a:lnTo>
                    <a:pt x="81755" y="137997"/>
                  </a:lnTo>
                  <a:cubicBezTo>
                    <a:pt x="81912" y="138028"/>
                    <a:pt x="82069" y="138042"/>
                    <a:pt x="82223" y="138042"/>
                  </a:cubicBezTo>
                  <a:cubicBezTo>
                    <a:pt x="83321" y="138042"/>
                    <a:pt x="84292" y="137288"/>
                    <a:pt x="84512" y="136167"/>
                  </a:cubicBezTo>
                  <a:lnTo>
                    <a:pt x="108572" y="19625"/>
                  </a:lnTo>
                  <a:cubicBezTo>
                    <a:pt x="108823" y="18347"/>
                    <a:pt x="108021" y="17119"/>
                    <a:pt x="106742" y="16843"/>
                  </a:cubicBezTo>
                  <a:lnTo>
                    <a:pt x="25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1"/>
            <p:cNvSpPr/>
            <p:nvPr/>
          </p:nvSpPr>
          <p:spPr>
            <a:xfrm rot="260686">
              <a:off x="2202348" y="1345110"/>
              <a:ext cx="663523" cy="2617032"/>
            </a:xfrm>
            <a:custGeom>
              <a:avLst/>
              <a:gdLst/>
              <a:ahLst/>
              <a:cxnLst/>
              <a:rect l="l" t="t" r="r" b="b"/>
              <a:pathLst>
                <a:path w="31029" h="122383" extrusionOk="0">
                  <a:moveTo>
                    <a:pt x="24989" y="1"/>
                  </a:moveTo>
                  <a:lnTo>
                    <a:pt x="1" y="121129"/>
                  </a:lnTo>
                  <a:lnTo>
                    <a:pt x="6016" y="122382"/>
                  </a:lnTo>
                  <a:lnTo>
                    <a:pt x="31029" y="1254"/>
                  </a:lnTo>
                  <a:lnTo>
                    <a:pt x="24989" y="1"/>
                  </a:lnTo>
                  <a:close/>
                </a:path>
              </a:pathLst>
            </a:custGeom>
            <a:solidFill>
              <a:srgbClr val="6BA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1"/>
            <p:cNvSpPr/>
            <p:nvPr/>
          </p:nvSpPr>
          <p:spPr>
            <a:xfrm rot="260686">
              <a:off x="2526229" y="1637076"/>
              <a:ext cx="1916558" cy="2567186"/>
            </a:xfrm>
            <a:custGeom>
              <a:avLst/>
              <a:gdLst/>
              <a:ahLst/>
              <a:cxnLst/>
              <a:rect l="l" t="t" r="r" b="b"/>
              <a:pathLst>
                <a:path w="89626" h="120052" extrusionOk="0">
                  <a:moveTo>
                    <a:pt x="21881" y="0"/>
                  </a:moveTo>
                  <a:lnTo>
                    <a:pt x="1" y="106066"/>
                  </a:lnTo>
                  <a:lnTo>
                    <a:pt x="67721" y="120051"/>
                  </a:lnTo>
                  <a:lnTo>
                    <a:pt x="89626" y="13960"/>
                  </a:lnTo>
                  <a:lnTo>
                    <a:pt x="2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1"/>
            <p:cNvSpPr/>
            <p:nvPr/>
          </p:nvSpPr>
          <p:spPr>
            <a:xfrm rot="260686">
              <a:off x="2632555" y="1743763"/>
              <a:ext cx="1705392" cy="2348535"/>
            </a:xfrm>
            <a:custGeom>
              <a:avLst/>
              <a:gdLst/>
              <a:ahLst/>
              <a:cxnLst/>
              <a:rect l="l" t="t" r="r" b="b"/>
              <a:pathLst>
                <a:path w="79751" h="109827" extrusionOk="0">
                  <a:moveTo>
                    <a:pt x="20602" y="753"/>
                  </a:moveTo>
                  <a:lnTo>
                    <a:pt x="78998" y="12808"/>
                  </a:lnTo>
                  <a:lnTo>
                    <a:pt x="59138" y="109060"/>
                  </a:lnTo>
                  <a:lnTo>
                    <a:pt x="752" y="97019"/>
                  </a:lnTo>
                  <a:lnTo>
                    <a:pt x="20602" y="753"/>
                  </a:lnTo>
                  <a:close/>
                  <a:moveTo>
                    <a:pt x="20126" y="1"/>
                  </a:moveTo>
                  <a:lnTo>
                    <a:pt x="0" y="97520"/>
                  </a:lnTo>
                  <a:lnTo>
                    <a:pt x="59625" y="109826"/>
                  </a:lnTo>
                  <a:lnTo>
                    <a:pt x="59700" y="109525"/>
                  </a:lnTo>
                  <a:lnTo>
                    <a:pt x="79750" y="12307"/>
                  </a:lnTo>
                  <a:lnTo>
                    <a:pt x="20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1"/>
            <p:cNvSpPr/>
            <p:nvPr/>
          </p:nvSpPr>
          <p:spPr>
            <a:xfrm rot="260686">
              <a:off x="2966390" y="2093084"/>
              <a:ext cx="1033315" cy="1636642"/>
            </a:xfrm>
            <a:custGeom>
              <a:avLst/>
              <a:gdLst/>
              <a:ahLst/>
              <a:cxnLst/>
              <a:rect l="l" t="t" r="r" b="b"/>
              <a:pathLst>
                <a:path w="48322" h="76536" extrusionOk="0">
                  <a:moveTo>
                    <a:pt x="29818" y="0"/>
                  </a:moveTo>
                  <a:cubicBezTo>
                    <a:pt x="19451" y="0"/>
                    <a:pt x="8386" y="14545"/>
                    <a:pt x="4336" y="34183"/>
                  </a:cubicBezTo>
                  <a:cubicBezTo>
                    <a:pt x="0" y="55185"/>
                    <a:pt x="5364" y="74057"/>
                    <a:pt x="16291" y="76313"/>
                  </a:cubicBezTo>
                  <a:cubicBezTo>
                    <a:pt x="17015" y="76462"/>
                    <a:pt x="17746" y="76535"/>
                    <a:pt x="18480" y="76535"/>
                  </a:cubicBezTo>
                  <a:cubicBezTo>
                    <a:pt x="28849" y="76535"/>
                    <a:pt x="39936" y="61991"/>
                    <a:pt x="43986" y="42353"/>
                  </a:cubicBezTo>
                  <a:cubicBezTo>
                    <a:pt x="48322" y="21350"/>
                    <a:pt x="42958" y="2478"/>
                    <a:pt x="32006" y="222"/>
                  </a:cubicBezTo>
                  <a:cubicBezTo>
                    <a:pt x="31282" y="73"/>
                    <a:pt x="30551" y="0"/>
                    <a:pt x="29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1"/>
            <p:cNvSpPr/>
            <p:nvPr/>
          </p:nvSpPr>
          <p:spPr>
            <a:xfrm rot="260686">
              <a:off x="2731513" y="1614570"/>
              <a:ext cx="155975" cy="155440"/>
            </a:xfrm>
            <a:custGeom>
              <a:avLst/>
              <a:gdLst/>
              <a:ahLst/>
              <a:cxnLst/>
              <a:rect l="l" t="t" r="r" b="b"/>
              <a:pathLst>
                <a:path w="7294" h="7269" extrusionOk="0">
                  <a:moveTo>
                    <a:pt x="1254" y="0"/>
                  </a:moveTo>
                  <a:lnTo>
                    <a:pt x="0" y="6040"/>
                  </a:lnTo>
                  <a:lnTo>
                    <a:pt x="6040" y="7268"/>
                  </a:lnTo>
                  <a:lnTo>
                    <a:pt x="7294" y="1228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1"/>
            <p:cNvSpPr/>
            <p:nvPr/>
          </p:nvSpPr>
          <p:spPr>
            <a:xfrm rot="260686">
              <a:off x="2686564" y="1827661"/>
              <a:ext cx="142054" cy="91138"/>
            </a:xfrm>
            <a:custGeom>
              <a:avLst/>
              <a:gdLst/>
              <a:ahLst/>
              <a:cxnLst/>
              <a:rect l="l" t="t" r="r" b="b"/>
              <a:pathLst>
                <a:path w="6643" h="4262" extrusionOk="0">
                  <a:moveTo>
                    <a:pt x="627" y="1"/>
                  </a:moveTo>
                  <a:lnTo>
                    <a:pt x="1" y="3033"/>
                  </a:lnTo>
                  <a:lnTo>
                    <a:pt x="6041" y="4261"/>
                  </a:lnTo>
                  <a:lnTo>
                    <a:pt x="6642" y="1254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1"/>
            <p:cNvSpPr/>
            <p:nvPr/>
          </p:nvSpPr>
          <p:spPr>
            <a:xfrm rot="260686">
              <a:off x="2154224" y="3684467"/>
              <a:ext cx="142032" cy="91117"/>
            </a:xfrm>
            <a:custGeom>
              <a:avLst/>
              <a:gdLst/>
              <a:ahLst/>
              <a:cxnLst/>
              <a:rect l="l" t="t" r="r" b="b"/>
              <a:pathLst>
                <a:path w="6642" h="4261" extrusionOk="0">
                  <a:moveTo>
                    <a:pt x="602" y="0"/>
                  </a:moveTo>
                  <a:lnTo>
                    <a:pt x="0" y="3008"/>
                  </a:lnTo>
                  <a:lnTo>
                    <a:pt x="6015" y="4261"/>
                  </a:lnTo>
                  <a:lnTo>
                    <a:pt x="6642" y="1228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1"/>
            <p:cNvSpPr/>
            <p:nvPr/>
          </p:nvSpPr>
          <p:spPr>
            <a:xfrm rot="260809">
              <a:off x="800294" y="1406854"/>
              <a:ext cx="127211" cy="397665"/>
            </a:xfrm>
            <a:custGeom>
              <a:avLst/>
              <a:gdLst/>
              <a:ahLst/>
              <a:cxnLst/>
              <a:rect l="l" t="t" r="r" b="b"/>
              <a:pathLst>
                <a:path w="5364" h="16768" extrusionOk="0">
                  <a:moveTo>
                    <a:pt x="5364" y="0"/>
                  </a:moveTo>
                  <a:cubicBezTo>
                    <a:pt x="4637" y="5715"/>
                    <a:pt x="2782" y="11228"/>
                    <a:pt x="0" y="16191"/>
                  </a:cubicBezTo>
                  <a:lnTo>
                    <a:pt x="1128" y="16767"/>
                  </a:lnTo>
                  <a:cubicBezTo>
                    <a:pt x="3610" y="11479"/>
                    <a:pt x="5038" y="5765"/>
                    <a:pt x="5364" y="0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1"/>
            <p:cNvSpPr/>
            <p:nvPr/>
          </p:nvSpPr>
          <p:spPr>
            <a:xfrm rot="260809">
              <a:off x="780720" y="702066"/>
              <a:ext cx="88578" cy="77503"/>
            </a:xfrm>
            <a:custGeom>
              <a:avLst/>
              <a:gdLst/>
              <a:ahLst/>
              <a:cxnLst/>
              <a:rect l="l" t="t" r="r" b="b"/>
              <a:pathLst>
                <a:path w="3735" h="3268" extrusionOk="0">
                  <a:moveTo>
                    <a:pt x="1885" y="1"/>
                  </a:moveTo>
                  <a:cubicBezTo>
                    <a:pt x="1610" y="1"/>
                    <a:pt x="1332" y="71"/>
                    <a:pt x="1078" y="218"/>
                  </a:cubicBezTo>
                  <a:cubicBezTo>
                    <a:pt x="276" y="669"/>
                    <a:pt x="1" y="1647"/>
                    <a:pt x="452" y="2449"/>
                  </a:cubicBezTo>
                  <a:cubicBezTo>
                    <a:pt x="755" y="2972"/>
                    <a:pt x="1309" y="3267"/>
                    <a:pt x="1875" y="3267"/>
                  </a:cubicBezTo>
                  <a:cubicBezTo>
                    <a:pt x="2150" y="3267"/>
                    <a:pt x="2428" y="3198"/>
                    <a:pt x="2682" y="3050"/>
                  </a:cubicBezTo>
                  <a:cubicBezTo>
                    <a:pt x="3459" y="2599"/>
                    <a:pt x="3735" y="1622"/>
                    <a:pt x="3284" y="820"/>
                  </a:cubicBezTo>
                  <a:cubicBezTo>
                    <a:pt x="2997" y="297"/>
                    <a:pt x="2449" y="1"/>
                    <a:pt x="1885" y="1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1"/>
            <p:cNvSpPr/>
            <p:nvPr/>
          </p:nvSpPr>
          <p:spPr>
            <a:xfrm rot="260809">
              <a:off x="887002" y="1389942"/>
              <a:ext cx="88578" cy="77788"/>
            </a:xfrm>
            <a:custGeom>
              <a:avLst/>
              <a:gdLst/>
              <a:ahLst/>
              <a:cxnLst/>
              <a:rect l="l" t="t" r="r" b="b"/>
              <a:pathLst>
                <a:path w="3735" h="3280" extrusionOk="0">
                  <a:moveTo>
                    <a:pt x="1879" y="0"/>
                  </a:moveTo>
                  <a:cubicBezTo>
                    <a:pt x="1606" y="0"/>
                    <a:pt x="1330" y="67"/>
                    <a:pt x="1078" y="206"/>
                  </a:cubicBezTo>
                  <a:cubicBezTo>
                    <a:pt x="276" y="657"/>
                    <a:pt x="0" y="1659"/>
                    <a:pt x="451" y="2436"/>
                  </a:cubicBezTo>
                  <a:cubicBezTo>
                    <a:pt x="756" y="2978"/>
                    <a:pt x="1312" y="3279"/>
                    <a:pt x="1880" y="3279"/>
                  </a:cubicBezTo>
                  <a:cubicBezTo>
                    <a:pt x="2153" y="3279"/>
                    <a:pt x="2429" y="3209"/>
                    <a:pt x="2682" y="3063"/>
                  </a:cubicBezTo>
                  <a:cubicBezTo>
                    <a:pt x="3459" y="2612"/>
                    <a:pt x="3735" y="1609"/>
                    <a:pt x="3308" y="832"/>
                  </a:cubicBezTo>
                  <a:cubicBezTo>
                    <a:pt x="3004" y="290"/>
                    <a:pt x="2448" y="0"/>
                    <a:pt x="1879" y="0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1"/>
            <p:cNvSpPr/>
            <p:nvPr/>
          </p:nvSpPr>
          <p:spPr>
            <a:xfrm rot="260809">
              <a:off x="813389" y="1119411"/>
              <a:ext cx="88578" cy="77503"/>
            </a:xfrm>
            <a:custGeom>
              <a:avLst/>
              <a:gdLst/>
              <a:ahLst/>
              <a:cxnLst/>
              <a:rect l="l" t="t" r="r" b="b"/>
              <a:pathLst>
                <a:path w="3735" h="3268" extrusionOk="0">
                  <a:moveTo>
                    <a:pt x="1871" y="0"/>
                  </a:moveTo>
                  <a:cubicBezTo>
                    <a:pt x="1596" y="0"/>
                    <a:pt x="1315" y="70"/>
                    <a:pt x="1053" y="218"/>
                  </a:cubicBezTo>
                  <a:cubicBezTo>
                    <a:pt x="276" y="669"/>
                    <a:pt x="0" y="1646"/>
                    <a:pt x="451" y="2448"/>
                  </a:cubicBezTo>
                  <a:cubicBezTo>
                    <a:pt x="755" y="2971"/>
                    <a:pt x="1297" y="3267"/>
                    <a:pt x="1864" y="3267"/>
                  </a:cubicBezTo>
                  <a:cubicBezTo>
                    <a:pt x="2139" y="3267"/>
                    <a:pt x="2420" y="3197"/>
                    <a:pt x="2682" y="3050"/>
                  </a:cubicBezTo>
                  <a:cubicBezTo>
                    <a:pt x="3459" y="2599"/>
                    <a:pt x="3735" y="1621"/>
                    <a:pt x="3284" y="819"/>
                  </a:cubicBezTo>
                  <a:cubicBezTo>
                    <a:pt x="2980" y="296"/>
                    <a:pt x="2438" y="0"/>
                    <a:pt x="1871" y="0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1"/>
            <p:cNvSpPr/>
            <p:nvPr/>
          </p:nvSpPr>
          <p:spPr>
            <a:xfrm rot="260686">
              <a:off x="2147019" y="4460380"/>
              <a:ext cx="79356" cy="70032"/>
            </a:xfrm>
            <a:custGeom>
              <a:avLst/>
              <a:gdLst/>
              <a:ahLst/>
              <a:cxnLst/>
              <a:rect l="l" t="t" r="r" b="b"/>
              <a:pathLst>
                <a:path w="3711" h="3275" extrusionOk="0">
                  <a:moveTo>
                    <a:pt x="1849" y="1"/>
                  </a:moveTo>
                  <a:cubicBezTo>
                    <a:pt x="1528" y="1"/>
                    <a:pt x="1206" y="96"/>
                    <a:pt x="928" y="297"/>
                  </a:cubicBezTo>
                  <a:cubicBezTo>
                    <a:pt x="176" y="823"/>
                    <a:pt x="1" y="1826"/>
                    <a:pt x="527" y="2578"/>
                  </a:cubicBezTo>
                  <a:cubicBezTo>
                    <a:pt x="837" y="3027"/>
                    <a:pt x="1347" y="3275"/>
                    <a:pt x="1864" y="3275"/>
                  </a:cubicBezTo>
                  <a:cubicBezTo>
                    <a:pt x="2183" y="3275"/>
                    <a:pt x="2505" y="3180"/>
                    <a:pt x="2783" y="2979"/>
                  </a:cubicBezTo>
                  <a:cubicBezTo>
                    <a:pt x="3535" y="2452"/>
                    <a:pt x="3710" y="1450"/>
                    <a:pt x="3209" y="698"/>
                  </a:cubicBezTo>
                  <a:cubicBezTo>
                    <a:pt x="2884" y="249"/>
                    <a:pt x="2367" y="1"/>
                    <a:pt x="1849" y="1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1"/>
            <p:cNvSpPr/>
            <p:nvPr/>
          </p:nvSpPr>
          <p:spPr>
            <a:xfrm rot="260809">
              <a:off x="722107" y="491653"/>
              <a:ext cx="2747252" cy="2109869"/>
            </a:xfrm>
            <a:custGeom>
              <a:avLst/>
              <a:gdLst/>
              <a:ahLst/>
              <a:cxnLst/>
              <a:rect l="l" t="t" r="r" b="b"/>
              <a:pathLst>
                <a:path w="115841" h="88965" extrusionOk="0">
                  <a:moveTo>
                    <a:pt x="108833" y="0"/>
                  </a:moveTo>
                  <a:cubicBezTo>
                    <a:pt x="108713" y="0"/>
                    <a:pt x="108593" y="6"/>
                    <a:pt x="108472" y="17"/>
                  </a:cubicBezTo>
                  <a:lnTo>
                    <a:pt x="0" y="10869"/>
                  </a:lnTo>
                  <a:lnTo>
                    <a:pt x="15213" y="84804"/>
                  </a:lnTo>
                  <a:lnTo>
                    <a:pt x="115841" y="88965"/>
                  </a:lnTo>
                  <a:lnTo>
                    <a:pt x="115841" y="88965"/>
                  </a:lnTo>
                  <a:lnTo>
                    <a:pt x="112708" y="3476"/>
                  </a:lnTo>
                  <a:cubicBezTo>
                    <a:pt x="112637" y="1559"/>
                    <a:pt x="110846" y="0"/>
                    <a:pt x="108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1"/>
            <p:cNvSpPr/>
            <p:nvPr/>
          </p:nvSpPr>
          <p:spPr>
            <a:xfrm rot="260809">
              <a:off x="638910" y="660820"/>
              <a:ext cx="496323" cy="3875385"/>
            </a:xfrm>
            <a:custGeom>
              <a:avLst/>
              <a:gdLst/>
              <a:ahLst/>
              <a:cxnLst/>
              <a:rect l="l" t="t" r="r" b="b"/>
              <a:pathLst>
                <a:path w="20928" h="163410" extrusionOk="0">
                  <a:moveTo>
                    <a:pt x="0" y="0"/>
                  </a:moveTo>
                  <a:lnTo>
                    <a:pt x="8622" y="154688"/>
                  </a:lnTo>
                  <a:lnTo>
                    <a:pt x="20928" y="163409"/>
                  </a:lnTo>
                  <a:lnTo>
                    <a:pt x="12331" y="8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1"/>
            <p:cNvSpPr/>
            <p:nvPr/>
          </p:nvSpPr>
          <p:spPr>
            <a:xfrm rot="260809">
              <a:off x="761269" y="1321998"/>
              <a:ext cx="297205" cy="298984"/>
            </a:xfrm>
            <a:custGeom>
              <a:avLst/>
              <a:gdLst/>
              <a:ahLst/>
              <a:cxnLst/>
              <a:rect l="l" t="t" r="r" b="b"/>
              <a:pathLst>
                <a:path w="12532" h="12607" extrusionOk="0">
                  <a:moveTo>
                    <a:pt x="0" y="0"/>
                  </a:moveTo>
                  <a:lnTo>
                    <a:pt x="226" y="3860"/>
                  </a:lnTo>
                  <a:lnTo>
                    <a:pt x="12532" y="12607"/>
                  </a:lnTo>
                  <a:lnTo>
                    <a:pt x="12331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1"/>
            <p:cNvSpPr/>
            <p:nvPr/>
          </p:nvSpPr>
          <p:spPr>
            <a:xfrm rot="260809">
              <a:off x="707105" y="4004312"/>
              <a:ext cx="297205" cy="298391"/>
            </a:xfrm>
            <a:custGeom>
              <a:avLst/>
              <a:gdLst/>
              <a:ahLst/>
              <a:cxnLst/>
              <a:rect l="l" t="t" r="r" b="b"/>
              <a:pathLst>
                <a:path w="12532" h="12582" extrusionOk="0">
                  <a:moveTo>
                    <a:pt x="0" y="0"/>
                  </a:moveTo>
                  <a:lnTo>
                    <a:pt x="226" y="3860"/>
                  </a:lnTo>
                  <a:lnTo>
                    <a:pt x="12531" y="12582"/>
                  </a:lnTo>
                  <a:lnTo>
                    <a:pt x="12331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1"/>
            <p:cNvSpPr/>
            <p:nvPr/>
          </p:nvSpPr>
          <p:spPr>
            <a:xfrm rot="260809">
              <a:off x="838931" y="577231"/>
              <a:ext cx="2810858" cy="451168"/>
            </a:xfrm>
            <a:custGeom>
              <a:avLst/>
              <a:gdLst/>
              <a:ahLst/>
              <a:cxnLst/>
              <a:rect l="l" t="t" r="r" b="b"/>
              <a:pathLst>
                <a:path w="118523" h="19024" extrusionOk="0">
                  <a:moveTo>
                    <a:pt x="106693" y="1"/>
                  </a:moveTo>
                  <a:lnTo>
                    <a:pt x="1" y="9525"/>
                  </a:lnTo>
                  <a:lnTo>
                    <a:pt x="9875" y="16868"/>
                  </a:lnTo>
                  <a:lnTo>
                    <a:pt x="118523" y="19024"/>
                  </a:lnTo>
                  <a:lnTo>
                    <a:pt x="118297" y="17921"/>
                  </a:lnTo>
                  <a:cubicBezTo>
                    <a:pt x="116894" y="10953"/>
                    <a:pt x="112733" y="4562"/>
                    <a:pt x="106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1"/>
            <p:cNvSpPr/>
            <p:nvPr/>
          </p:nvSpPr>
          <p:spPr>
            <a:xfrm rot="260809">
              <a:off x="928521" y="781710"/>
              <a:ext cx="2886938" cy="3867370"/>
            </a:xfrm>
            <a:custGeom>
              <a:avLst/>
              <a:gdLst/>
              <a:ahLst/>
              <a:cxnLst/>
              <a:rect l="l" t="t" r="r" b="b"/>
              <a:pathLst>
                <a:path w="121731" h="163072" extrusionOk="0">
                  <a:moveTo>
                    <a:pt x="110388" y="0"/>
                  </a:moveTo>
                  <a:cubicBezTo>
                    <a:pt x="110294" y="0"/>
                    <a:pt x="110198" y="4"/>
                    <a:pt x="110101" y="13"/>
                  </a:cubicBezTo>
                  <a:lnTo>
                    <a:pt x="0" y="8885"/>
                  </a:lnTo>
                  <a:lnTo>
                    <a:pt x="8522" y="163071"/>
                  </a:lnTo>
                  <a:lnTo>
                    <a:pt x="118723" y="154675"/>
                  </a:lnTo>
                  <a:cubicBezTo>
                    <a:pt x="120427" y="154550"/>
                    <a:pt x="121730" y="153147"/>
                    <a:pt x="121630" y="151517"/>
                  </a:cubicBezTo>
                  <a:lnTo>
                    <a:pt x="113359" y="2695"/>
                  </a:lnTo>
                  <a:cubicBezTo>
                    <a:pt x="113265" y="1158"/>
                    <a:pt x="111966" y="0"/>
                    <a:pt x="110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1"/>
            <p:cNvSpPr/>
            <p:nvPr/>
          </p:nvSpPr>
          <p:spPr>
            <a:xfrm rot="260809">
              <a:off x="1281930" y="1030983"/>
              <a:ext cx="2228969" cy="1635768"/>
            </a:xfrm>
            <a:custGeom>
              <a:avLst/>
              <a:gdLst/>
              <a:ahLst/>
              <a:cxnLst/>
              <a:rect l="l" t="t" r="r" b="b"/>
              <a:pathLst>
                <a:path w="93987" h="68974" extrusionOk="0">
                  <a:moveTo>
                    <a:pt x="82382" y="0"/>
                  </a:moveTo>
                  <a:lnTo>
                    <a:pt x="7695" y="5690"/>
                  </a:lnTo>
                  <a:cubicBezTo>
                    <a:pt x="7946" y="10201"/>
                    <a:pt x="4537" y="14111"/>
                    <a:pt x="1" y="14462"/>
                  </a:cubicBezTo>
                  <a:lnTo>
                    <a:pt x="2658" y="61128"/>
                  </a:lnTo>
                  <a:cubicBezTo>
                    <a:pt x="2872" y="61112"/>
                    <a:pt x="3084" y="61104"/>
                    <a:pt x="3295" y="61104"/>
                  </a:cubicBezTo>
                  <a:cubicBezTo>
                    <a:pt x="7682" y="61104"/>
                    <a:pt x="11366" y="64525"/>
                    <a:pt x="11605" y="68973"/>
                  </a:cubicBezTo>
                  <a:lnTo>
                    <a:pt x="86292" y="63284"/>
                  </a:lnTo>
                  <a:cubicBezTo>
                    <a:pt x="86041" y="58747"/>
                    <a:pt x="89450" y="54838"/>
                    <a:pt x="93986" y="54487"/>
                  </a:cubicBezTo>
                  <a:lnTo>
                    <a:pt x="91330" y="7820"/>
                  </a:lnTo>
                  <a:cubicBezTo>
                    <a:pt x="91116" y="7836"/>
                    <a:pt x="90903" y="7844"/>
                    <a:pt x="90692" y="7844"/>
                  </a:cubicBezTo>
                  <a:cubicBezTo>
                    <a:pt x="86305" y="7844"/>
                    <a:pt x="82621" y="4424"/>
                    <a:pt x="8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1"/>
            <p:cNvSpPr/>
            <p:nvPr/>
          </p:nvSpPr>
          <p:spPr>
            <a:xfrm rot="260809">
              <a:off x="1344184" y="1079872"/>
              <a:ext cx="2092841" cy="1541854"/>
            </a:xfrm>
            <a:custGeom>
              <a:avLst/>
              <a:gdLst/>
              <a:ahLst/>
              <a:cxnLst/>
              <a:rect l="l" t="t" r="r" b="b"/>
              <a:pathLst>
                <a:path w="88247" h="65014" extrusionOk="0">
                  <a:moveTo>
                    <a:pt x="76628" y="909"/>
                  </a:moveTo>
                  <a:cubicBezTo>
                    <a:pt x="77084" y="5056"/>
                    <a:pt x="80595" y="8171"/>
                    <a:pt x="84738" y="8171"/>
                  </a:cubicBezTo>
                  <a:cubicBezTo>
                    <a:pt x="84803" y="8171"/>
                    <a:pt x="84869" y="8171"/>
                    <a:pt x="84936" y="8170"/>
                  </a:cubicBezTo>
                  <a:lnTo>
                    <a:pt x="84936" y="8170"/>
                  </a:lnTo>
                  <a:lnTo>
                    <a:pt x="87346" y="50746"/>
                  </a:lnTo>
                  <a:lnTo>
                    <a:pt x="87346" y="50746"/>
                  </a:lnTo>
                  <a:cubicBezTo>
                    <a:pt x="83271" y="51267"/>
                    <a:pt x="80226" y="54753"/>
                    <a:pt x="80226" y="58848"/>
                  </a:cubicBezTo>
                  <a:cubicBezTo>
                    <a:pt x="80226" y="58866"/>
                    <a:pt x="80226" y="58885"/>
                    <a:pt x="80226" y="58904"/>
                  </a:cubicBezTo>
                  <a:lnTo>
                    <a:pt x="80226" y="58904"/>
                  </a:lnTo>
                  <a:lnTo>
                    <a:pt x="11621" y="64129"/>
                  </a:lnTo>
                  <a:lnTo>
                    <a:pt x="11621" y="64129"/>
                  </a:lnTo>
                  <a:cubicBezTo>
                    <a:pt x="11175" y="59993"/>
                    <a:pt x="7660" y="56843"/>
                    <a:pt x="3509" y="56843"/>
                  </a:cubicBezTo>
                  <a:cubicBezTo>
                    <a:pt x="3445" y="56843"/>
                    <a:pt x="3378" y="56846"/>
                    <a:pt x="3310" y="56849"/>
                  </a:cubicBezTo>
                  <a:lnTo>
                    <a:pt x="3310" y="56849"/>
                  </a:lnTo>
                  <a:lnTo>
                    <a:pt x="876" y="14294"/>
                  </a:lnTo>
                  <a:lnTo>
                    <a:pt x="876" y="14294"/>
                  </a:lnTo>
                  <a:cubicBezTo>
                    <a:pt x="4941" y="13761"/>
                    <a:pt x="8021" y="10293"/>
                    <a:pt x="8021" y="6191"/>
                  </a:cubicBezTo>
                  <a:cubicBezTo>
                    <a:pt x="8021" y="6173"/>
                    <a:pt x="8020" y="6154"/>
                    <a:pt x="8019" y="6135"/>
                  </a:cubicBezTo>
                  <a:lnTo>
                    <a:pt x="8019" y="6135"/>
                  </a:lnTo>
                  <a:lnTo>
                    <a:pt x="76628" y="909"/>
                  </a:lnTo>
                  <a:close/>
                  <a:moveTo>
                    <a:pt x="77394" y="0"/>
                  </a:moveTo>
                  <a:lnTo>
                    <a:pt x="7143" y="5364"/>
                  </a:lnTo>
                  <a:lnTo>
                    <a:pt x="7168" y="5765"/>
                  </a:lnTo>
                  <a:cubicBezTo>
                    <a:pt x="7168" y="5915"/>
                    <a:pt x="7168" y="6066"/>
                    <a:pt x="7168" y="6191"/>
                  </a:cubicBezTo>
                  <a:cubicBezTo>
                    <a:pt x="7168" y="10001"/>
                    <a:pt x="4236" y="13209"/>
                    <a:pt x="401" y="13484"/>
                  </a:cubicBezTo>
                  <a:lnTo>
                    <a:pt x="0" y="13534"/>
                  </a:lnTo>
                  <a:lnTo>
                    <a:pt x="2507" y="57745"/>
                  </a:lnTo>
                  <a:lnTo>
                    <a:pt x="2933" y="57720"/>
                  </a:lnTo>
                  <a:cubicBezTo>
                    <a:pt x="3133" y="57695"/>
                    <a:pt x="3309" y="57695"/>
                    <a:pt x="3509" y="57695"/>
                  </a:cubicBezTo>
                  <a:cubicBezTo>
                    <a:pt x="7344" y="57695"/>
                    <a:pt x="10577" y="60703"/>
                    <a:pt x="10803" y="64587"/>
                  </a:cubicBezTo>
                  <a:lnTo>
                    <a:pt x="10828" y="65013"/>
                  </a:lnTo>
                  <a:lnTo>
                    <a:pt x="81104" y="59675"/>
                  </a:lnTo>
                  <a:lnTo>
                    <a:pt x="81079" y="59249"/>
                  </a:lnTo>
                  <a:cubicBezTo>
                    <a:pt x="81054" y="59124"/>
                    <a:pt x="81054" y="58973"/>
                    <a:pt x="81054" y="58848"/>
                  </a:cubicBezTo>
                  <a:cubicBezTo>
                    <a:pt x="81054" y="55038"/>
                    <a:pt x="83986" y="51830"/>
                    <a:pt x="87820" y="51530"/>
                  </a:cubicBezTo>
                  <a:lnTo>
                    <a:pt x="88247" y="51505"/>
                  </a:lnTo>
                  <a:lnTo>
                    <a:pt x="85715" y="7294"/>
                  </a:lnTo>
                  <a:lnTo>
                    <a:pt x="85289" y="7319"/>
                  </a:lnTo>
                  <a:cubicBezTo>
                    <a:pt x="85114" y="7344"/>
                    <a:pt x="84913" y="7344"/>
                    <a:pt x="84738" y="7344"/>
                  </a:cubicBezTo>
                  <a:cubicBezTo>
                    <a:pt x="80878" y="7344"/>
                    <a:pt x="77645" y="4336"/>
                    <a:pt x="77419" y="427"/>
                  </a:cubicBezTo>
                  <a:lnTo>
                    <a:pt x="77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1"/>
            <p:cNvSpPr/>
            <p:nvPr/>
          </p:nvSpPr>
          <p:spPr>
            <a:xfrm rot="260809">
              <a:off x="1252431" y="2941969"/>
              <a:ext cx="2217657" cy="1037824"/>
            </a:xfrm>
            <a:custGeom>
              <a:avLst/>
              <a:gdLst/>
              <a:ahLst/>
              <a:cxnLst/>
              <a:rect l="l" t="t" r="r" b="b"/>
              <a:pathLst>
                <a:path w="93510" h="43761" extrusionOk="0">
                  <a:moveTo>
                    <a:pt x="91304" y="1"/>
                  </a:moveTo>
                  <a:lnTo>
                    <a:pt x="1" y="6968"/>
                  </a:lnTo>
                  <a:lnTo>
                    <a:pt x="2206" y="43761"/>
                  </a:lnTo>
                  <a:lnTo>
                    <a:pt x="93510" y="36818"/>
                  </a:lnTo>
                  <a:lnTo>
                    <a:pt x="9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1"/>
            <p:cNvSpPr/>
            <p:nvPr/>
          </p:nvSpPr>
          <p:spPr>
            <a:xfrm rot="260809">
              <a:off x="1265282" y="3882883"/>
              <a:ext cx="2167142" cy="259758"/>
            </a:xfrm>
            <a:custGeom>
              <a:avLst/>
              <a:gdLst/>
              <a:ahLst/>
              <a:cxnLst/>
              <a:rect l="l" t="t" r="r" b="b"/>
              <a:pathLst>
                <a:path w="91380" h="10953" extrusionOk="0">
                  <a:moveTo>
                    <a:pt x="91304" y="0"/>
                  </a:moveTo>
                  <a:lnTo>
                    <a:pt x="0" y="6968"/>
                  </a:lnTo>
                  <a:lnTo>
                    <a:pt x="76" y="10953"/>
                  </a:lnTo>
                  <a:lnTo>
                    <a:pt x="91379" y="4010"/>
                  </a:lnTo>
                  <a:lnTo>
                    <a:pt x="91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1"/>
            <p:cNvSpPr/>
            <p:nvPr/>
          </p:nvSpPr>
          <p:spPr>
            <a:xfrm rot="260809">
              <a:off x="1286308" y="2790126"/>
              <a:ext cx="2167142" cy="259758"/>
            </a:xfrm>
            <a:custGeom>
              <a:avLst/>
              <a:gdLst/>
              <a:ahLst/>
              <a:cxnLst/>
              <a:rect l="l" t="t" r="r" b="b"/>
              <a:pathLst>
                <a:path w="91380" h="10953" extrusionOk="0">
                  <a:moveTo>
                    <a:pt x="91305" y="0"/>
                  </a:moveTo>
                  <a:lnTo>
                    <a:pt x="1" y="6967"/>
                  </a:lnTo>
                  <a:lnTo>
                    <a:pt x="76" y="10952"/>
                  </a:lnTo>
                  <a:lnTo>
                    <a:pt x="91380" y="4010"/>
                  </a:lnTo>
                  <a:lnTo>
                    <a:pt x="913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1"/>
            <p:cNvSpPr/>
            <p:nvPr/>
          </p:nvSpPr>
          <p:spPr>
            <a:xfrm rot="260686">
              <a:off x="2687324" y="3429457"/>
              <a:ext cx="1892972" cy="923744"/>
            </a:xfrm>
            <a:custGeom>
              <a:avLst/>
              <a:gdLst/>
              <a:ahLst/>
              <a:cxnLst/>
              <a:rect l="l" t="t" r="r" b="b"/>
              <a:pathLst>
                <a:path w="88523" h="43198" extrusionOk="0">
                  <a:moveTo>
                    <a:pt x="72866" y="0"/>
                  </a:moveTo>
                  <a:cubicBezTo>
                    <a:pt x="67094" y="0"/>
                    <a:pt x="61289" y="1258"/>
                    <a:pt x="55815" y="3154"/>
                  </a:cubicBezTo>
                  <a:cubicBezTo>
                    <a:pt x="55840" y="5585"/>
                    <a:pt x="55690" y="7991"/>
                    <a:pt x="55314" y="10397"/>
                  </a:cubicBezTo>
                  <a:cubicBezTo>
                    <a:pt x="54612" y="8292"/>
                    <a:pt x="54011" y="6161"/>
                    <a:pt x="53484" y="4006"/>
                  </a:cubicBezTo>
                  <a:cubicBezTo>
                    <a:pt x="53083" y="4156"/>
                    <a:pt x="52707" y="4282"/>
                    <a:pt x="52332" y="4432"/>
                  </a:cubicBezTo>
                  <a:cubicBezTo>
                    <a:pt x="52181" y="6913"/>
                    <a:pt x="52106" y="9394"/>
                    <a:pt x="52006" y="11876"/>
                  </a:cubicBezTo>
                  <a:cubicBezTo>
                    <a:pt x="51329" y="9695"/>
                    <a:pt x="50778" y="7490"/>
                    <a:pt x="50276" y="5284"/>
                  </a:cubicBezTo>
                  <a:cubicBezTo>
                    <a:pt x="44512" y="7690"/>
                    <a:pt x="38973" y="10597"/>
                    <a:pt x="33309" y="13279"/>
                  </a:cubicBezTo>
                  <a:cubicBezTo>
                    <a:pt x="31930" y="13931"/>
                    <a:pt x="30527" y="14582"/>
                    <a:pt x="29148" y="15234"/>
                  </a:cubicBezTo>
                  <a:cubicBezTo>
                    <a:pt x="29474" y="16913"/>
                    <a:pt x="29725" y="18592"/>
                    <a:pt x="29875" y="20272"/>
                  </a:cubicBezTo>
                  <a:cubicBezTo>
                    <a:pt x="28998" y="18893"/>
                    <a:pt x="28146" y="17490"/>
                    <a:pt x="27319" y="16086"/>
                  </a:cubicBezTo>
                  <a:cubicBezTo>
                    <a:pt x="26943" y="16262"/>
                    <a:pt x="26542" y="16437"/>
                    <a:pt x="26166" y="16612"/>
                  </a:cubicBezTo>
                  <a:cubicBezTo>
                    <a:pt x="26492" y="18417"/>
                    <a:pt x="26793" y="20247"/>
                    <a:pt x="27118" y="22051"/>
                  </a:cubicBezTo>
                  <a:cubicBezTo>
                    <a:pt x="26041" y="20622"/>
                    <a:pt x="25063" y="19119"/>
                    <a:pt x="24136" y="17565"/>
                  </a:cubicBezTo>
                  <a:cubicBezTo>
                    <a:pt x="18823" y="20071"/>
                    <a:pt x="13610" y="22703"/>
                    <a:pt x="8797" y="26061"/>
                  </a:cubicBezTo>
                  <a:cubicBezTo>
                    <a:pt x="6717" y="27490"/>
                    <a:pt x="4687" y="29094"/>
                    <a:pt x="3484" y="31299"/>
                  </a:cubicBezTo>
                  <a:cubicBezTo>
                    <a:pt x="0" y="37765"/>
                    <a:pt x="6542" y="42126"/>
                    <a:pt x="12206" y="42828"/>
                  </a:cubicBezTo>
                  <a:cubicBezTo>
                    <a:pt x="14297" y="43083"/>
                    <a:pt x="16395" y="43197"/>
                    <a:pt x="18495" y="43197"/>
                  </a:cubicBezTo>
                  <a:cubicBezTo>
                    <a:pt x="24047" y="43197"/>
                    <a:pt x="29608" y="42395"/>
                    <a:pt x="35063" y="41249"/>
                  </a:cubicBezTo>
                  <a:cubicBezTo>
                    <a:pt x="41705" y="39846"/>
                    <a:pt x="48221" y="37941"/>
                    <a:pt x="54562" y="35535"/>
                  </a:cubicBezTo>
                  <a:cubicBezTo>
                    <a:pt x="54186" y="33705"/>
                    <a:pt x="53785" y="31876"/>
                    <a:pt x="53409" y="30046"/>
                  </a:cubicBezTo>
                  <a:lnTo>
                    <a:pt x="53409" y="30046"/>
                  </a:lnTo>
                  <a:lnTo>
                    <a:pt x="56692" y="34708"/>
                  </a:lnTo>
                  <a:cubicBezTo>
                    <a:pt x="57093" y="34532"/>
                    <a:pt x="57494" y="34382"/>
                    <a:pt x="57895" y="34206"/>
                  </a:cubicBezTo>
                  <a:cubicBezTo>
                    <a:pt x="57344" y="32201"/>
                    <a:pt x="56793" y="30196"/>
                    <a:pt x="56266" y="28191"/>
                  </a:cubicBezTo>
                  <a:lnTo>
                    <a:pt x="56266" y="28191"/>
                  </a:lnTo>
                  <a:cubicBezTo>
                    <a:pt x="57595" y="29820"/>
                    <a:pt x="58823" y="31550"/>
                    <a:pt x="59976" y="33354"/>
                  </a:cubicBezTo>
                  <a:cubicBezTo>
                    <a:pt x="60126" y="33279"/>
                    <a:pt x="60276" y="33204"/>
                    <a:pt x="60427" y="33154"/>
                  </a:cubicBezTo>
                  <a:cubicBezTo>
                    <a:pt x="68146" y="29795"/>
                    <a:pt x="75665" y="25610"/>
                    <a:pt x="81705" y="19795"/>
                  </a:cubicBezTo>
                  <a:cubicBezTo>
                    <a:pt x="80753" y="18642"/>
                    <a:pt x="79775" y="17490"/>
                    <a:pt x="78823" y="16337"/>
                  </a:cubicBezTo>
                  <a:lnTo>
                    <a:pt x="78823" y="16337"/>
                  </a:lnTo>
                  <a:cubicBezTo>
                    <a:pt x="80151" y="17164"/>
                    <a:pt x="81530" y="17916"/>
                    <a:pt x="82958" y="18567"/>
                  </a:cubicBezTo>
                  <a:cubicBezTo>
                    <a:pt x="83209" y="18292"/>
                    <a:pt x="83485" y="18041"/>
                    <a:pt x="83735" y="17765"/>
                  </a:cubicBezTo>
                  <a:cubicBezTo>
                    <a:pt x="82858" y="16938"/>
                    <a:pt x="82006" y="16136"/>
                    <a:pt x="81129" y="15309"/>
                  </a:cubicBezTo>
                  <a:cubicBezTo>
                    <a:pt x="80602" y="14808"/>
                    <a:pt x="80026" y="14106"/>
                    <a:pt x="80277" y="13429"/>
                  </a:cubicBezTo>
                  <a:lnTo>
                    <a:pt x="80277" y="13429"/>
                  </a:lnTo>
                  <a:cubicBezTo>
                    <a:pt x="82131" y="13981"/>
                    <a:pt x="83961" y="14632"/>
                    <a:pt x="85765" y="15334"/>
                  </a:cubicBezTo>
                  <a:cubicBezTo>
                    <a:pt x="86542" y="14231"/>
                    <a:pt x="87219" y="13079"/>
                    <a:pt x="87695" y="11800"/>
                  </a:cubicBezTo>
                  <a:cubicBezTo>
                    <a:pt x="88497" y="9570"/>
                    <a:pt x="88522" y="6938"/>
                    <a:pt x="87294" y="4908"/>
                  </a:cubicBezTo>
                  <a:cubicBezTo>
                    <a:pt x="85765" y="2377"/>
                    <a:pt x="82683" y="1224"/>
                    <a:pt x="79775" y="647"/>
                  </a:cubicBezTo>
                  <a:cubicBezTo>
                    <a:pt x="77493" y="202"/>
                    <a:pt x="75182" y="0"/>
                    <a:pt x="72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1"/>
            <p:cNvSpPr/>
            <p:nvPr/>
          </p:nvSpPr>
          <p:spPr>
            <a:xfrm rot="260686">
              <a:off x="3819858" y="4101988"/>
              <a:ext cx="62719" cy="86840"/>
            </a:xfrm>
            <a:custGeom>
              <a:avLst/>
              <a:gdLst/>
              <a:ahLst/>
              <a:cxnLst/>
              <a:rect l="l" t="t" r="r" b="b"/>
              <a:pathLst>
                <a:path w="2933" h="4061" extrusionOk="0">
                  <a:moveTo>
                    <a:pt x="2857" y="4061"/>
                  </a:moveTo>
                  <a:cubicBezTo>
                    <a:pt x="1905" y="2707"/>
                    <a:pt x="953" y="1354"/>
                    <a:pt x="0" y="1"/>
                  </a:cubicBezTo>
                  <a:lnTo>
                    <a:pt x="0" y="1"/>
                  </a:lnTo>
                  <a:cubicBezTo>
                    <a:pt x="953" y="1354"/>
                    <a:pt x="1905" y="2707"/>
                    <a:pt x="2857" y="4061"/>
                  </a:cubicBezTo>
                  <a:cubicBezTo>
                    <a:pt x="2883" y="4036"/>
                    <a:pt x="2908" y="4036"/>
                    <a:pt x="2933" y="4036"/>
                  </a:cubicBezTo>
                  <a:cubicBezTo>
                    <a:pt x="2908" y="4036"/>
                    <a:pt x="2883" y="4036"/>
                    <a:pt x="2857" y="4061"/>
                  </a:cubicBezTo>
                  <a:close/>
                </a:path>
              </a:pathLst>
            </a:custGeom>
            <a:solidFill>
              <a:srgbClr val="A4A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1"/>
            <p:cNvSpPr/>
            <p:nvPr/>
          </p:nvSpPr>
          <p:spPr>
            <a:xfrm rot="260686">
              <a:off x="3814627" y="4086560"/>
              <a:ext cx="9131" cy="12873"/>
            </a:xfrm>
            <a:custGeom>
              <a:avLst/>
              <a:gdLst/>
              <a:ahLst/>
              <a:cxnLst/>
              <a:rect l="l" t="t" r="r" b="b"/>
              <a:pathLst>
                <a:path w="427" h="602" extrusionOk="0">
                  <a:moveTo>
                    <a:pt x="426" y="602"/>
                  </a:moveTo>
                  <a:cubicBezTo>
                    <a:pt x="301" y="401"/>
                    <a:pt x="151" y="201"/>
                    <a:pt x="0" y="0"/>
                  </a:cubicBezTo>
                  <a:cubicBezTo>
                    <a:pt x="50" y="150"/>
                    <a:pt x="75" y="301"/>
                    <a:pt x="100" y="476"/>
                  </a:cubicBezTo>
                  <a:cubicBezTo>
                    <a:pt x="75" y="301"/>
                    <a:pt x="50" y="150"/>
                    <a:pt x="0" y="0"/>
                  </a:cubicBezTo>
                  <a:cubicBezTo>
                    <a:pt x="151" y="201"/>
                    <a:pt x="301" y="401"/>
                    <a:pt x="426" y="602"/>
                  </a:cubicBezTo>
                  <a:lnTo>
                    <a:pt x="426" y="602"/>
                  </a:lnTo>
                  <a:close/>
                </a:path>
              </a:pathLst>
            </a:custGeom>
            <a:solidFill>
              <a:srgbClr val="837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1"/>
            <p:cNvSpPr/>
            <p:nvPr/>
          </p:nvSpPr>
          <p:spPr>
            <a:xfrm rot="260686">
              <a:off x="3898030" y="4156782"/>
              <a:ext cx="6993" cy="25212"/>
            </a:xfrm>
            <a:custGeom>
              <a:avLst/>
              <a:gdLst/>
              <a:ahLst/>
              <a:cxnLst/>
              <a:rect l="l" t="t" r="r" b="b"/>
              <a:pathLst>
                <a:path w="327" h="1179" extrusionOk="0">
                  <a:moveTo>
                    <a:pt x="326" y="1178"/>
                  </a:moveTo>
                  <a:cubicBezTo>
                    <a:pt x="226" y="803"/>
                    <a:pt x="101" y="402"/>
                    <a:pt x="1" y="1"/>
                  </a:cubicBezTo>
                  <a:lnTo>
                    <a:pt x="1" y="1"/>
                  </a:lnTo>
                  <a:cubicBezTo>
                    <a:pt x="101" y="402"/>
                    <a:pt x="226" y="803"/>
                    <a:pt x="326" y="1178"/>
                  </a:cubicBezTo>
                  <a:lnTo>
                    <a:pt x="326" y="1178"/>
                  </a:lnTo>
                  <a:close/>
                </a:path>
              </a:pathLst>
            </a:custGeom>
            <a:solidFill>
              <a:srgbClr val="837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1"/>
            <p:cNvSpPr/>
            <p:nvPr/>
          </p:nvSpPr>
          <p:spPr>
            <a:xfrm rot="260686">
              <a:off x="3875075" y="4052623"/>
              <a:ext cx="38598" cy="103456"/>
            </a:xfrm>
            <a:custGeom>
              <a:avLst/>
              <a:gdLst/>
              <a:ahLst/>
              <a:cxnLst/>
              <a:rect l="l" t="t" r="r" b="b"/>
              <a:pathLst>
                <a:path w="1805" h="4838" extrusionOk="0">
                  <a:moveTo>
                    <a:pt x="1304" y="4838"/>
                  </a:moveTo>
                  <a:cubicBezTo>
                    <a:pt x="878" y="3234"/>
                    <a:pt x="426" y="1604"/>
                    <a:pt x="0" y="0"/>
                  </a:cubicBezTo>
                  <a:cubicBezTo>
                    <a:pt x="627" y="777"/>
                    <a:pt x="1228" y="1554"/>
                    <a:pt x="1805" y="2381"/>
                  </a:cubicBezTo>
                  <a:lnTo>
                    <a:pt x="1805" y="2381"/>
                  </a:lnTo>
                  <a:cubicBezTo>
                    <a:pt x="1228" y="1554"/>
                    <a:pt x="627" y="777"/>
                    <a:pt x="0" y="0"/>
                  </a:cubicBezTo>
                  <a:cubicBezTo>
                    <a:pt x="426" y="1604"/>
                    <a:pt x="878" y="3234"/>
                    <a:pt x="1304" y="4838"/>
                  </a:cubicBezTo>
                  <a:lnTo>
                    <a:pt x="1304" y="4838"/>
                  </a:lnTo>
                  <a:close/>
                </a:path>
              </a:pathLst>
            </a:custGeom>
            <a:solidFill>
              <a:srgbClr val="A4A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1"/>
            <p:cNvSpPr/>
            <p:nvPr/>
          </p:nvSpPr>
          <p:spPr>
            <a:xfrm rot="260686">
              <a:off x="4435674" y="3598109"/>
              <a:ext cx="131875" cy="293730"/>
            </a:xfrm>
            <a:custGeom>
              <a:avLst/>
              <a:gdLst/>
              <a:ahLst/>
              <a:cxnLst/>
              <a:rect l="l" t="t" r="r" b="b"/>
              <a:pathLst>
                <a:path w="6167" h="13736" extrusionOk="0">
                  <a:moveTo>
                    <a:pt x="1830" y="13735"/>
                  </a:moveTo>
                  <a:lnTo>
                    <a:pt x="1830" y="13735"/>
                  </a:lnTo>
                  <a:cubicBezTo>
                    <a:pt x="1956" y="13610"/>
                    <a:pt x="2081" y="13460"/>
                    <a:pt x="2231" y="13334"/>
                  </a:cubicBezTo>
                  <a:cubicBezTo>
                    <a:pt x="2081" y="13460"/>
                    <a:pt x="1956" y="13610"/>
                    <a:pt x="1830" y="13735"/>
                  </a:cubicBezTo>
                  <a:close/>
                  <a:moveTo>
                    <a:pt x="2607" y="12933"/>
                  </a:moveTo>
                  <a:cubicBezTo>
                    <a:pt x="1730" y="12106"/>
                    <a:pt x="878" y="11304"/>
                    <a:pt x="1" y="10477"/>
                  </a:cubicBezTo>
                  <a:cubicBezTo>
                    <a:pt x="878" y="11304"/>
                    <a:pt x="1730" y="12106"/>
                    <a:pt x="2607" y="12933"/>
                  </a:cubicBezTo>
                  <a:lnTo>
                    <a:pt x="2607" y="12933"/>
                  </a:lnTo>
                  <a:close/>
                  <a:moveTo>
                    <a:pt x="6166" y="76"/>
                  </a:moveTo>
                  <a:lnTo>
                    <a:pt x="6141" y="51"/>
                  </a:lnTo>
                  <a:lnTo>
                    <a:pt x="6166" y="76"/>
                  </a:lnTo>
                  <a:close/>
                  <a:moveTo>
                    <a:pt x="6141" y="51"/>
                  </a:moveTo>
                  <a:cubicBezTo>
                    <a:pt x="6141" y="51"/>
                    <a:pt x="6141" y="51"/>
                    <a:pt x="6141" y="26"/>
                  </a:cubicBezTo>
                  <a:cubicBezTo>
                    <a:pt x="6141" y="51"/>
                    <a:pt x="6141" y="51"/>
                    <a:pt x="6141" y="51"/>
                  </a:cubicBezTo>
                  <a:close/>
                  <a:moveTo>
                    <a:pt x="6141" y="26"/>
                  </a:moveTo>
                  <a:cubicBezTo>
                    <a:pt x="6141" y="26"/>
                    <a:pt x="6116" y="26"/>
                    <a:pt x="6116" y="26"/>
                  </a:cubicBezTo>
                  <a:cubicBezTo>
                    <a:pt x="6116" y="26"/>
                    <a:pt x="6141" y="26"/>
                    <a:pt x="6141" y="26"/>
                  </a:cubicBezTo>
                  <a:close/>
                  <a:moveTo>
                    <a:pt x="6116" y="26"/>
                  </a:moveTo>
                  <a:cubicBezTo>
                    <a:pt x="6116" y="1"/>
                    <a:pt x="6116" y="1"/>
                    <a:pt x="6116" y="1"/>
                  </a:cubicBezTo>
                  <a:cubicBezTo>
                    <a:pt x="6116" y="1"/>
                    <a:pt x="6116" y="1"/>
                    <a:pt x="6116" y="26"/>
                  </a:cubicBezTo>
                  <a:close/>
                  <a:moveTo>
                    <a:pt x="6116" y="1"/>
                  </a:moveTo>
                  <a:cubicBezTo>
                    <a:pt x="6116" y="1"/>
                    <a:pt x="6116" y="1"/>
                    <a:pt x="6116" y="1"/>
                  </a:cubicBezTo>
                  <a:cubicBezTo>
                    <a:pt x="6116" y="1"/>
                    <a:pt x="6116" y="1"/>
                    <a:pt x="6116" y="1"/>
                  </a:cubicBezTo>
                  <a:close/>
                </a:path>
              </a:pathLst>
            </a:custGeom>
            <a:solidFill>
              <a:srgbClr val="FEF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1"/>
            <p:cNvSpPr/>
            <p:nvPr/>
          </p:nvSpPr>
          <p:spPr>
            <a:xfrm rot="260686">
              <a:off x="2915508" y="4295498"/>
              <a:ext cx="92186" cy="6971"/>
            </a:xfrm>
            <a:custGeom>
              <a:avLst/>
              <a:gdLst/>
              <a:ahLst/>
              <a:cxnLst/>
              <a:rect l="l" t="t" r="r" b="b"/>
              <a:pathLst>
                <a:path w="4311" h="326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67"/>
                    <a:pt x="1087" y="122"/>
                    <a:pt x="1634" y="169"/>
                  </a:cubicBezTo>
                  <a:lnTo>
                    <a:pt x="1634" y="169"/>
                  </a:lnTo>
                  <a:cubicBezTo>
                    <a:pt x="1084" y="120"/>
                    <a:pt x="537" y="60"/>
                    <a:pt x="0" y="0"/>
                  </a:cubicBezTo>
                  <a:close/>
                  <a:moveTo>
                    <a:pt x="1634" y="169"/>
                  </a:moveTo>
                  <a:cubicBezTo>
                    <a:pt x="2000" y="201"/>
                    <a:pt x="2368" y="229"/>
                    <a:pt x="2736" y="250"/>
                  </a:cubicBezTo>
                  <a:lnTo>
                    <a:pt x="2736" y="250"/>
                  </a:lnTo>
                  <a:cubicBezTo>
                    <a:pt x="2368" y="227"/>
                    <a:pt x="2001" y="200"/>
                    <a:pt x="1634" y="169"/>
                  </a:cubicBezTo>
                  <a:close/>
                  <a:moveTo>
                    <a:pt x="2736" y="250"/>
                  </a:moveTo>
                  <a:lnTo>
                    <a:pt x="2736" y="250"/>
                  </a:lnTo>
                  <a:cubicBezTo>
                    <a:pt x="2949" y="263"/>
                    <a:pt x="3163" y="275"/>
                    <a:pt x="3377" y="286"/>
                  </a:cubicBezTo>
                  <a:lnTo>
                    <a:pt x="3377" y="286"/>
                  </a:lnTo>
                  <a:cubicBezTo>
                    <a:pt x="3328" y="283"/>
                    <a:pt x="3280" y="279"/>
                    <a:pt x="3233" y="276"/>
                  </a:cubicBezTo>
                  <a:cubicBezTo>
                    <a:pt x="3083" y="276"/>
                    <a:pt x="2907" y="251"/>
                    <a:pt x="2757" y="251"/>
                  </a:cubicBezTo>
                  <a:cubicBezTo>
                    <a:pt x="2750" y="250"/>
                    <a:pt x="2743" y="250"/>
                    <a:pt x="2736" y="250"/>
                  </a:cubicBezTo>
                  <a:close/>
                  <a:moveTo>
                    <a:pt x="3377" y="286"/>
                  </a:moveTo>
                  <a:cubicBezTo>
                    <a:pt x="3685" y="307"/>
                    <a:pt x="4007" y="326"/>
                    <a:pt x="4311" y="326"/>
                  </a:cubicBezTo>
                  <a:cubicBezTo>
                    <a:pt x="4000" y="315"/>
                    <a:pt x="3689" y="302"/>
                    <a:pt x="3377" y="286"/>
                  </a:cubicBezTo>
                  <a:close/>
                </a:path>
              </a:pathLst>
            </a:custGeom>
            <a:solidFill>
              <a:srgbClr val="F68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1"/>
            <p:cNvSpPr/>
            <p:nvPr/>
          </p:nvSpPr>
          <p:spPr>
            <a:xfrm rot="260686">
              <a:off x="2894610" y="4287959"/>
              <a:ext cx="20914" cy="3250"/>
            </a:xfrm>
            <a:custGeom>
              <a:avLst/>
              <a:gdLst/>
              <a:ahLst/>
              <a:cxnLst/>
              <a:rect l="l" t="t" r="r" b="b"/>
              <a:pathLst>
                <a:path w="978" h="152" extrusionOk="0">
                  <a:moveTo>
                    <a:pt x="978" y="151"/>
                  </a:moveTo>
                  <a:cubicBezTo>
                    <a:pt x="978" y="151"/>
                    <a:pt x="978" y="151"/>
                    <a:pt x="978" y="151"/>
                  </a:cubicBezTo>
                  <a:cubicBezTo>
                    <a:pt x="978" y="151"/>
                    <a:pt x="978" y="151"/>
                    <a:pt x="978" y="151"/>
                  </a:cubicBezTo>
                  <a:close/>
                  <a:moveTo>
                    <a:pt x="978" y="151"/>
                  </a:moveTo>
                  <a:cubicBezTo>
                    <a:pt x="978" y="151"/>
                    <a:pt x="978" y="151"/>
                    <a:pt x="953" y="151"/>
                  </a:cubicBezTo>
                  <a:cubicBezTo>
                    <a:pt x="978" y="151"/>
                    <a:pt x="978" y="151"/>
                    <a:pt x="978" y="151"/>
                  </a:cubicBezTo>
                  <a:close/>
                  <a:moveTo>
                    <a:pt x="953" y="151"/>
                  </a:moveTo>
                  <a:cubicBezTo>
                    <a:pt x="652" y="101"/>
                    <a:pt x="326" y="51"/>
                    <a:pt x="26" y="1"/>
                  </a:cubicBezTo>
                  <a:cubicBezTo>
                    <a:pt x="326" y="51"/>
                    <a:pt x="652" y="101"/>
                    <a:pt x="953" y="151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68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1"/>
            <p:cNvSpPr/>
            <p:nvPr/>
          </p:nvSpPr>
          <p:spPr>
            <a:xfrm rot="260686">
              <a:off x="4386945" y="3598881"/>
              <a:ext cx="207446" cy="276024"/>
            </a:xfrm>
            <a:custGeom>
              <a:avLst/>
              <a:gdLst/>
              <a:ahLst/>
              <a:cxnLst/>
              <a:rect l="l" t="t" r="r" b="b"/>
              <a:pathLst>
                <a:path w="9701" h="12908" extrusionOk="0">
                  <a:moveTo>
                    <a:pt x="2582" y="12907"/>
                  </a:moveTo>
                  <a:cubicBezTo>
                    <a:pt x="1705" y="12456"/>
                    <a:pt x="853" y="11955"/>
                    <a:pt x="1" y="11429"/>
                  </a:cubicBezTo>
                  <a:lnTo>
                    <a:pt x="1" y="11429"/>
                  </a:lnTo>
                  <a:cubicBezTo>
                    <a:pt x="853" y="11955"/>
                    <a:pt x="1705" y="12456"/>
                    <a:pt x="2582" y="12907"/>
                  </a:cubicBezTo>
                  <a:close/>
                  <a:moveTo>
                    <a:pt x="8873" y="6892"/>
                  </a:moveTo>
                  <a:lnTo>
                    <a:pt x="8873" y="6892"/>
                  </a:lnTo>
                  <a:cubicBezTo>
                    <a:pt x="9675" y="4662"/>
                    <a:pt x="9700" y="2030"/>
                    <a:pt x="8472" y="0"/>
                  </a:cubicBezTo>
                  <a:cubicBezTo>
                    <a:pt x="9700" y="2030"/>
                    <a:pt x="9675" y="4662"/>
                    <a:pt x="8873" y="6892"/>
                  </a:cubicBezTo>
                  <a:lnTo>
                    <a:pt x="8873" y="6892"/>
                  </a:lnTo>
                  <a:close/>
                </a:path>
              </a:pathLst>
            </a:custGeom>
            <a:solidFill>
              <a:srgbClr val="FEF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1"/>
            <p:cNvSpPr/>
            <p:nvPr/>
          </p:nvSpPr>
          <p:spPr>
            <a:xfrm rot="260686">
              <a:off x="2293647" y="4210224"/>
              <a:ext cx="132388" cy="165105"/>
            </a:xfrm>
            <a:custGeom>
              <a:avLst/>
              <a:gdLst/>
              <a:ahLst/>
              <a:cxnLst/>
              <a:rect l="l" t="t" r="r" b="b"/>
              <a:pathLst>
                <a:path w="6191" h="7721" extrusionOk="0">
                  <a:moveTo>
                    <a:pt x="3033" y="0"/>
                  </a:moveTo>
                  <a:lnTo>
                    <a:pt x="2983" y="26"/>
                  </a:lnTo>
                  <a:cubicBezTo>
                    <a:pt x="953" y="903"/>
                    <a:pt x="0" y="3259"/>
                    <a:pt x="877" y="5289"/>
                  </a:cubicBezTo>
                  <a:cubicBezTo>
                    <a:pt x="1533" y="6805"/>
                    <a:pt x="3014" y="7721"/>
                    <a:pt x="4567" y="7721"/>
                  </a:cubicBezTo>
                  <a:cubicBezTo>
                    <a:pt x="5093" y="7721"/>
                    <a:pt x="5627" y="7616"/>
                    <a:pt x="6141" y="7394"/>
                  </a:cubicBezTo>
                  <a:lnTo>
                    <a:pt x="6191" y="7394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1"/>
            <p:cNvSpPr/>
            <p:nvPr/>
          </p:nvSpPr>
          <p:spPr>
            <a:xfrm rot="260686">
              <a:off x="2406371" y="3509355"/>
              <a:ext cx="2114295" cy="896116"/>
            </a:xfrm>
            <a:custGeom>
              <a:avLst/>
              <a:gdLst/>
              <a:ahLst/>
              <a:cxnLst/>
              <a:rect l="l" t="t" r="r" b="b"/>
              <a:pathLst>
                <a:path w="98873" h="41906" extrusionOk="0">
                  <a:moveTo>
                    <a:pt x="98873" y="1"/>
                  </a:moveTo>
                  <a:cubicBezTo>
                    <a:pt x="82432" y="6367"/>
                    <a:pt x="65840" y="12256"/>
                    <a:pt x="49299" y="18296"/>
                  </a:cubicBezTo>
                  <a:cubicBezTo>
                    <a:pt x="41003" y="21329"/>
                    <a:pt x="32732" y="24387"/>
                    <a:pt x="24512" y="27595"/>
                  </a:cubicBezTo>
                  <a:cubicBezTo>
                    <a:pt x="16291" y="30803"/>
                    <a:pt x="8095" y="34136"/>
                    <a:pt x="0" y="37770"/>
                  </a:cubicBezTo>
                  <a:lnTo>
                    <a:pt x="1980" y="41906"/>
                  </a:lnTo>
                  <a:cubicBezTo>
                    <a:pt x="9800" y="37971"/>
                    <a:pt x="17795" y="34312"/>
                    <a:pt x="25840" y="30778"/>
                  </a:cubicBezTo>
                  <a:cubicBezTo>
                    <a:pt x="33885" y="27219"/>
                    <a:pt x="41980" y="23810"/>
                    <a:pt x="50126" y="20427"/>
                  </a:cubicBezTo>
                  <a:cubicBezTo>
                    <a:pt x="66391" y="13685"/>
                    <a:pt x="82732" y="7068"/>
                    <a:pt x="98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1"/>
            <p:cNvSpPr/>
            <p:nvPr/>
          </p:nvSpPr>
          <p:spPr>
            <a:xfrm rot="260686">
              <a:off x="2331588" y="4136826"/>
              <a:ext cx="213861" cy="278162"/>
            </a:xfrm>
            <a:custGeom>
              <a:avLst/>
              <a:gdLst/>
              <a:ahLst/>
              <a:cxnLst/>
              <a:rect l="l" t="t" r="r" b="b"/>
              <a:pathLst>
                <a:path w="10001" h="13008" extrusionOk="0">
                  <a:moveTo>
                    <a:pt x="5414" y="0"/>
                  </a:moveTo>
                  <a:lnTo>
                    <a:pt x="1" y="2331"/>
                  </a:lnTo>
                  <a:lnTo>
                    <a:pt x="4587" y="13008"/>
                  </a:lnTo>
                  <a:lnTo>
                    <a:pt x="10001" y="10702"/>
                  </a:lnTo>
                  <a:lnTo>
                    <a:pt x="54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1"/>
            <p:cNvSpPr/>
            <p:nvPr/>
          </p:nvSpPr>
          <p:spPr>
            <a:xfrm rot="260686">
              <a:off x="2068847" y="4231342"/>
              <a:ext cx="294778" cy="203404"/>
            </a:xfrm>
            <a:custGeom>
              <a:avLst/>
              <a:gdLst/>
              <a:ahLst/>
              <a:cxnLst/>
              <a:rect l="l" t="t" r="r" b="b"/>
              <a:pathLst>
                <a:path w="13785" h="9512" extrusionOk="0">
                  <a:moveTo>
                    <a:pt x="9113" y="0"/>
                  </a:moveTo>
                  <a:cubicBezTo>
                    <a:pt x="8009" y="0"/>
                    <a:pt x="6909" y="430"/>
                    <a:pt x="6141" y="1216"/>
                  </a:cubicBezTo>
                  <a:cubicBezTo>
                    <a:pt x="5364" y="1968"/>
                    <a:pt x="4938" y="2996"/>
                    <a:pt x="4386" y="3923"/>
                  </a:cubicBezTo>
                  <a:cubicBezTo>
                    <a:pt x="3384" y="5577"/>
                    <a:pt x="1680" y="6730"/>
                    <a:pt x="0" y="7682"/>
                  </a:cubicBezTo>
                  <a:lnTo>
                    <a:pt x="727" y="9512"/>
                  </a:lnTo>
                  <a:cubicBezTo>
                    <a:pt x="1630" y="9061"/>
                    <a:pt x="2629" y="8910"/>
                    <a:pt x="3633" y="8910"/>
                  </a:cubicBezTo>
                  <a:cubicBezTo>
                    <a:pt x="4078" y="8910"/>
                    <a:pt x="4524" y="8939"/>
                    <a:pt x="4963" y="8986"/>
                  </a:cubicBezTo>
                  <a:cubicBezTo>
                    <a:pt x="6099" y="9085"/>
                    <a:pt x="7250" y="9280"/>
                    <a:pt x="8393" y="9280"/>
                  </a:cubicBezTo>
                  <a:cubicBezTo>
                    <a:pt x="8687" y="9280"/>
                    <a:pt x="8981" y="9267"/>
                    <a:pt x="9274" y="9236"/>
                  </a:cubicBezTo>
                  <a:cubicBezTo>
                    <a:pt x="10702" y="9111"/>
                    <a:pt x="12181" y="8459"/>
                    <a:pt x="12883" y="7181"/>
                  </a:cubicBezTo>
                  <a:cubicBezTo>
                    <a:pt x="13785" y="5577"/>
                    <a:pt x="12933" y="1091"/>
                    <a:pt x="10426" y="214"/>
                  </a:cubicBezTo>
                  <a:cubicBezTo>
                    <a:pt x="10002" y="70"/>
                    <a:pt x="9557" y="0"/>
                    <a:pt x="9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1"/>
            <p:cNvSpPr/>
            <p:nvPr/>
          </p:nvSpPr>
          <p:spPr>
            <a:xfrm rot="260686">
              <a:off x="2070653" y="4341243"/>
              <a:ext cx="154392" cy="71850"/>
            </a:xfrm>
            <a:custGeom>
              <a:avLst/>
              <a:gdLst/>
              <a:ahLst/>
              <a:cxnLst/>
              <a:rect l="l" t="t" r="r" b="b"/>
              <a:pathLst>
                <a:path w="7220" h="3360" extrusionOk="0">
                  <a:moveTo>
                    <a:pt x="7019" y="1"/>
                  </a:moveTo>
                  <a:lnTo>
                    <a:pt x="1" y="2908"/>
                  </a:lnTo>
                  <a:lnTo>
                    <a:pt x="176" y="3359"/>
                  </a:lnTo>
                  <a:lnTo>
                    <a:pt x="7219" y="477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1"/>
            <p:cNvSpPr/>
            <p:nvPr/>
          </p:nvSpPr>
          <p:spPr>
            <a:xfrm rot="260686">
              <a:off x="2177228" y="4312145"/>
              <a:ext cx="92208" cy="81537"/>
            </a:xfrm>
            <a:custGeom>
              <a:avLst/>
              <a:gdLst/>
              <a:ahLst/>
              <a:cxnLst/>
              <a:rect l="l" t="t" r="r" b="b"/>
              <a:pathLst>
                <a:path w="4312" h="3813" extrusionOk="0">
                  <a:moveTo>
                    <a:pt x="2163" y="1"/>
                  </a:moveTo>
                  <a:cubicBezTo>
                    <a:pt x="1919" y="1"/>
                    <a:pt x="1670" y="48"/>
                    <a:pt x="1429" y="147"/>
                  </a:cubicBezTo>
                  <a:cubicBezTo>
                    <a:pt x="451" y="548"/>
                    <a:pt x="0" y="1651"/>
                    <a:pt x="376" y="2628"/>
                  </a:cubicBezTo>
                  <a:cubicBezTo>
                    <a:pt x="682" y="3373"/>
                    <a:pt x="1410" y="3813"/>
                    <a:pt x="2172" y="3813"/>
                  </a:cubicBezTo>
                  <a:cubicBezTo>
                    <a:pt x="2410" y="3813"/>
                    <a:pt x="2650" y="3770"/>
                    <a:pt x="2882" y="3681"/>
                  </a:cubicBezTo>
                  <a:cubicBezTo>
                    <a:pt x="3835" y="3280"/>
                    <a:pt x="4311" y="2152"/>
                    <a:pt x="3910" y="1175"/>
                  </a:cubicBezTo>
                  <a:cubicBezTo>
                    <a:pt x="3608" y="438"/>
                    <a:pt x="2908" y="1"/>
                    <a:pt x="2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1"/>
            <p:cNvSpPr/>
            <p:nvPr/>
          </p:nvSpPr>
          <p:spPr>
            <a:xfrm rot="260686">
              <a:off x="2118441" y="4243175"/>
              <a:ext cx="188136" cy="129052"/>
            </a:xfrm>
            <a:custGeom>
              <a:avLst/>
              <a:gdLst/>
              <a:ahLst/>
              <a:cxnLst/>
              <a:rect l="l" t="t" r="r" b="b"/>
              <a:pathLst>
                <a:path w="8798" h="6035" extrusionOk="0">
                  <a:moveTo>
                    <a:pt x="6663" y="1"/>
                  </a:moveTo>
                  <a:cubicBezTo>
                    <a:pt x="6471" y="1"/>
                    <a:pt x="6279" y="15"/>
                    <a:pt x="6091" y="45"/>
                  </a:cubicBezTo>
                  <a:cubicBezTo>
                    <a:pt x="5565" y="145"/>
                    <a:pt x="5114" y="421"/>
                    <a:pt x="4738" y="721"/>
                  </a:cubicBezTo>
                  <a:cubicBezTo>
                    <a:pt x="4362" y="1047"/>
                    <a:pt x="4011" y="1398"/>
                    <a:pt x="3710" y="1774"/>
                  </a:cubicBezTo>
                  <a:cubicBezTo>
                    <a:pt x="3384" y="2125"/>
                    <a:pt x="3109" y="2526"/>
                    <a:pt x="2833" y="2927"/>
                  </a:cubicBezTo>
                  <a:lnTo>
                    <a:pt x="2031" y="4105"/>
                  </a:lnTo>
                  <a:cubicBezTo>
                    <a:pt x="1755" y="4481"/>
                    <a:pt x="1455" y="4857"/>
                    <a:pt x="1129" y="5183"/>
                  </a:cubicBezTo>
                  <a:cubicBezTo>
                    <a:pt x="803" y="5533"/>
                    <a:pt x="452" y="5834"/>
                    <a:pt x="1" y="6035"/>
                  </a:cubicBezTo>
                  <a:lnTo>
                    <a:pt x="1" y="6035"/>
                  </a:lnTo>
                  <a:cubicBezTo>
                    <a:pt x="953" y="5759"/>
                    <a:pt x="1655" y="5032"/>
                    <a:pt x="2282" y="4305"/>
                  </a:cubicBezTo>
                  <a:cubicBezTo>
                    <a:pt x="2883" y="3528"/>
                    <a:pt x="3384" y="2751"/>
                    <a:pt x="4011" y="2025"/>
                  </a:cubicBezTo>
                  <a:cubicBezTo>
                    <a:pt x="4312" y="1674"/>
                    <a:pt x="4638" y="1323"/>
                    <a:pt x="4988" y="1022"/>
                  </a:cubicBezTo>
                  <a:cubicBezTo>
                    <a:pt x="5339" y="721"/>
                    <a:pt x="5715" y="471"/>
                    <a:pt x="6141" y="371"/>
                  </a:cubicBezTo>
                  <a:cubicBezTo>
                    <a:pt x="6442" y="304"/>
                    <a:pt x="6754" y="270"/>
                    <a:pt x="7062" y="270"/>
                  </a:cubicBezTo>
                  <a:cubicBezTo>
                    <a:pt x="7216" y="270"/>
                    <a:pt x="7369" y="279"/>
                    <a:pt x="7520" y="295"/>
                  </a:cubicBezTo>
                  <a:cubicBezTo>
                    <a:pt x="7971" y="345"/>
                    <a:pt x="8447" y="521"/>
                    <a:pt x="8798" y="847"/>
                  </a:cubicBezTo>
                  <a:cubicBezTo>
                    <a:pt x="8497" y="446"/>
                    <a:pt x="8021" y="220"/>
                    <a:pt x="7545" y="95"/>
                  </a:cubicBezTo>
                  <a:cubicBezTo>
                    <a:pt x="7256" y="34"/>
                    <a:pt x="6959" y="1"/>
                    <a:pt x="6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1"/>
            <p:cNvSpPr/>
            <p:nvPr/>
          </p:nvSpPr>
          <p:spPr>
            <a:xfrm rot="260686">
              <a:off x="2348455" y="4196589"/>
              <a:ext cx="87375" cy="190809"/>
            </a:xfrm>
            <a:custGeom>
              <a:avLst/>
              <a:gdLst/>
              <a:ahLst/>
              <a:cxnLst/>
              <a:rect l="l" t="t" r="r" b="b"/>
              <a:pathLst>
                <a:path w="4086" h="8923" extrusionOk="0">
                  <a:moveTo>
                    <a:pt x="1" y="1"/>
                  </a:moveTo>
                  <a:cubicBezTo>
                    <a:pt x="527" y="1554"/>
                    <a:pt x="1179" y="3058"/>
                    <a:pt x="1855" y="4562"/>
                  </a:cubicBezTo>
                  <a:cubicBezTo>
                    <a:pt x="2532" y="6041"/>
                    <a:pt x="3234" y="7519"/>
                    <a:pt x="4086" y="8923"/>
                  </a:cubicBezTo>
                  <a:cubicBezTo>
                    <a:pt x="3535" y="7369"/>
                    <a:pt x="2908" y="5865"/>
                    <a:pt x="2231" y="4387"/>
                  </a:cubicBezTo>
                  <a:cubicBezTo>
                    <a:pt x="1530" y="2908"/>
                    <a:pt x="828" y="142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71"/>
          <p:cNvGrpSpPr/>
          <p:nvPr/>
        </p:nvGrpSpPr>
        <p:grpSpPr>
          <a:xfrm>
            <a:off x="3980482" y="558249"/>
            <a:ext cx="1796097" cy="1159206"/>
            <a:chOff x="3980482" y="558249"/>
            <a:chExt cx="1796097" cy="1159206"/>
          </a:xfrm>
        </p:grpSpPr>
        <p:sp>
          <p:nvSpPr>
            <p:cNvPr id="915" name="Google Shape;915;p71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1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1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12;p66">
            <a:extLst>
              <a:ext uri="{FF2B5EF4-FFF2-40B4-BE49-F238E27FC236}">
                <a16:creationId xmlns:a16="http://schemas.microsoft.com/office/drawing/2014/main" id="{DE32C701-BAE4-483B-9489-FFD9B280383E}"/>
              </a:ext>
            </a:extLst>
          </p:cNvPr>
          <p:cNvSpPr txBox="1">
            <a:spLocks/>
          </p:cNvSpPr>
          <p:nvPr/>
        </p:nvSpPr>
        <p:spPr>
          <a:xfrm>
            <a:off x="4788103" y="682627"/>
            <a:ext cx="4200900" cy="24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38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bg-BG" sz="5100" dirty="0">
                <a:solidFill>
                  <a:srgbClr val="7F694C"/>
                </a:solidFill>
                <a:latin typeface="Palatino Linotype" panose="02040502050505030304" pitchFamily="18" charset="0"/>
              </a:rPr>
              <a:t>Задание</a:t>
            </a:r>
            <a:br>
              <a:rPr lang="bg-BG" sz="5100" dirty="0">
                <a:solidFill>
                  <a:srgbClr val="7F694C"/>
                </a:solidFill>
                <a:latin typeface="Palatino Linotype" panose="02040502050505030304" pitchFamily="18" charset="0"/>
              </a:rPr>
            </a:br>
            <a:r>
              <a:rPr lang="bg-BG" sz="5100" dirty="0">
                <a:solidFill>
                  <a:srgbClr val="7F694C"/>
                </a:solidFill>
                <a:latin typeface="Palatino Linotype" panose="02040502050505030304" pitchFamily="18" charset="0"/>
              </a:rPr>
              <a:t>програма </a:t>
            </a:r>
          </a:p>
          <a:p>
            <a:pPr algn="ctr"/>
            <a:r>
              <a:rPr lang="bg-BG" sz="6000" dirty="0">
                <a:solidFill>
                  <a:srgbClr val="7F694C"/>
                </a:solidFill>
              </a:rPr>
              <a:t>35</a:t>
            </a:r>
            <a:r>
              <a:rPr lang="bg-BG" sz="5400" dirty="0">
                <a:solidFill>
                  <a:srgbClr val="7F694C"/>
                </a:solidFill>
              </a:rPr>
              <a:t> </a:t>
            </a:r>
          </a:p>
        </p:txBody>
      </p:sp>
      <p:sp>
        <p:nvSpPr>
          <p:cNvPr id="73" name="Google Shape;613;p66">
            <a:extLst>
              <a:ext uri="{FF2B5EF4-FFF2-40B4-BE49-F238E27FC236}">
                <a16:creationId xmlns:a16="http://schemas.microsoft.com/office/drawing/2014/main" id="{49E3912C-40BE-483D-A2CF-AB6BFBA81EA1}"/>
              </a:ext>
            </a:extLst>
          </p:cNvPr>
          <p:cNvSpPr txBox="1">
            <a:spLocks/>
          </p:cNvSpPr>
          <p:nvPr/>
        </p:nvSpPr>
        <p:spPr>
          <a:xfrm>
            <a:off x="4848426" y="3472241"/>
            <a:ext cx="3718719" cy="533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bg-BG" sz="2400" b="1" i="1" dirty="0">
                <a:latin typeface="Palatino Linotype" panose="02040502050505030304" pitchFamily="18" charset="0"/>
              </a:rPr>
              <a:t>История и цивилизации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73"/>
          <p:cNvSpPr txBox="1">
            <a:spLocks noGrp="1"/>
          </p:cNvSpPr>
          <p:nvPr>
            <p:ph type="title"/>
          </p:nvPr>
        </p:nvSpPr>
        <p:spPr>
          <a:xfrm>
            <a:off x="4026241" y="1048297"/>
            <a:ext cx="4867837" cy="16494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Подгответе задача за групова работа в края на урока за овладяване на практически дейности </a:t>
            </a:r>
            <a:br>
              <a:rPr lang="bg-BG" dirty="0"/>
            </a:br>
            <a:r>
              <a:rPr lang="bg-BG" dirty="0"/>
              <a:t>„Работа с изображения от епохата на Средновековието“</a:t>
            </a:r>
            <a:endParaRPr dirty="0"/>
          </a:p>
        </p:txBody>
      </p:sp>
      <p:sp>
        <p:nvSpPr>
          <p:cNvPr id="990" name="Google Shape;990;p73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Условие</a:t>
            </a:r>
            <a:endParaRPr dirty="0"/>
          </a:p>
        </p:txBody>
      </p:sp>
      <p:sp>
        <p:nvSpPr>
          <p:cNvPr id="991" name="Google Shape;991;p73"/>
          <p:cNvSpPr txBox="1">
            <a:spLocks noGrp="1"/>
          </p:cNvSpPr>
          <p:nvPr>
            <p:ph type="subTitle" idx="1"/>
          </p:nvPr>
        </p:nvSpPr>
        <p:spPr>
          <a:xfrm>
            <a:off x="3785847" y="3016847"/>
            <a:ext cx="4958289" cy="18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Учениците трябва да се разделят на 4 групи и с жребий да определят коя от групите с кое от дадените изображения ще работи.</a:t>
            </a: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 Излъченият говорител от всяка група, ще представи съответното изображение пред целия клас в началото на следващия час.</a:t>
            </a:r>
            <a:endParaRPr dirty="0"/>
          </a:p>
        </p:txBody>
      </p:sp>
      <p:grpSp>
        <p:nvGrpSpPr>
          <p:cNvPr id="992" name="Google Shape;992;p73"/>
          <p:cNvGrpSpPr/>
          <p:nvPr/>
        </p:nvGrpSpPr>
        <p:grpSpPr>
          <a:xfrm>
            <a:off x="1951657" y="1260299"/>
            <a:ext cx="1796097" cy="1159206"/>
            <a:chOff x="3980482" y="558249"/>
            <a:chExt cx="1796097" cy="1159206"/>
          </a:xfrm>
        </p:grpSpPr>
        <p:sp>
          <p:nvSpPr>
            <p:cNvPr id="993" name="Google Shape;993;p73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3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3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" name="Google Shape;996;p73"/>
          <p:cNvGrpSpPr/>
          <p:nvPr/>
        </p:nvGrpSpPr>
        <p:grpSpPr>
          <a:xfrm>
            <a:off x="715770" y="1654723"/>
            <a:ext cx="3168712" cy="2247152"/>
            <a:chOff x="715769" y="1654723"/>
            <a:chExt cx="3341261" cy="2349668"/>
          </a:xfrm>
        </p:grpSpPr>
        <p:sp>
          <p:nvSpPr>
            <p:cNvPr id="997" name="Google Shape;997;p73"/>
            <p:cNvSpPr/>
            <p:nvPr/>
          </p:nvSpPr>
          <p:spPr>
            <a:xfrm>
              <a:off x="3379615" y="2108945"/>
              <a:ext cx="2268" cy="4947"/>
            </a:xfrm>
            <a:custGeom>
              <a:avLst/>
              <a:gdLst/>
              <a:ahLst/>
              <a:cxnLst/>
              <a:rect l="l" t="t" r="r" b="b"/>
              <a:pathLst>
                <a:path w="127" h="27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01"/>
                    <a:pt x="76" y="201"/>
                    <a:pt x="126" y="277"/>
                  </a:cubicBezTo>
                  <a:cubicBezTo>
                    <a:pt x="101" y="176"/>
                    <a:pt x="51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3"/>
            <p:cNvSpPr/>
            <p:nvPr/>
          </p:nvSpPr>
          <p:spPr>
            <a:xfrm>
              <a:off x="3726452" y="2566685"/>
              <a:ext cx="288238" cy="245362"/>
            </a:xfrm>
            <a:custGeom>
              <a:avLst/>
              <a:gdLst/>
              <a:ahLst/>
              <a:cxnLst/>
              <a:rect l="l" t="t" r="r" b="b"/>
              <a:pathLst>
                <a:path w="16141" h="13740" extrusionOk="0">
                  <a:moveTo>
                    <a:pt x="10635" y="0"/>
                  </a:moveTo>
                  <a:cubicBezTo>
                    <a:pt x="7797" y="0"/>
                    <a:pt x="1" y="13740"/>
                    <a:pt x="1" y="13740"/>
                  </a:cubicBezTo>
                  <a:cubicBezTo>
                    <a:pt x="1" y="13740"/>
                    <a:pt x="16141" y="1584"/>
                    <a:pt x="10853" y="30"/>
                  </a:cubicBezTo>
                  <a:cubicBezTo>
                    <a:pt x="10784" y="10"/>
                    <a:pt x="10711" y="0"/>
                    <a:pt x="10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3"/>
            <p:cNvSpPr/>
            <p:nvPr/>
          </p:nvSpPr>
          <p:spPr>
            <a:xfrm>
              <a:off x="3726452" y="2664447"/>
              <a:ext cx="330578" cy="147592"/>
            </a:xfrm>
            <a:custGeom>
              <a:avLst/>
              <a:gdLst/>
              <a:ahLst/>
              <a:cxnLst/>
              <a:rect l="l" t="t" r="r" b="b"/>
              <a:pathLst>
                <a:path w="18512" h="8265" extrusionOk="0">
                  <a:moveTo>
                    <a:pt x="17736" y="0"/>
                  </a:moveTo>
                  <a:cubicBezTo>
                    <a:pt x="14393" y="0"/>
                    <a:pt x="1" y="8265"/>
                    <a:pt x="1" y="8265"/>
                  </a:cubicBezTo>
                  <a:cubicBezTo>
                    <a:pt x="1" y="8265"/>
                    <a:pt x="17369" y="4756"/>
                    <a:pt x="18397" y="671"/>
                  </a:cubicBezTo>
                  <a:cubicBezTo>
                    <a:pt x="18512" y="203"/>
                    <a:pt x="18259" y="0"/>
                    <a:pt x="17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3"/>
            <p:cNvSpPr/>
            <p:nvPr/>
          </p:nvSpPr>
          <p:spPr>
            <a:xfrm>
              <a:off x="3642761" y="2590005"/>
              <a:ext cx="164718" cy="299024"/>
            </a:xfrm>
            <a:custGeom>
              <a:avLst/>
              <a:gdLst/>
              <a:ahLst/>
              <a:cxnLst/>
              <a:rect l="l" t="t" r="r" b="b"/>
              <a:pathLst>
                <a:path w="9224" h="16745" extrusionOk="0">
                  <a:moveTo>
                    <a:pt x="6954" y="1"/>
                  </a:moveTo>
                  <a:cubicBezTo>
                    <a:pt x="4732" y="1"/>
                    <a:pt x="1" y="16744"/>
                    <a:pt x="1" y="16744"/>
                  </a:cubicBezTo>
                  <a:cubicBezTo>
                    <a:pt x="1" y="16744"/>
                    <a:pt x="9224" y="203"/>
                    <a:pt x="6993" y="2"/>
                  </a:cubicBezTo>
                  <a:cubicBezTo>
                    <a:pt x="6980" y="1"/>
                    <a:pt x="6967" y="1"/>
                    <a:pt x="6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3"/>
            <p:cNvSpPr/>
            <p:nvPr/>
          </p:nvSpPr>
          <p:spPr>
            <a:xfrm>
              <a:off x="3568033" y="2697856"/>
              <a:ext cx="86055" cy="255612"/>
            </a:xfrm>
            <a:custGeom>
              <a:avLst/>
              <a:gdLst/>
              <a:ahLst/>
              <a:cxnLst/>
              <a:rect l="l" t="t" r="r" b="b"/>
              <a:pathLst>
                <a:path w="4819" h="14314" extrusionOk="0">
                  <a:moveTo>
                    <a:pt x="3392" y="1"/>
                  </a:moveTo>
                  <a:cubicBezTo>
                    <a:pt x="3207" y="1"/>
                    <a:pt x="2979" y="136"/>
                    <a:pt x="2707" y="429"/>
                  </a:cubicBezTo>
                  <a:cubicBezTo>
                    <a:pt x="326" y="2985"/>
                    <a:pt x="0" y="14313"/>
                    <a:pt x="0" y="14313"/>
                  </a:cubicBezTo>
                  <a:cubicBezTo>
                    <a:pt x="3618" y="8120"/>
                    <a:pt x="4818" y="1"/>
                    <a:pt x="3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3"/>
            <p:cNvSpPr/>
            <p:nvPr/>
          </p:nvSpPr>
          <p:spPr>
            <a:xfrm>
              <a:off x="3435201" y="2764334"/>
              <a:ext cx="129717" cy="263416"/>
            </a:xfrm>
            <a:custGeom>
              <a:avLst/>
              <a:gdLst/>
              <a:ahLst/>
              <a:cxnLst/>
              <a:rect l="l" t="t" r="r" b="b"/>
              <a:pathLst>
                <a:path w="7264" h="14751" extrusionOk="0">
                  <a:moveTo>
                    <a:pt x="5140" y="1"/>
                  </a:moveTo>
                  <a:cubicBezTo>
                    <a:pt x="3128" y="1"/>
                    <a:pt x="1" y="10966"/>
                    <a:pt x="1525" y="14751"/>
                  </a:cubicBezTo>
                  <a:cubicBezTo>
                    <a:pt x="1525" y="14751"/>
                    <a:pt x="7264" y="465"/>
                    <a:pt x="5259" y="14"/>
                  </a:cubicBezTo>
                  <a:cubicBezTo>
                    <a:pt x="5220" y="5"/>
                    <a:pt x="5180" y="1"/>
                    <a:pt x="5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3"/>
            <p:cNvSpPr/>
            <p:nvPr/>
          </p:nvSpPr>
          <p:spPr>
            <a:xfrm>
              <a:off x="3291209" y="2868239"/>
              <a:ext cx="162289" cy="268720"/>
            </a:xfrm>
            <a:custGeom>
              <a:avLst/>
              <a:gdLst/>
              <a:ahLst/>
              <a:cxnLst/>
              <a:rect l="l" t="t" r="r" b="b"/>
              <a:pathLst>
                <a:path w="9088" h="15048" extrusionOk="0">
                  <a:moveTo>
                    <a:pt x="7060" y="1"/>
                  </a:moveTo>
                  <a:cubicBezTo>
                    <a:pt x="5079" y="1"/>
                    <a:pt x="1" y="10069"/>
                    <a:pt x="666" y="15047"/>
                  </a:cubicBezTo>
                  <a:cubicBezTo>
                    <a:pt x="666" y="15047"/>
                    <a:pt x="9087" y="385"/>
                    <a:pt x="7157" y="9"/>
                  </a:cubicBezTo>
                  <a:cubicBezTo>
                    <a:pt x="7126" y="4"/>
                    <a:pt x="7093" y="1"/>
                    <a:pt x="7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3"/>
            <p:cNvSpPr/>
            <p:nvPr/>
          </p:nvSpPr>
          <p:spPr>
            <a:xfrm>
              <a:off x="3171074" y="2986767"/>
              <a:ext cx="120413" cy="234773"/>
            </a:xfrm>
            <a:custGeom>
              <a:avLst/>
              <a:gdLst/>
              <a:ahLst/>
              <a:cxnLst/>
              <a:rect l="l" t="t" r="r" b="b"/>
              <a:pathLst>
                <a:path w="6743" h="13147" extrusionOk="0">
                  <a:moveTo>
                    <a:pt x="5330" y="1"/>
                  </a:moveTo>
                  <a:cubicBezTo>
                    <a:pt x="5256" y="1"/>
                    <a:pt x="5160" y="37"/>
                    <a:pt x="5038" y="113"/>
                  </a:cubicBezTo>
                  <a:cubicBezTo>
                    <a:pt x="2607" y="1642"/>
                    <a:pt x="853" y="8083"/>
                    <a:pt x="1" y="13146"/>
                  </a:cubicBezTo>
                  <a:cubicBezTo>
                    <a:pt x="1" y="13146"/>
                    <a:pt x="6743" y="1"/>
                    <a:pt x="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3"/>
            <p:cNvSpPr/>
            <p:nvPr/>
          </p:nvSpPr>
          <p:spPr>
            <a:xfrm>
              <a:off x="3000905" y="3057388"/>
              <a:ext cx="170200" cy="258577"/>
            </a:xfrm>
            <a:custGeom>
              <a:avLst/>
              <a:gdLst/>
              <a:ahLst/>
              <a:cxnLst/>
              <a:rect l="l" t="t" r="r" b="b"/>
              <a:pathLst>
                <a:path w="9531" h="14480" extrusionOk="0">
                  <a:moveTo>
                    <a:pt x="7539" y="1"/>
                  </a:moveTo>
                  <a:cubicBezTo>
                    <a:pt x="5529" y="1"/>
                    <a:pt x="1" y="10097"/>
                    <a:pt x="809" y="14479"/>
                  </a:cubicBezTo>
                  <a:cubicBezTo>
                    <a:pt x="809" y="14479"/>
                    <a:pt x="9531" y="519"/>
                    <a:pt x="7676" y="18"/>
                  </a:cubicBezTo>
                  <a:cubicBezTo>
                    <a:pt x="7632" y="6"/>
                    <a:pt x="7586" y="1"/>
                    <a:pt x="7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3"/>
            <p:cNvSpPr/>
            <p:nvPr/>
          </p:nvSpPr>
          <p:spPr>
            <a:xfrm>
              <a:off x="3642761" y="2835330"/>
              <a:ext cx="270488" cy="59626"/>
            </a:xfrm>
            <a:custGeom>
              <a:avLst/>
              <a:gdLst/>
              <a:ahLst/>
              <a:cxnLst/>
              <a:rect l="l" t="t" r="r" b="b"/>
              <a:pathLst>
                <a:path w="15147" h="3339" extrusionOk="0">
                  <a:moveTo>
                    <a:pt x="14084" y="0"/>
                  </a:moveTo>
                  <a:cubicBezTo>
                    <a:pt x="10676" y="0"/>
                    <a:pt x="1" y="3005"/>
                    <a:pt x="1" y="3005"/>
                  </a:cubicBezTo>
                  <a:cubicBezTo>
                    <a:pt x="1129" y="3237"/>
                    <a:pt x="2407" y="3338"/>
                    <a:pt x="3729" y="3338"/>
                  </a:cubicBezTo>
                  <a:cubicBezTo>
                    <a:pt x="8985" y="3338"/>
                    <a:pt x="14953" y="1741"/>
                    <a:pt x="15114" y="399"/>
                  </a:cubicBezTo>
                  <a:cubicBezTo>
                    <a:pt x="15147" y="118"/>
                    <a:pt x="14757" y="0"/>
                    <a:pt x="14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3"/>
            <p:cNvSpPr/>
            <p:nvPr/>
          </p:nvSpPr>
          <p:spPr>
            <a:xfrm>
              <a:off x="3568033" y="2924396"/>
              <a:ext cx="258362" cy="44590"/>
            </a:xfrm>
            <a:custGeom>
              <a:avLst/>
              <a:gdLst/>
              <a:ahLst/>
              <a:cxnLst/>
              <a:rect l="l" t="t" r="r" b="b"/>
              <a:pathLst>
                <a:path w="14468" h="2497" extrusionOk="0">
                  <a:moveTo>
                    <a:pt x="11825" y="1"/>
                  </a:moveTo>
                  <a:cubicBezTo>
                    <a:pt x="7945" y="1"/>
                    <a:pt x="0" y="1626"/>
                    <a:pt x="0" y="1626"/>
                  </a:cubicBezTo>
                  <a:cubicBezTo>
                    <a:pt x="1892" y="2249"/>
                    <a:pt x="4123" y="2496"/>
                    <a:pt x="6239" y="2496"/>
                  </a:cubicBezTo>
                  <a:cubicBezTo>
                    <a:pt x="10599" y="2496"/>
                    <a:pt x="14468" y="1444"/>
                    <a:pt x="13860" y="448"/>
                  </a:cubicBezTo>
                  <a:cubicBezTo>
                    <a:pt x="13669" y="127"/>
                    <a:pt x="12904" y="1"/>
                    <a:pt x="1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3"/>
            <p:cNvSpPr/>
            <p:nvPr/>
          </p:nvSpPr>
          <p:spPr>
            <a:xfrm>
              <a:off x="3462414" y="3002695"/>
              <a:ext cx="266166" cy="41644"/>
            </a:xfrm>
            <a:custGeom>
              <a:avLst/>
              <a:gdLst/>
              <a:ahLst/>
              <a:cxnLst/>
              <a:rect l="l" t="t" r="r" b="b"/>
              <a:pathLst>
                <a:path w="14905" h="2332" extrusionOk="0">
                  <a:moveTo>
                    <a:pt x="11649" y="1"/>
                  </a:moveTo>
                  <a:cubicBezTo>
                    <a:pt x="7802" y="1"/>
                    <a:pt x="1" y="1402"/>
                    <a:pt x="1" y="1402"/>
                  </a:cubicBezTo>
                  <a:cubicBezTo>
                    <a:pt x="1511" y="2077"/>
                    <a:pt x="3450" y="2332"/>
                    <a:pt x="5389" y="2332"/>
                  </a:cubicBezTo>
                  <a:cubicBezTo>
                    <a:pt x="10142" y="2332"/>
                    <a:pt x="14904" y="804"/>
                    <a:pt x="13409" y="199"/>
                  </a:cubicBezTo>
                  <a:cubicBezTo>
                    <a:pt x="13053" y="59"/>
                    <a:pt x="12433" y="1"/>
                    <a:pt x="1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3"/>
            <p:cNvSpPr/>
            <p:nvPr/>
          </p:nvSpPr>
          <p:spPr>
            <a:xfrm>
              <a:off x="3303102" y="3096403"/>
              <a:ext cx="263702" cy="44804"/>
            </a:xfrm>
            <a:custGeom>
              <a:avLst/>
              <a:gdLst/>
              <a:ahLst/>
              <a:cxnLst/>
              <a:rect l="l" t="t" r="r" b="b"/>
              <a:pathLst>
                <a:path w="14767" h="2509" extrusionOk="0">
                  <a:moveTo>
                    <a:pt x="12633" y="1"/>
                  </a:moveTo>
                  <a:cubicBezTo>
                    <a:pt x="9092" y="1"/>
                    <a:pt x="0" y="2269"/>
                    <a:pt x="0" y="2269"/>
                  </a:cubicBezTo>
                  <a:cubicBezTo>
                    <a:pt x="907" y="2436"/>
                    <a:pt x="2031" y="2508"/>
                    <a:pt x="3245" y="2508"/>
                  </a:cubicBezTo>
                  <a:cubicBezTo>
                    <a:pt x="8241" y="2508"/>
                    <a:pt x="14767" y="1277"/>
                    <a:pt x="13960" y="289"/>
                  </a:cubicBezTo>
                  <a:cubicBezTo>
                    <a:pt x="13797" y="86"/>
                    <a:pt x="13320" y="1"/>
                    <a:pt x="12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3"/>
            <p:cNvSpPr/>
            <p:nvPr/>
          </p:nvSpPr>
          <p:spPr>
            <a:xfrm>
              <a:off x="3171074" y="3184398"/>
              <a:ext cx="284666" cy="49965"/>
            </a:xfrm>
            <a:custGeom>
              <a:avLst/>
              <a:gdLst/>
              <a:ahLst/>
              <a:cxnLst/>
              <a:rect l="l" t="t" r="r" b="b"/>
              <a:pathLst>
                <a:path w="15941" h="2798" extrusionOk="0">
                  <a:moveTo>
                    <a:pt x="13862" y="0"/>
                  </a:moveTo>
                  <a:cubicBezTo>
                    <a:pt x="10087" y="0"/>
                    <a:pt x="1" y="2078"/>
                    <a:pt x="1" y="2078"/>
                  </a:cubicBezTo>
                  <a:cubicBezTo>
                    <a:pt x="1326" y="2593"/>
                    <a:pt x="3039" y="2797"/>
                    <a:pt x="4835" y="2797"/>
                  </a:cubicBezTo>
                  <a:cubicBezTo>
                    <a:pt x="10035" y="2797"/>
                    <a:pt x="15940" y="1087"/>
                    <a:pt x="15214" y="248"/>
                  </a:cubicBezTo>
                  <a:cubicBezTo>
                    <a:pt x="15059" y="74"/>
                    <a:pt x="14572" y="0"/>
                    <a:pt x="13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3"/>
            <p:cNvSpPr/>
            <p:nvPr/>
          </p:nvSpPr>
          <p:spPr>
            <a:xfrm>
              <a:off x="3015333" y="3278571"/>
              <a:ext cx="279148" cy="59215"/>
            </a:xfrm>
            <a:custGeom>
              <a:avLst/>
              <a:gdLst/>
              <a:ahLst/>
              <a:cxnLst/>
              <a:rect l="l" t="t" r="r" b="b"/>
              <a:pathLst>
                <a:path w="15632" h="3316" extrusionOk="0">
                  <a:moveTo>
                    <a:pt x="13467" y="1"/>
                  </a:moveTo>
                  <a:cubicBezTo>
                    <a:pt x="9865" y="1"/>
                    <a:pt x="1" y="2092"/>
                    <a:pt x="1" y="2092"/>
                  </a:cubicBezTo>
                  <a:cubicBezTo>
                    <a:pt x="1389" y="2980"/>
                    <a:pt x="3195" y="3316"/>
                    <a:pt x="5066" y="3316"/>
                  </a:cubicBezTo>
                  <a:cubicBezTo>
                    <a:pt x="10115" y="3316"/>
                    <a:pt x="15632" y="864"/>
                    <a:pt x="14663" y="188"/>
                  </a:cubicBezTo>
                  <a:cubicBezTo>
                    <a:pt x="14479" y="57"/>
                    <a:pt x="14057" y="1"/>
                    <a:pt x="1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3"/>
            <p:cNvSpPr/>
            <p:nvPr/>
          </p:nvSpPr>
          <p:spPr>
            <a:xfrm>
              <a:off x="2835879" y="2805457"/>
              <a:ext cx="897822" cy="606476"/>
            </a:xfrm>
            <a:custGeom>
              <a:avLst/>
              <a:gdLst/>
              <a:ahLst/>
              <a:cxnLst/>
              <a:rect l="l" t="t" r="r" b="b"/>
              <a:pathLst>
                <a:path w="50277" h="33962" extrusionOk="0">
                  <a:moveTo>
                    <a:pt x="49886" y="1"/>
                  </a:moveTo>
                  <a:cubicBezTo>
                    <a:pt x="49784" y="1"/>
                    <a:pt x="49678" y="38"/>
                    <a:pt x="49600" y="117"/>
                  </a:cubicBezTo>
                  <a:cubicBezTo>
                    <a:pt x="38497" y="11571"/>
                    <a:pt x="4888" y="32122"/>
                    <a:pt x="326" y="33225"/>
                  </a:cubicBezTo>
                  <a:cubicBezTo>
                    <a:pt x="126" y="33275"/>
                    <a:pt x="1" y="33476"/>
                    <a:pt x="51" y="33676"/>
                  </a:cubicBezTo>
                  <a:cubicBezTo>
                    <a:pt x="51" y="33751"/>
                    <a:pt x="101" y="33826"/>
                    <a:pt x="151" y="33877"/>
                  </a:cubicBezTo>
                  <a:cubicBezTo>
                    <a:pt x="226" y="33933"/>
                    <a:pt x="315" y="33961"/>
                    <a:pt x="408" y="33961"/>
                  </a:cubicBezTo>
                  <a:cubicBezTo>
                    <a:pt x="439" y="33961"/>
                    <a:pt x="471" y="33958"/>
                    <a:pt x="502" y="33952"/>
                  </a:cubicBezTo>
                  <a:cubicBezTo>
                    <a:pt x="5113" y="32824"/>
                    <a:pt x="38973" y="12147"/>
                    <a:pt x="50151" y="618"/>
                  </a:cubicBezTo>
                  <a:cubicBezTo>
                    <a:pt x="50277" y="493"/>
                    <a:pt x="50277" y="242"/>
                    <a:pt x="50126" y="92"/>
                  </a:cubicBezTo>
                  <a:cubicBezTo>
                    <a:pt x="50066" y="32"/>
                    <a:pt x="49978" y="1"/>
                    <a:pt x="49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3"/>
            <p:cNvSpPr/>
            <p:nvPr/>
          </p:nvSpPr>
          <p:spPr>
            <a:xfrm>
              <a:off x="3717953" y="3084993"/>
              <a:ext cx="237790" cy="105645"/>
            </a:xfrm>
            <a:custGeom>
              <a:avLst/>
              <a:gdLst/>
              <a:ahLst/>
              <a:cxnLst/>
              <a:rect l="l" t="t" r="r" b="b"/>
              <a:pathLst>
                <a:path w="13316" h="5916" extrusionOk="0">
                  <a:moveTo>
                    <a:pt x="12508" y="1"/>
                  </a:moveTo>
                  <a:cubicBezTo>
                    <a:pt x="9765" y="1"/>
                    <a:pt x="0" y="5916"/>
                    <a:pt x="0" y="5916"/>
                  </a:cubicBezTo>
                  <a:cubicBezTo>
                    <a:pt x="0" y="5916"/>
                    <a:pt x="12457" y="3886"/>
                    <a:pt x="13183" y="778"/>
                  </a:cubicBezTo>
                  <a:cubicBezTo>
                    <a:pt x="13315" y="230"/>
                    <a:pt x="13047" y="1"/>
                    <a:pt x="1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3"/>
            <p:cNvSpPr/>
            <p:nvPr/>
          </p:nvSpPr>
          <p:spPr>
            <a:xfrm>
              <a:off x="3517911" y="3061602"/>
              <a:ext cx="261737" cy="178718"/>
            </a:xfrm>
            <a:custGeom>
              <a:avLst/>
              <a:gdLst/>
              <a:ahLst/>
              <a:cxnLst/>
              <a:rect l="l" t="t" r="r" b="b"/>
              <a:pathLst>
                <a:path w="14657" h="10008" extrusionOk="0">
                  <a:moveTo>
                    <a:pt x="14379" y="1"/>
                  </a:moveTo>
                  <a:cubicBezTo>
                    <a:pt x="12415" y="1"/>
                    <a:pt x="0" y="10008"/>
                    <a:pt x="0" y="10008"/>
                  </a:cubicBezTo>
                  <a:cubicBezTo>
                    <a:pt x="4261" y="8178"/>
                    <a:pt x="14436" y="2539"/>
                    <a:pt x="14637" y="283"/>
                  </a:cubicBezTo>
                  <a:cubicBezTo>
                    <a:pt x="14656" y="89"/>
                    <a:pt x="14564" y="1"/>
                    <a:pt x="1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3"/>
            <p:cNvSpPr/>
            <p:nvPr/>
          </p:nvSpPr>
          <p:spPr>
            <a:xfrm>
              <a:off x="3334421" y="3078101"/>
              <a:ext cx="243255" cy="200718"/>
            </a:xfrm>
            <a:custGeom>
              <a:avLst/>
              <a:gdLst/>
              <a:ahLst/>
              <a:cxnLst/>
              <a:rect l="l" t="t" r="r" b="b"/>
              <a:pathLst>
                <a:path w="13622" h="11240" extrusionOk="0">
                  <a:moveTo>
                    <a:pt x="13274" y="0"/>
                  </a:moveTo>
                  <a:cubicBezTo>
                    <a:pt x="12249" y="0"/>
                    <a:pt x="8815" y="3403"/>
                    <a:pt x="5991" y="5800"/>
                  </a:cubicBezTo>
                  <a:cubicBezTo>
                    <a:pt x="2482" y="8733"/>
                    <a:pt x="1" y="11239"/>
                    <a:pt x="1" y="11239"/>
                  </a:cubicBezTo>
                  <a:cubicBezTo>
                    <a:pt x="7269" y="8908"/>
                    <a:pt x="13234" y="2868"/>
                    <a:pt x="13560" y="612"/>
                  </a:cubicBezTo>
                  <a:cubicBezTo>
                    <a:pt x="13621" y="186"/>
                    <a:pt x="13513" y="0"/>
                    <a:pt x="13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3"/>
            <p:cNvSpPr/>
            <p:nvPr/>
          </p:nvSpPr>
          <p:spPr>
            <a:xfrm>
              <a:off x="3485680" y="3239180"/>
              <a:ext cx="317256" cy="51465"/>
            </a:xfrm>
            <a:custGeom>
              <a:avLst/>
              <a:gdLst/>
              <a:ahLst/>
              <a:cxnLst/>
              <a:rect l="l" t="t" r="r" b="b"/>
              <a:pathLst>
                <a:path w="17766" h="2882" extrusionOk="0">
                  <a:moveTo>
                    <a:pt x="5491" y="0"/>
                  </a:moveTo>
                  <a:cubicBezTo>
                    <a:pt x="3377" y="0"/>
                    <a:pt x="1386" y="145"/>
                    <a:pt x="1" y="464"/>
                  </a:cubicBezTo>
                  <a:cubicBezTo>
                    <a:pt x="4912" y="1151"/>
                    <a:pt x="11209" y="2881"/>
                    <a:pt x="14278" y="2881"/>
                  </a:cubicBezTo>
                  <a:cubicBezTo>
                    <a:pt x="15014" y="2881"/>
                    <a:pt x="15565" y="2782"/>
                    <a:pt x="15866" y="2544"/>
                  </a:cubicBezTo>
                  <a:cubicBezTo>
                    <a:pt x="17766" y="1046"/>
                    <a:pt x="11180" y="0"/>
                    <a:pt x="5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3"/>
            <p:cNvSpPr/>
            <p:nvPr/>
          </p:nvSpPr>
          <p:spPr>
            <a:xfrm>
              <a:off x="3312048" y="3283249"/>
              <a:ext cx="296292" cy="74394"/>
            </a:xfrm>
            <a:custGeom>
              <a:avLst/>
              <a:gdLst/>
              <a:ahLst/>
              <a:cxnLst/>
              <a:rect l="l" t="t" r="r" b="b"/>
              <a:pathLst>
                <a:path w="16592" h="4166" extrusionOk="0">
                  <a:moveTo>
                    <a:pt x="0" y="1"/>
                  </a:moveTo>
                  <a:lnTo>
                    <a:pt x="0" y="1"/>
                  </a:lnTo>
                  <a:cubicBezTo>
                    <a:pt x="5924" y="2743"/>
                    <a:pt x="11491" y="4166"/>
                    <a:pt x="14365" y="4166"/>
                  </a:cubicBezTo>
                  <a:cubicBezTo>
                    <a:pt x="15589" y="4166"/>
                    <a:pt x="16324" y="3908"/>
                    <a:pt x="16391" y="3384"/>
                  </a:cubicBezTo>
                  <a:cubicBezTo>
                    <a:pt x="16592" y="163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3"/>
            <p:cNvSpPr/>
            <p:nvPr/>
          </p:nvSpPr>
          <p:spPr>
            <a:xfrm>
              <a:off x="3131254" y="3124545"/>
              <a:ext cx="270327" cy="188272"/>
            </a:xfrm>
            <a:custGeom>
              <a:avLst/>
              <a:gdLst/>
              <a:ahLst/>
              <a:cxnLst/>
              <a:rect l="l" t="t" r="r" b="b"/>
              <a:pathLst>
                <a:path w="15138" h="10543" extrusionOk="0">
                  <a:moveTo>
                    <a:pt x="13441" y="1"/>
                  </a:moveTo>
                  <a:cubicBezTo>
                    <a:pt x="11290" y="1"/>
                    <a:pt x="0" y="10543"/>
                    <a:pt x="0" y="10543"/>
                  </a:cubicBezTo>
                  <a:cubicBezTo>
                    <a:pt x="7970" y="8187"/>
                    <a:pt x="15138" y="844"/>
                    <a:pt x="13634" y="42"/>
                  </a:cubicBezTo>
                  <a:cubicBezTo>
                    <a:pt x="13582" y="14"/>
                    <a:pt x="13517" y="1"/>
                    <a:pt x="13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3"/>
            <p:cNvSpPr/>
            <p:nvPr/>
          </p:nvSpPr>
          <p:spPr>
            <a:xfrm>
              <a:off x="3131254" y="3312783"/>
              <a:ext cx="334042" cy="102413"/>
            </a:xfrm>
            <a:custGeom>
              <a:avLst/>
              <a:gdLst/>
              <a:ahLst/>
              <a:cxnLst/>
              <a:rect l="l" t="t" r="r" b="b"/>
              <a:pathLst>
                <a:path w="18706" h="5735" extrusionOk="0">
                  <a:moveTo>
                    <a:pt x="0" y="1"/>
                  </a:moveTo>
                  <a:cubicBezTo>
                    <a:pt x="0" y="1"/>
                    <a:pt x="5589" y="3209"/>
                    <a:pt x="10526" y="4412"/>
                  </a:cubicBezTo>
                  <a:cubicBezTo>
                    <a:pt x="13557" y="5154"/>
                    <a:pt x="16120" y="5734"/>
                    <a:pt x="17480" y="5734"/>
                  </a:cubicBezTo>
                  <a:cubicBezTo>
                    <a:pt x="18325" y="5734"/>
                    <a:pt x="18705" y="5511"/>
                    <a:pt x="18446" y="4963"/>
                  </a:cubicBezTo>
                  <a:cubicBezTo>
                    <a:pt x="17745" y="3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3"/>
            <p:cNvSpPr/>
            <p:nvPr/>
          </p:nvSpPr>
          <p:spPr>
            <a:xfrm>
              <a:off x="2965211" y="3167774"/>
              <a:ext cx="228719" cy="163396"/>
            </a:xfrm>
            <a:custGeom>
              <a:avLst/>
              <a:gdLst/>
              <a:ahLst/>
              <a:cxnLst/>
              <a:rect l="l" t="t" r="r" b="b"/>
              <a:pathLst>
                <a:path w="12808" h="9150" extrusionOk="0">
                  <a:moveTo>
                    <a:pt x="11295" y="0"/>
                  </a:moveTo>
                  <a:cubicBezTo>
                    <a:pt x="10119" y="0"/>
                    <a:pt x="8288" y="1659"/>
                    <a:pt x="5464" y="4187"/>
                  </a:cubicBezTo>
                  <a:cubicBezTo>
                    <a:pt x="2357" y="6969"/>
                    <a:pt x="1" y="9149"/>
                    <a:pt x="1" y="9149"/>
                  </a:cubicBezTo>
                  <a:cubicBezTo>
                    <a:pt x="6718" y="7119"/>
                    <a:pt x="12808" y="428"/>
                    <a:pt x="11630" y="52"/>
                  </a:cubicBezTo>
                  <a:cubicBezTo>
                    <a:pt x="11525" y="17"/>
                    <a:pt x="11413" y="0"/>
                    <a:pt x="11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3"/>
            <p:cNvSpPr/>
            <p:nvPr/>
          </p:nvSpPr>
          <p:spPr>
            <a:xfrm>
              <a:off x="2835432" y="3202343"/>
              <a:ext cx="227380" cy="135092"/>
            </a:xfrm>
            <a:custGeom>
              <a:avLst/>
              <a:gdLst/>
              <a:ahLst/>
              <a:cxnLst/>
              <a:rect l="l" t="t" r="r" b="b"/>
              <a:pathLst>
                <a:path w="12733" h="7565" extrusionOk="0">
                  <a:moveTo>
                    <a:pt x="11271" y="0"/>
                  </a:moveTo>
                  <a:cubicBezTo>
                    <a:pt x="9358" y="0"/>
                    <a:pt x="1" y="7564"/>
                    <a:pt x="1" y="7564"/>
                  </a:cubicBezTo>
                  <a:cubicBezTo>
                    <a:pt x="4788" y="6537"/>
                    <a:pt x="12732" y="747"/>
                    <a:pt x="11479" y="45"/>
                  </a:cubicBezTo>
                  <a:cubicBezTo>
                    <a:pt x="11425" y="15"/>
                    <a:pt x="11355" y="0"/>
                    <a:pt x="1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3"/>
            <p:cNvSpPr/>
            <p:nvPr/>
          </p:nvSpPr>
          <p:spPr>
            <a:xfrm>
              <a:off x="2965211" y="3331139"/>
              <a:ext cx="332328" cy="112467"/>
            </a:xfrm>
            <a:custGeom>
              <a:avLst/>
              <a:gdLst/>
              <a:ahLst/>
              <a:cxnLst/>
              <a:rect l="l" t="t" r="r" b="b"/>
              <a:pathLst>
                <a:path w="18610" h="6298" extrusionOk="0">
                  <a:moveTo>
                    <a:pt x="1" y="0"/>
                  </a:moveTo>
                  <a:cubicBezTo>
                    <a:pt x="2908" y="3083"/>
                    <a:pt x="12482" y="6166"/>
                    <a:pt x="15715" y="6291"/>
                  </a:cubicBezTo>
                  <a:cubicBezTo>
                    <a:pt x="15812" y="6296"/>
                    <a:pt x="15901" y="6298"/>
                    <a:pt x="15981" y="6298"/>
                  </a:cubicBezTo>
                  <a:cubicBezTo>
                    <a:pt x="18610" y="6298"/>
                    <a:pt x="12706" y="3966"/>
                    <a:pt x="8572" y="2507"/>
                  </a:cubicBezTo>
                  <a:cubicBezTo>
                    <a:pt x="4312" y="10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3"/>
            <p:cNvSpPr/>
            <p:nvPr/>
          </p:nvSpPr>
          <p:spPr>
            <a:xfrm>
              <a:off x="2835432" y="3337407"/>
              <a:ext cx="220665" cy="98931"/>
            </a:xfrm>
            <a:custGeom>
              <a:avLst/>
              <a:gdLst/>
              <a:ahLst/>
              <a:cxnLst/>
              <a:rect l="l" t="t" r="r" b="b"/>
              <a:pathLst>
                <a:path w="12357" h="5540" extrusionOk="0">
                  <a:moveTo>
                    <a:pt x="1" y="0"/>
                  </a:moveTo>
                  <a:cubicBezTo>
                    <a:pt x="3000" y="3633"/>
                    <a:pt x="8063" y="5539"/>
                    <a:pt x="10272" y="5539"/>
                  </a:cubicBezTo>
                  <a:cubicBezTo>
                    <a:pt x="10684" y="5539"/>
                    <a:pt x="10997" y="5473"/>
                    <a:pt x="11179" y="5339"/>
                  </a:cubicBezTo>
                  <a:cubicBezTo>
                    <a:pt x="12356" y="446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3"/>
            <p:cNvSpPr/>
            <p:nvPr/>
          </p:nvSpPr>
          <p:spPr>
            <a:xfrm>
              <a:off x="2723100" y="3216432"/>
              <a:ext cx="235880" cy="117860"/>
            </a:xfrm>
            <a:custGeom>
              <a:avLst/>
              <a:gdLst/>
              <a:ahLst/>
              <a:cxnLst/>
              <a:rect l="l" t="t" r="r" b="b"/>
              <a:pathLst>
                <a:path w="13209" h="6600" extrusionOk="0">
                  <a:moveTo>
                    <a:pt x="11102" y="0"/>
                  </a:moveTo>
                  <a:cubicBezTo>
                    <a:pt x="8754" y="0"/>
                    <a:pt x="1" y="6600"/>
                    <a:pt x="1" y="6600"/>
                  </a:cubicBezTo>
                  <a:cubicBezTo>
                    <a:pt x="6292" y="5146"/>
                    <a:pt x="13209" y="610"/>
                    <a:pt x="11354" y="33"/>
                  </a:cubicBezTo>
                  <a:cubicBezTo>
                    <a:pt x="11281" y="11"/>
                    <a:pt x="11197" y="0"/>
                    <a:pt x="1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3"/>
            <p:cNvSpPr/>
            <p:nvPr/>
          </p:nvSpPr>
          <p:spPr>
            <a:xfrm>
              <a:off x="2673870" y="3183702"/>
              <a:ext cx="1051342" cy="160610"/>
            </a:xfrm>
            <a:custGeom>
              <a:avLst/>
              <a:gdLst/>
              <a:ahLst/>
              <a:cxnLst/>
              <a:rect l="l" t="t" r="r" b="b"/>
              <a:pathLst>
                <a:path w="58874" h="8994" extrusionOk="0">
                  <a:moveTo>
                    <a:pt x="58453" y="1"/>
                  </a:moveTo>
                  <a:cubicBezTo>
                    <a:pt x="58426" y="1"/>
                    <a:pt x="58398" y="4"/>
                    <a:pt x="58372" y="12"/>
                  </a:cubicBezTo>
                  <a:cubicBezTo>
                    <a:pt x="58039" y="101"/>
                    <a:pt x="28835" y="8235"/>
                    <a:pt x="7932" y="8235"/>
                  </a:cubicBezTo>
                  <a:cubicBezTo>
                    <a:pt x="5270" y="8235"/>
                    <a:pt x="2743" y="8104"/>
                    <a:pt x="427" y="7806"/>
                  </a:cubicBezTo>
                  <a:cubicBezTo>
                    <a:pt x="412" y="7804"/>
                    <a:pt x="398" y="7804"/>
                    <a:pt x="383" y="7804"/>
                  </a:cubicBezTo>
                  <a:cubicBezTo>
                    <a:pt x="202" y="7804"/>
                    <a:pt x="49" y="7946"/>
                    <a:pt x="26" y="8132"/>
                  </a:cubicBezTo>
                  <a:cubicBezTo>
                    <a:pt x="1" y="8257"/>
                    <a:pt x="26" y="8358"/>
                    <a:pt x="101" y="8433"/>
                  </a:cubicBezTo>
                  <a:cubicBezTo>
                    <a:pt x="176" y="8508"/>
                    <a:pt x="251" y="8533"/>
                    <a:pt x="327" y="8558"/>
                  </a:cubicBezTo>
                  <a:cubicBezTo>
                    <a:pt x="2669" y="8860"/>
                    <a:pt x="5225" y="8993"/>
                    <a:pt x="7916" y="8993"/>
                  </a:cubicBezTo>
                  <a:cubicBezTo>
                    <a:pt x="28948" y="8993"/>
                    <a:pt x="58239" y="827"/>
                    <a:pt x="58573" y="739"/>
                  </a:cubicBezTo>
                  <a:cubicBezTo>
                    <a:pt x="58748" y="688"/>
                    <a:pt x="58873" y="488"/>
                    <a:pt x="58823" y="287"/>
                  </a:cubicBezTo>
                  <a:cubicBezTo>
                    <a:pt x="58781" y="117"/>
                    <a:pt x="58611" y="1"/>
                    <a:pt x="58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3"/>
            <p:cNvSpPr/>
            <p:nvPr/>
          </p:nvSpPr>
          <p:spPr>
            <a:xfrm>
              <a:off x="789729" y="3025908"/>
              <a:ext cx="223862" cy="132074"/>
            </a:xfrm>
            <a:custGeom>
              <a:avLst/>
              <a:gdLst/>
              <a:ahLst/>
              <a:cxnLst/>
              <a:rect l="l" t="t" r="r" b="b"/>
              <a:pathLst>
                <a:path w="12536" h="7396" extrusionOk="0">
                  <a:moveTo>
                    <a:pt x="641" y="1"/>
                  </a:moveTo>
                  <a:cubicBezTo>
                    <a:pt x="222" y="1"/>
                    <a:pt x="0" y="211"/>
                    <a:pt x="55" y="703"/>
                  </a:cubicBezTo>
                  <a:cubicBezTo>
                    <a:pt x="431" y="3886"/>
                    <a:pt x="12536" y="7395"/>
                    <a:pt x="12536" y="7395"/>
                  </a:cubicBezTo>
                  <a:cubicBezTo>
                    <a:pt x="12536" y="7395"/>
                    <a:pt x="3123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3"/>
            <p:cNvSpPr/>
            <p:nvPr/>
          </p:nvSpPr>
          <p:spPr>
            <a:xfrm>
              <a:off x="966576" y="3023140"/>
              <a:ext cx="239898" cy="208683"/>
            </a:xfrm>
            <a:custGeom>
              <a:avLst/>
              <a:gdLst/>
              <a:ahLst/>
              <a:cxnLst/>
              <a:rect l="l" t="t" r="r" b="b"/>
              <a:pathLst>
                <a:path w="13434" h="11686" extrusionOk="0">
                  <a:moveTo>
                    <a:pt x="290" y="1"/>
                  </a:moveTo>
                  <a:cubicBezTo>
                    <a:pt x="140" y="1"/>
                    <a:pt x="56" y="82"/>
                    <a:pt x="50" y="257"/>
                  </a:cubicBezTo>
                  <a:cubicBezTo>
                    <a:pt x="0" y="2512"/>
                    <a:pt x="9399" y="9355"/>
                    <a:pt x="13434" y="11685"/>
                  </a:cubicBezTo>
                  <a:cubicBezTo>
                    <a:pt x="13434" y="11685"/>
                    <a:pt x="2091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3"/>
            <p:cNvSpPr/>
            <p:nvPr/>
          </p:nvSpPr>
          <p:spPr>
            <a:xfrm>
              <a:off x="1166011" y="3064120"/>
              <a:ext cx="217683" cy="228112"/>
            </a:xfrm>
            <a:custGeom>
              <a:avLst/>
              <a:gdLst/>
              <a:ahLst/>
              <a:cxnLst/>
              <a:rect l="l" t="t" r="r" b="b"/>
              <a:pathLst>
                <a:path w="12190" h="12774" extrusionOk="0">
                  <a:moveTo>
                    <a:pt x="315" y="0"/>
                  </a:moveTo>
                  <a:cubicBezTo>
                    <a:pt x="111" y="0"/>
                    <a:pt x="1" y="174"/>
                    <a:pt x="9" y="568"/>
                  </a:cubicBezTo>
                  <a:cubicBezTo>
                    <a:pt x="59" y="2849"/>
                    <a:pt x="5247" y="9591"/>
                    <a:pt x="12190" y="12774"/>
                  </a:cubicBezTo>
                  <a:cubicBezTo>
                    <a:pt x="12190" y="12774"/>
                    <a:pt x="10034" y="9992"/>
                    <a:pt x="6902" y="6634"/>
                  </a:cubicBezTo>
                  <a:cubicBezTo>
                    <a:pt x="4338" y="3863"/>
                    <a:pt x="127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3"/>
            <p:cNvSpPr/>
            <p:nvPr/>
          </p:nvSpPr>
          <p:spPr>
            <a:xfrm>
              <a:off x="931293" y="3216200"/>
              <a:ext cx="305631" cy="40001"/>
            </a:xfrm>
            <a:custGeom>
              <a:avLst/>
              <a:gdLst/>
              <a:ahLst/>
              <a:cxnLst/>
              <a:rect l="l" t="t" r="r" b="b"/>
              <a:pathLst>
                <a:path w="17115" h="2240" extrusionOk="0">
                  <a:moveTo>
                    <a:pt x="6011" y="1"/>
                  </a:moveTo>
                  <a:cubicBezTo>
                    <a:pt x="2534" y="1"/>
                    <a:pt x="1" y="490"/>
                    <a:pt x="1124" y="1625"/>
                  </a:cubicBezTo>
                  <a:cubicBezTo>
                    <a:pt x="1581" y="2082"/>
                    <a:pt x="2786" y="2239"/>
                    <a:pt x="4414" y="2239"/>
                  </a:cubicBezTo>
                  <a:cubicBezTo>
                    <a:pt x="7785" y="2239"/>
                    <a:pt x="12974" y="1568"/>
                    <a:pt x="17114" y="1500"/>
                  </a:cubicBezTo>
                  <a:cubicBezTo>
                    <a:pt x="14570" y="565"/>
                    <a:pt x="9746" y="1"/>
                    <a:pt x="6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3"/>
            <p:cNvSpPr/>
            <p:nvPr/>
          </p:nvSpPr>
          <p:spPr>
            <a:xfrm>
              <a:off x="1107550" y="3298409"/>
              <a:ext cx="297631" cy="45126"/>
            </a:xfrm>
            <a:custGeom>
              <a:avLst/>
              <a:gdLst/>
              <a:ahLst/>
              <a:cxnLst/>
              <a:rect l="l" t="t" r="r" b="b"/>
              <a:pathLst>
                <a:path w="16667" h="2527" extrusionOk="0">
                  <a:moveTo>
                    <a:pt x="13363" y="0"/>
                  </a:moveTo>
                  <a:cubicBezTo>
                    <a:pt x="8504" y="0"/>
                    <a:pt x="0" y="179"/>
                    <a:pt x="0" y="1432"/>
                  </a:cubicBezTo>
                  <a:cubicBezTo>
                    <a:pt x="0" y="2149"/>
                    <a:pt x="1304" y="2527"/>
                    <a:pt x="3450" y="2527"/>
                  </a:cubicBezTo>
                  <a:cubicBezTo>
                    <a:pt x="6559" y="2527"/>
                    <a:pt x="11433" y="1734"/>
                    <a:pt x="16667" y="29"/>
                  </a:cubicBezTo>
                  <a:cubicBezTo>
                    <a:pt x="16667" y="29"/>
                    <a:pt x="15306" y="0"/>
                    <a:pt x="13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3"/>
            <p:cNvSpPr/>
            <p:nvPr/>
          </p:nvSpPr>
          <p:spPr>
            <a:xfrm>
              <a:off x="1333984" y="3134722"/>
              <a:ext cx="247076" cy="215701"/>
            </a:xfrm>
            <a:custGeom>
              <a:avLst/>
              <a:gdLst/>
              <a:ahLst/>
              <a:cxnLst/>
              <a:rect l="l" t="t" r="r" b="b"/>
              <a:pathLst>
                <a:path w="13836" h="12079" extrusionOk="0">
                  <a:moveTo>
                    <a:pt x="1711" y="0"/>
                  </a:moveTo>
                  <a:cubicBezTo>
                    <a:pt x="1662" y="0"/>
                    <a:pt x="1618" y="8"/>
                    <a:pt x="1580" y="23"/>
                  </a:cubicBezTo>
                  <a:cubicBezTo>
                    <a:pt x="1" y="624"/>
                    <a:pt x="6216" y="8795"/>
                    <a:pt x="13836" y="12078"/>
                  </a:cubicBezTo>
                  <a:cubicBezTo>
                    <a:pt x="13836" y="12078"/>
                    <a:pt x="3691" y="0"/>
                    <a:pt x="1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3"/>
            <p:cNvSpPr/>
            <p:nvPr/>
          </p:nvSpPr>
          <p:spPr>
            <a:xfrm>
              <a:off x="1235793" y="3350388"/>
              <a:ext cx="345275" cy="64805"/>
            </a:xfrm>
            <a:custGeom>
              <a:avLst/>
              <a:gdLst/>
              <a:ahLst/>
              <a:cxnLst/>
              <a:rect l="l" t="t" r="r" b="b"/>
              <a:pathLst>
                <a:path w="19335" h="3629" extrusionOk="0">
                  <a:moveTo>
                    <a:pt x="19335" y="0"/>
                  </a:moveTo>
                  <a:cubicBezTo>
                    <a:pt x="19334" y="0"/>
                    <a:pt x="1289" y="1354"/>
                    <a:pt x="437" y="2682"/>
                  </a:cubicBezTo>
                  <a:cubicBezTo>
                    <a:pt x="0" y="3376"/>
                    <a:pt x="776" y="3628"/>
                    <a:pt x="2313" y="3628"/>
                  </a:cubicBezTo>
                  <a:cubicBezTo>
                    <a:pt x="3771" y="3628"/>
                    <a:pt x="5916" y="3401"/>
                    <a:pt x="8357" y="3108"/>
                  </a:cubicBezTo>
                  <a:cubicBezTo>
                    <a:pt x="13395" y="2531"/>
                    <a:pt x="19334" y="0"/>
                    <a:pt x="19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3"/>
            <p:cNvSpPr/>
            <p:nvPr/>
          </p:nvSpPr>
          <p:spPr>
            <a:xfrm>
              <a:off x="1535383" y="3201933"/>
              <a:ext cx="208129" cy="186968"/>
            </a:xfrm>
            <a:custGeom>
              <a:avLst/>
              <a:gdLst/>
              <a:ahLst/>
              <a:cxnLst/>
              <a:rect l="l" t="t" r="r" b="b"/>
              <a:pathLst>
                <a:path w="11655" h="10470" extrusionOk="0">
                  <a:moveTo>
                    <a:pt x="1402" y="0"/>
                  </a:moveTo>
                  <a:cubicBezTo>
                    <a:pt x="1334" y="0"/>
                    <a:pt x="1268" y="6"/>
                    <a:pt x="1203" y="18"/>
                  </a:cubicBezTo>
                  <a:cubicBezTo>
                    <a:pt x="0" y="244"/>
                    <a:pt x="5238" y="7637"/>
                    <a:pt x="11654" y="10470"/>
                  </a:cubicBezTo>
                  <a:cubicBezTo>
                    <a:pt x="11654" y="10470"/>
                    <a:pt x="9599" y="8013"/>
                    <a:pt x="6842" y="4881"/>
                  </a:cubicBezTo>
                  <a:cubicBezTo>
                    <a:pt x="4231" y="1890"/>
                    <a:pt x="2609" y="0"/>
                    <a:pt x="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3"/>
            <p:cNvSpPr/>
            <p:nvPr/>
          </p:nvSpPr>
          <p:spPr>
            <a:xfrm>
              <a:off x="1660679" y="3251965"/>
              <a:ext cx="211272" cy="158860"/>
            </a:xfrm>
            <a:custGeom>
              <a:avLst/>
              <a:gdLst/>
              <a:ahLst/>
              <a:cxnLst/>
              <a:rect l="l" t="t" r="r" b="b"/>
              <a:pathLst>
                <a:path w="11831" h="8896" extrusionOk="0">
                  <a:moveTo>
                    <a:pt x="1486" y="0"/>
                  </a:moveTo>
                  <a:cubicBezTo>
                    <a:pt x="1436" y="0"/>
                    <a:pt x="1392" y="8"/>
                    <a:pt x="1354" y="23"/>
                  </a:cubicBezTo>
                  <a:cubicBezTo>
                    <a:pt x="1" y="575"/>
                    <a:pt x="7194" y="7292"/>
                    <a:pt x="11830" y="8896"/>
                  </a:cubicBezTo>
                  <a:cubicBezTo>
                    <a:pt x="11830" y="8896"/>
                    <a:pt x="3195" y="0"/>
                    <a:pt x="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3"/>
            <p:cNvSpPr/>
            <p:nvPr/>
          </p:nvSpPr>
          <p:spPr>
            <a:xfrm>
              <a:off x="1393516" y="3388868"/>
              <a:ext cx="350007" cy="77841"/>
            </a:xfrm>
            <a:custGeom>
              <a:avLst/>
              <a:gdLst/>
              <a:ahLst/>
              <a:cxnLst/>
              <a:rect l="l" t="t" r="r" b="b"/>
              <a:pathLst>
                <a:path w="19600" h="4359" extrusionOk="0">
                  <a:moveTo>
                    <a:pt x="19599" y="1"/>
                  </a:moveTo>
                  <a:cubicBezTo>
                    <a:pt x="19599" y="1"/>
                    <a:pt x="15213" y="452"/>
                    <a:pt x="10802" y="1429"/>
                  </a:cubicBezTo>
                  <a:cubicBezTo>
                    <a:pt x="6391" y="2432"/>
                    <a:pt x="0" y="4086"/>
                    <a:pt x="3233" y="4336"/>
                  </a:cubicBezTo>
                  <a:cubicBezTo>
                    <a:pt x="3429" y="4351"/>
                    <a:pt x="3647" y="4359"/>
                    <a:pt x="3887" y="4359"/>
                  </a:cubicBezTo>
                  <a:cubicBezTo>
                    <a:pt x="7648" y="4359"/>
                    <a:pt x="16536" y="2545"/>
                    <a:pt x="19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3"/>
            <p:cNvSpPr/>
            <p:nvPr/>
          </p:nvSpPr>
          <p:spPr>
            <a:xfrm>
              <a:off x="1642787" y="3410795"/>
              <a:ext cx="229165" cy="76591"/>
            </a:xfrm>
            <a:custGeom>
              <a:avLst/>
              <a:gdLst/>
              <a:ahLst/>
              <a:cxnLst/>
              <a:rect l="l" t="t" r="r" b="b"/>
              <a:pathLst>
                <a:path w="12833" h="4289" extrusionOk="0">
                  <a:moveTo>
                    <a:pt x="12832" y="1"/>
                  </a:moveTo>
                  <a:cubicBezTo>
                    <a:pt x="12832" y="1"/>
                    <a:pt x="0" y="2933"/>
                    <a:pt x="1078" y="3935"/>
                  </a:cubicBezTo>
                  <a:cubicBezTo>
                    <a:pt x="1322" y="4168"/>
                    <a:pt x="1867" y="4289"/>
                    <a:pt x="2610" y="4289"/>
                  </a:cubicBezTo>
                  <a:cubicBezTo>
                    <a:pt x="5072" y="4289"/>
                    <a:pt x="9714" y="2965"/>
                    <a:pt x="12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3"/>
            <p:cNvSpPr/>
            <p:nvPr/>
          </p:nvSpPr>
          <p:spPr>
            <a:xfrm>
              <a:off x="1762727" y="3279928"/>
              <a:ext cx="221112" cy="141199"/>
            </a:xfrm>
            <a:custGeom>
              <a:avLst/>
              <a:gdLst/>
              <a:ahLst/>
              <a:cxnLst/>
              <a:rect l="l" t="t" r="r" b="b"/>
              <a:pathLst>
                <a:path w="12382" h="7907" extrusionOk="0">
                  <a:moveTo>
                    <a:pt x="2034" y="0"/>
                  </a:moveTo>
                  <a:cubicBezTo>
                    <a:pt x="1988" y="0"/>
                    <a:pt x="1945" y="4"/>
                    <a:pt x="1905" y="11"/>
                  </a:cubicBezTo>
                  <a:cubicBezTo>
                    <a:pt x="0" y="362"/>
                    <a:pt x="6316" y="5701"/>
                    <a:pt x="12381" y="7906"/>
                  </a:cubicBezTo>
                  <a:cubicBezTo>
                    <a:pt x="12381" y="7906"/>
                    <a:pt x="4187" y="0"/>
                    <a:pt x="2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3"/>
            <p:cNvSpPr/>
            <p:nvPr/>
          </p:nvSpPr>
          <p:spPr>
            <a:xfrm>
              <a:off x="1005949" y="3151418"/>
              <a:ext cx="1027163" cy="277327"/>
            </a:xfrm>
            <a:custGeom>
              <a:avLst/>
              <a:gdLst/>
              <a:ahLst/>
              <a:cxnLst/>
              <a:rect l="l" t="t" r="r" b="b"/>
              <a:pathLst>
                <a:path w="57520" h="15530" extrusionOk="0">
                  <a:moveTo>
                    <a:pt x="419" y="1"/>
                  </a:moveTo>
                  <a:cubicBezTo>
                    <a:pt x="278" y="1"/>
                    <a:pt x="156" y="94"/>
                    <a:pt x="101" y="241"/>
                  </a:cubicBezTo>
                  <a:cubicBezTo>
                    <a:pt x="1" y="416"/>
                    <a:pt x="101" y="642"/>
                    <a:pt x="302" y="717"/>
                  </a:cubicBezTo>
                  <a:cubicBezTo>
                    <a:pt x="651" y="867"/>
                    <a:pt x="36041" y="15530"/>
                    <a:pt x="56880" y="15530"/>
                  </a:cubicBezTo>
                  <a:cubicBezTo>
                    <a:pt x="56968" y="15530"/>
                    <a:pt x="57056" y="15530"/>
                    <a:pt x="57144" y="15529"/>
                  </a:cubicBezTo>
                  <a:cubicBezTo>
                    <a:pt x="57219" y="15529"/>
                    <a:pt x="57294" y="15479"/>
                    <a:pt x="57370" y="15454"/>
                  </a:cubicBezTo>
                  <a:cubicBezTo>
                    <a:pt x="57445" y="15379"/>
                    <a:pt x="57520" y="15278"/>
                    <a:pt x="57520" y="15153"/>
                  </a:cubicBezTo>
                  <a:cubicBezTo>
                    <a:pt x="57520" y="14928"/>
                    <a:pt x="57345" y="14777"/>
                    <a:pt x="57144" y="14777"/>
                  </a:cubicBezTo>
                  <a:cubicBezTo>
                    <a:pt x="57057" y="14778"/>
                    <a:pt x="56969" y="14778"/>
                    <a:pt x="56881" y="14778"/>
                  </a:cubicBezTo>
                  <a:cubicBezTo>
                    <a:pt x="36192" y="14778"/>
                    <a:pt x="927" y="165"/>
                    <a:pt x="577" y="40"/>
                  </a:cubicBezTo>
                  <a:cubicBezTo>
                    <a:pt x="524" y="13"/>
                    <a:pt x="470" y="1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3"/>
            <p:cNvSpPr/>
            <p:nvPr/>
          </p:nvSpPr>
          <p:spPr>
            <a:xfrm>
              <a:off x="772802" y="2346556"/>
              <a:ext cx="233630" cy="281559"/>
            </a:xfrm>
            <a:custGeom>
              <a:avLst/>
              <a:gdLst/>
              <a:ahLst/>
              <a:cxnLst/>
              <a:rect l="l" t="t" r="r" b="b"/>
              <a:pathLst>
                <a:path w="13083" h="15767" extrusionOk="0">
                  <a:moveTo>
                    <a:pt x="5534" y="1"/>
                  </a:moveTo>
                  <a:cubicBezTo>
                    <a:pt x="5519" y="1"/>
                    <a:pt x="5504" y="1"/>
                    <a:pt x="5489" y="2"/>
                  </a:cubicBezTo>
                  <a:cubicBezTo>
                    <a:pt x="0" y="353"/>
                    <a:pt x="13083" y="15767"/>
                    <a:pt x="13083" y="15767"/>
                  </a:cubicBezTo>
                  <a:cubicBezTo>
                    <a:pt x="13083" y="15767"/>
                    <a:pt x="8274" y="1"/>
                    <a:pt x="5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3"/>
            <p:cNvSpPr/>
            <p:nvPr/>
          </p:nvSpPr>
          <p:spPr>
            <a:xfrm>
              <a:off x="715769" y="2413695"/>
              <a:ext cx="290667" cy="214415"/>
            </a:xfrm>
            <a:custGeom>
              <a:avLst/>
              <a:gdLst/>
              <a:ahLst/>
              <a:cxnLst/>
              <a:rect l="l" t="t" r="r" b="b"/>
              <a:pathLst>
                <a:path w="16277" h="12007" extrusionOk="0">
                  <a:moveTo>
                    <a:pt x="500" y="1"/>
                  </a:moveTo>
                  <a:cubicBezTo>
                    <a:pt x="176" y="1"/>
                    <a:pt x="0" y="171"/>
                    <a:pt x="11" y="553"/>
                  </a:cubicBezTo>
                  <a:cubicBezTo>
                    <a:pt x="111" y="4764"/>
                    <a:pt x="16277" y="12007"/>
                    <a:pt x="16277" y="12007"/>
                  </a:cubicBezTo>
                  <a:cubicBezTo>
                    <a:pt x="16277" y="12007"/>
                    <a:pt x="3211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3"/>
            <p:cNvSpPr/>
            <p:nvPr/>
          </p:nvSpPr>
          <p:spPr>
            <a:xfrm>
              <a:off x="977094" y="2402463"/>
              <a:ext cx="94216" cy="318739"/>
            </a:xfrm>
            <a:custGeom>
              <a:avLst/>
              <a:gdLst/>
              <a:ahLst/>
              <a:cxnLst/>
              <a:rect l="l" t="t" r="r" b="b"/>
              <a:pathLst>
                <a:path w="5276" h="17849" extrusionOk="0">
                  <a:moveTo>
                    <a:pt x="2065" y="0"/>
                  </a:moveTo>
                  <a:cubicBezTo>
                    <a:pt x="0" y="0"/>
                    <a:pt x="5276" y="17849"/>
                    <a:pt x="5276" y="17849"/>
                  </a:cubicBezTo>
                  <a:cubicBezTo>
                    <a:pt x="5276" y="17849"/>
                    <a:pt x="4324" y="280"/>
                    <a:pt x="2118" y="4"/>
                  </a:cubicBezTo>
                  <a:cubicBezTo>
                    <a:pt x="2100" y="2"/>
                    <a:pt x="2082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3"/>
            <p:cNvSpPr/>
            <p:nvPr/>
          </p:nvSpPr>
          <p:spPr>
            <a:xfrm>
              <a:off x="1092248" y="2537723"/>
              <a:ext cx="76627" cy="262684"/>
            </a:xfrm>
            <a:custGeom>
              <a:avLst/>
              <a:gdLst/>
              <a:ahLst/>
              <a:cxnLst/>
              <a:rect l="l" t="t" r="r" b="b"/>
              <a:pathLst>
                <a:path w="4291" h="14710" extrusionOk="0">
                  <a:moveTo>
                    <a:pt x="1865" y="1"/>
                  </a:moveTo>
                  <a:cubicBezTo>
                    <a:pt x="536" y="1"/>
                    <a:pt x="0" y="7999"/>
                    <a:pt x="2135" y="14710"/>
                  </a:cubicBezTo>
                  <a:cubicBezTo>
                    <a:pt x="2135" y="14710"/>
                    <a:pt x="4291" y="3582"/>
                    <a:pt x="2511" y="575"/>
                  </a:cubicBezTo>
                  <a:cubicBezTo>
                    <a:pt x="2282" y="182"/>
                    <a:pt x="2064" y="1"/>
                    <a:pt x="1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3"/>
            <p:cNvSpPr/>
            <p:nvPr/>
          </p:nvSpPr>
          <p:spPr>
            <a:xfrm>
              <a:off x="1172886" y="2624503"/>
              <a:ext cx="86395" cy="271684"/>
            </a:xfrm>
            <a:custGeom>
              <a:avLst/>
              <a:gdLst/>
              <a:ahLst/>
              <a:cxnLst/>
              <a:rect l="l" t="t" r="r" b="b"/>
              <a:pathLst>
                <a:path w="4838" h="15214" extrusionOk="0">
                  <a:moveTo>
                    <a:pt x="2055" y="0"/>
                  </a:moveTo>
                  <a:cubicBezTo>
                    <a:pt x="0" y="0"/>
                    <a:pt x="2456" y="15213"/>
                    <a:pt x="2456" y="15213"/>
                  </a:cubicBezTo>
                  <a:cubicBezTo>
                    <a:pt x="4837" y="11780"/>
                    <a:pt x="4111" y="0"/>
                    <a:pt x="2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3"/>
            <p:cNvSpPr/>
            <p:nvPr/>
          </p:nvSpPr>
          <p:spPr>
            <a:xfrm>
              <a:off x="1259524" y="2750246"/>
              <a:ext cx="120592" cy="287363"/>
            </a:xfrm>
            <a:custGeom>
              <a:avLst/>
              <a:gdLst/>
              <a:ahLst/>
              <a:cxnLst/>
              <a:rect l="l" t="t" r="r" b="b"/>
              <a:pathLst>
                <a:path w="6753" h="16092" extrusionOk="0">
                  <a:moveTo>
                    <a:pt x="1931" y="1"/>
                  </a:moveTo>
                  <a:cubicBezTo>
                    <a:pt x="1" y="1"/>
                    <a:pt x="4973" y="16091"/>
                    <a:pt x="4973" y="16091"/>
                  </a:cubicBezTo>
                  <a:cubicBezTo>
                    <a:pt x="6752" y="11279"/>
                    <a:pt x="3895" y="76"/>
                    <a:pt x="1940" y="1"/>
                  </a:cubicBezTo>
                  <a:cubicBezTo>
                    <a:pt x="1937" y="1"/>
                    <a:pt x="1934" y="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3"/>
            <p:cNvSpPr/>
            <p:nvPr/>
          </p:nvSpPr>
          <p:spPr>
            <a:xfrm>
              <a:off x="1393873" y="2898826"/>
              <a:ext cx="69930" cy="250648"/>
            </a:xfrm>
            <a:custGeom>
              <a:avLst/>
              <a:gdLst/>
              <a:ahLst/>
              <a:cxnLst/>
              <a:rect l="l" t="t" r="r" b="b"/>
              <a:pathLst>
                <a:path w="3916" h="14036" extrusionOk="0">
                  <a:moveTo>
                    <a:pt x="1281" y="1"/>
                  </a:moveTo>
                  <a:cubicBezTo>
                    <a:pt x="0" y="1"/>
                    <a:pt x="3614" y="14036"/>
                    <a:pt x="3614" y="14036"/>
                  </a:cubicBezTo>
                  <a:cubicBezTo>
                    <a:pt x="3915" y="8898"/>
                    <a:pt x="3614" y="2206"/>
                    <a:pt x="1584" y="176"/>
                  </a:cubicBezTo>
                  <a:cubicBezTo>
                    <a:pt x="1462" y="57"/>
                    <a:pt x="1362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3"/>
            <p:cNvSpPr/>
            <p:nvPr/>
          </p:nvSpPr>
          <p:spPr>
            <a:xfrm>
              <a:off x="1492421" y="2996820"/>
              <a:ext cx="129663" cy="278863"/>
            </a:xfrm>
            <a:custGeom>
              <a:avLst/>
              <a:gdLst/>
              <a:ahLst/>
              <a:cxnLst/>
              <a:rect l="l" t="t" r="r" b="b"/>
              <a:pathLst>
                <a:path w="7261" h="15616" extrusionOk="0">
                  <a:moveTo>
                    <a:pt x="1955" y="1"/>
                  </a:moveTo>
                  <a:cubicBezTo>
                    <a:pt x="1947" y="1"/>
                    <a:pt x="1938" y="1"/>
                    <a:pt x="1930" y="2"/>
                  </a:cubicBezTo>
                  <a:cubicBezTo>
                    <a:pt x="0" y="77"/>
                    <a:pt x="5439" y="15616"/>
                    <a:pt x="5439" y="15616"/>
                  </a:cubicBezTo>
                  <a:cubicBezTo>
                    <a:pt x="7260" y="11423"/>
                    <a:pt x="3889" y="1"/>
                    <a:pt x="1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3"/>
            <p:cNvSpPr/>
            <p:nvPr/>
          </p:nvSpPr>
          <p:spPr>
            <a:xfrm>
              <a:off x="814871" y="2612415"/>
              <a:ext cx="256452" cy="108770"/>
            </a:xfrm>
            <a:custGeom>
              <a:avLst/>
              <a:gdLst/>
              <a:ahLst/>
              <a:cxnLst/>
              <a:rect l="l" t="t" r="r" b="b"/>
              <a:pathLst>
                <a:path w="14361" h="6091" extrusionOk="0">
                  <a:moveTo>
                    <a:pt x="627" y="1"/>
                  </a:moveTo>
                  <a:cubicBezTo>
                    <a:pt x="354" y="1"/>
                    <a:pt x="193" y="78"/>
                    <a:pt x="175" y="251"/>
                  </a:cubicBezTo>
                  <a:cubicBezTo>
                    <a:pt x="0" y="1930"/>
                    <a:pt x="8622" y="5991"/>
                    <a:pt x="14361" y="6091"/>
                  </a:cubicBezTo>
                  <a:cubicBezTo>
                    <a:pt x="14361" y="6091"/>
                    <a:pt x="3050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3"/>
            <p:cNvSpPr/>
            <p:nvPr/>
          </p:nvSpPr>
          <p:spPr>
            <a:xfrm>
              <a:off x="873778" y="2722283"/>
              <a:ext cx="256630" cy="79341"/>
            </a:xfrm>
            <a:custGeom>
              <a:avLst/>
              <a:gdLst/>
              <a:ahLst/>
              <a:cxnLst/>
              <a:rect l="l" t="t" r="r" b="b"/>
              <a:pathLst>
                <a:path w="14371" h="4443" extrusionOk="0">
                  <a:moveTo>
                    <a:pt x="1783" y="1"/>
                  </a:moveTo>
                  <a:cubicBezTo>
                    <a:pt x="1452" y="1"/>
                    <a:pt x="1211" y="59"/>
                    <a:pt x="1087" y="188"/>
                  </a:cubicBezTo>
                  <a:cubicBezTo>
                    <a:pt x="0" y="1345"/>
                    <a:pt x="7042" y="4442"/>
                    <a:pt x="12921" y="4442"/>
                  </a:cubicBezTo>
                  <a:cubicBezTo>
                    <a:pt x="13414" y="4442"/>
                    <a:pt x="13899" y="4420"/>
                    <a:pt x="14370" y="4374"/>
                  </a:cubicBezTo>
                  <a:cubicBezTo>
                    <a:pt x="14370" y="4374"/>
                    <a:pt x="4657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3"/>
            <p:cNvSpPr/>
            <p:nvPr/>
          </p:nvSpPr>
          <p:spPr>
            <a:xfrm>
              <a:off x="952327" y="2822402"/>
              <a:ext cx="264452" cy="76769"/>
            </a:xfrm>
            <a:custGeom>
              <a:avLst/>
              <a:gdLst/>
              <a:ahLst/>
              <a:cxnLst/>
              <a:rect l="l" t="t" r="r" b="b"/>
              <a:pathLst>
                <a:path w="14809" h="4299" extrusionOk="0">
                  <a:moveTo>
                    <a:pt x="2289" y="0"/>
                  </a:moveTo>
                  <a:cubicBezTo>
                    <a:pt x="2182" y="0"/>
                    <a:pt x="2086" y="7"/>
                    <a:pt x="2001" y="20"/>
                  </a:cubicBezTo>
                  <a:cubicBezTo>
                    <a:pt x="1" y="335"/>
                    <a:pt x="7396" y="4299"/>
                    <a:pt x="12974" y="4299"/>
                  </a:cubicBezTo>
                  <a:cubicBezTo>
                    <a:pt x="13615" y="4299"/>
                    <a:pt x="14232" y="4247"/>
                    <a:pt x="14808" y="4130"/>
                  </a:cubicBezTo>
                  <a:cubicBezTo>
                    <a:pt x="14808" y="4130"/>
                    <a:pt x="5017" y="0"/>
                    <a:pt x="2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3"/>
            <p:cNvSpPr/>
            <p:nvPr/>
          </p:nvSpPr>
          <p:spPr>
            <a:xfrm>
              <a:off x="1090533" y="2946484"/>
              <a:ext cx="257809" cy="91109"/>
            </a:xfrm>
            <a:custGeom>
              <a:avLst/>
              <a:gdLst/>
              <a:ahLst/>
              <a:cxnLst/>
              <a:rect l="l" t="t" r="r" b="b"/>
              <a:pathLst>
                <a:path w="14437" h="5102" extrusionOk="0">
                  <a:moveTo>
                    <a:pt x="1725" y="1"/>
                  </a:moveTo>
                  <a:cubicBezTo>
                    <a:pt x="1511" y="1"/>
                    <a:pt x="1351" y="36"/>
                    <a:pt x="1254" y="114"/>
                  </a:cubicBezTo>
                  <a:cubicBezTo>
                    <a:pt x="1" y="1091"/>
                    <a:pt x="9725" y="4926"/>
                    <a:pt x="14437" y="5101"/>
                  </a:cubicBezTo>
                  <a:cubicBezTo>
                    <a:pt x="14437" y="5101"/>
                    <a:pt x="4278" y="1"/>
                    <a:pt x="1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3"/>
            <p:cNvSpPr/>
            <p:nvPr/>
          </p:nvSpPr>
          <p:spPr>
            <a:xfrm>
              <a:off x="1180707" y="3056227"/>
              <a:ext cx="277738" cy="94770"/>
            </a:xfrm>
            <a:custGeom>
              <a:avLst/>
              <a:gdLst/>
              <a:ahLst/>
              <a:cxnLst/>
              <a:rect l="l" t="t" r="r" b="b"/>
              <a:pathLst>
                <a:path w="15553" h="5307" extrusionOk="0">
                  <a:moveTo>
                    <a:pt x="1508" y="0"/>
                  </a:moveTo>
                  <a:cubicBezTo>
                    <a:pt x="1329" y="0"/>
                    <a:pt x="1196" y="26"/>
                    <a:pt x="1116" y="83"/>
                  </a:cubicBezTo>
                  <a:cubicBezTo>
                    <a:pt x="1" y="896"/>
                    <a:pt x="8665" y="5307"/>
                    <a:pt x="14288" y="5307"/>
                  </a:cubicBezTo>
                  <a:cubicBezTo>
                    <a:pt x="14730" y="5307"/>
                    <a:pt x="15154" y="5279"/>
                    <a:pt x="15552" y="5221"/>
                  </a:cubicBezTo>
                  <a:cubicBezTo>
                    <a:pt x="15552" y="5221"/>
                    <a:pt x="4018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3"/>
            <p:cNvSpPr/>
            <p:nvPr/>
          </p:nvSpPr>
          <p:spPr>
            <a:xfrm>
              <a:off x="1318788" y="3184005"/>
              <a:ext cx="270773" cy="98931"/>
            </a:xfrm>
            <a:custGeom>
              <a:avLst/>
              <a:gdLst/>
              <a:ahLst/>
              <a:cxnLst/>
              <a:rect l="l" t="t" r="r" b="b"/>
              <a:pathLst>
                <a:path w="15163" h="5540" extrusionOk="0">
                  <a:moveTo>
                    <a:pt x="1584" y="0"/>
                  </a:moveTo>
                  <a:cubicBezTo>
                    <a:pt x="1456" y="0"/>
                    <a:pt x="1353" y="15"/>
                    <a:pt x="1278" y="45"/>
                  </a:cubicBezTo>
                  <a:cubicBezTo>
                    <a:pt x="1" y="586"/>
                    <a:pt x="7025" y="5540"/>
                    <a:pt x="12645" y="5540"/>
                  </a:cubicBezTo>
                  <a:cubicBezTo>
                    <a:pt x="13532" y="5540"/>
                    <a:pt x="14384" y="5416"/>
                    <a:pt x="15163" y="5133"/>
                  </a:cubicBezTo>
                  <a:cubicBezTo>
                    <a:pt x="15163" y="5133"/>
                    <a:pt x="3994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3"/>
            <p:cNvSpPr/>
            <p:nvPr/>
          </p:nvSpPr>
          <p:spPr>
            <a:xfrm>
              <a:off x="998789" y="2621343"/>
              <a:ext cx="747444" cy="785730"/>
            </a:xfrm>
            <a:custGeom>
              <a:avLst/>
              <a:gdLst/>
              <a:ahLst/>
              <a:cxnLst/>
              <a:rect l="l" t="t" r="r" b="b"/>
              <a:pathLst>
                <a:path w="41856" h="44000" extrusionOk="0">
                  <a:moveTo>
                    <a:pt x="432" y="1"/>
                  </a:moveTo>
                  <a:cubicBezTo>
                    <a:pt x="366" y="1"/>
                    <a:pt x="303" y="18"/>
                    <a:pt x="251" y="52"/>
                  </a:cubicBezTo>
                  <a:cubicBezTo>
                    <a:pt x="76" y="152"/>
                    <a:pt x="1" y="378"/>
                    <a:pt x="126" y="553"/>
                  </a:cubicBezTo>
                  <a:cubicBezTo>
                    <a:pt x="8497" y="14263"/>
                    <a:pt x="36994" y="41832"/>
                    <a:pt x="41254" y="43962"/>
                  </a:cubicBezTo>
                  <a:cubicBezTo>
                    <a:pt x="41304" y="43987"/>
                    <a:pt x="41361" y="44000"/>
                    <a:pt x="41417" y="44000"/>
                  </a:cubicBezTo>
                  <a:cubicBezTo>
                    <a:pt x="41473" y="44000"/>
                    <a:pt x="41530" y="43987"/>
                    <a:pt x="41580" y="43962"/>
                  </a:cubicBezTo>
                  <a:cubicBezTo>
                    <a:pt x="41655" y="43912"/>
                    <a:pt x="41705" y="43862"/>
                    <a:pt x="41755" y="43787"/>
                  </a:cubicBezTo>
                  <a:cubicBezTo>
                    <a:pt x="41856" y="43611"/>
                    <a:pt x="41781" y="43386"/>
                    <a:pt x="41580" y="43285"/>
                  </a:cubicBezTo>
                  <a:cubicBezTo>
                    <a:pt x="37369" y="41205"/>
                    <a:pt x="9074" y="13786"/>
                    <a:pt x="753" y="177"/>
                  </a:cubicBezTo>
                  <a:cubicBezTo>
                    <a:pt x="687" y="62"/>
                    <a:pt x="556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3"/>
            <p:cNvSpPr/>
            <p:nvPr/>
          </p:nvSpPr>
          <p:spPr>
            <a:xfrm>
              <a:off x="956273" y="1654723"/>
              <a:ext cx="1844412" cy="2134864"/>
            </a:xfrm>
            <a:custGeom>
              <a:avLst/>
              <a:gdLst/>
              <a:ahLst/>
              <a:cxnLst/>
              <a:rect l="l" t="t" r="r" b="b"/>
              <a:pathLst>
                <a:path w="103285" h="119550" extrusionOk="0">
                  <a:moveTo>
                    <a:pt x="72232" y="0"/>
                  </a:moveTo>
                  <a:cubicBezTo>
                    <a:pt x="68723" y="1730"/>
                    <a:pt x="65189" y="3409"/>
                    <a:pt x="61605" y="5063"/>
                  </a:cubicBezTo>
                  <a:cubicBezTo>
                    <a:pt x="61756" y="5614"/>
                    <a:pt x="61906" y="6141"/>
                    <a:pt x="62056" y="6692"/>
                  </a:cubicBezTo>
                  <a:cubicBezTo>
                    <a:pt x="61580" y="6316"/>
                    <a:pt x="61154" y="5915"/>
                    <a:pt x="60728" y="5464"/>
                  </a:cubicBezTo>
                  <a:cubicBezTo>
                    <a:pt x="60427" y="5589"/>
                    <a:pt x="60101" y="5740"/>
                    <a:pt x="59776" y="5890"/>
                  </a:cubicBezTo>
                  <a:cubicBezTo>
                    <a:pt x="59901" y="6542"/>
                    <a:pt x="60001" y="7193"/>
                    <a:pt x="60101" y="7870"/>
                  </a:cubicBezTo>
                  <a:cubicBezTo>
                    <a:pt x="59726" y="7344"/>
                    <a:pt x="59350" y="6792"/>
                    <a:pt x="59024" y="6241"/>
                  </a:cubicBezTo>
                  <a:cubicBezTo>
                    <a:pt x="45590" y="12281"/>
                    <a:pt x="31680" y="17669"/>
                    <a:pt x="17595" y="21930"/>
                  </a:cubicBezTo>
                  <a:cubicBezTo>
                    <a:pt x="17821" y="23158"/>
                    <a:pt x="17946" y="24386"/>
                    <a:pt x="18021" y="25639"/>
                  </a:cubicBezTo>
                  <a:cubicBezTo>
                    <a:pt x="17094" y="24712"/>
                    <a:pt x="16292" y="23659"/>
                    <a:pt x="15665" y="22507"/>
                  </a:cubicBezTo>
                  <a:cubicBezTo>
                    <a:pt x="15440" y="22582"/>
                    <a:pt x="15189" y="22657"/>
                    <a:pt x="14963" y="22732"/>
                  </a:cubicBezTo>
                  <a:cubicBezTo>
                    <a:pt x="15089" y="24111"/>
                    <a:pt x="15239" y="25489"/>
                    <a:pt x="15364" y="26893"/>
                  </a:cubicBezTo>
                  <a:cubicBezTo>
                    <a:pt x="14688" y="25664"/>
                    <a:pt x="14011" y="24436"/>
                    <a:pt x="13334" y="23208"/>
                  </a:cubicBezTo>
                  <a:cubicBezTo>
                    <a:pt x="8898" y="24461"/>
                    <a:pt x="4462" y="25639"/>
                    <a:pt x="1" y="26667"/>
                  </a:cubicBezTo>
                  <a:cubicBezTo>
                    <a:pt x="1104" y="29875"/>
                    <a:pt x="2206" y="33133"/>
                    <a:pt x="3309" y="36441"/>
                  </a:cubicBezTo>
                  <a:cubicBezTo>
                    <a:pt x="4387" y="36617"/>
                    <a:pt x="5465" y="36742"/>
                    <a:pt x="6542" y="36817"/>
                  </a:cubicBezTo>
                  <a:cubicBezTo>
                    <a:pt x="5615" y="37143"/>
                    <a:pt x="4713" y="37569"/>
                    <a:pt x="3861" y="38071"/>
                  </a:cubicBezTo>
                  <a:cubicBezTo>
                    <a:pt x="3936" y="38246"/>
                    <a:pt x="3986" y="38447"/>
                    <a:pt x="4061" y="38622"/>
                  </a:cubicBezTo>
                  <a:cubicBezTo>
                    <a:pt x="4594" y="38544"/>
                    <a:pt x="5136" y="38504"/>
                    <a:pt x="5682" y="38504"/>
                  </a:cubicBezTo>
                  <a:cubicBezTo>
                    <a:pt x="6010" y="38504"/>
                    <a:pt x="6339" y="38519"/>
                    <a:pt x="6668" y="38547"/>
                  </a:cubicBezTo>
                  <a:cubicBezTo>
                    <a:pt x="5941" y="39023"/>
                    <a:pt x="5239" y="39499"/>
                    <a:pt x="4512" y="39975"/>
                  </a:cubicBezTo>
                  <a:cubicBezTo>
                    <a:pt x="13234" y="65991"/>
                    <a:pt x="22131" y="94061"/>
                    <a:pt x="29775" y="119550"/>
                  </a:cubicBezTo>
                  <a:cubicBezTo>
                    <a:pt x="56116" y="114412"/>
                    <a:pt x="79174" y="106066"/>
                    <a:pt x="103285" y="94261"/>
                  </a:cubicBezTo>
                  <a:cubicBezTo>
                    <a:pt x="102483" y="91780"/>
                    <a:pt x="101681" y="89274"/>
                    <a:pt x="100854" y="86793"/>
                  </a:cubicBezTo>
                  <a:cubicBezTo>
                    <a:pt x="100026" y="86943"/>
                    <a:pt x="99224" y="87093"/>
                    <a:pt x="98397" y="87244"/>
                  </a:cubicBezTo>
                  <a:cubicBezTo>
                    <a:pt x="99074" y="86667"/>
                    <a:pt x="99751" y="86091"/>
                    <a:pt x="100453" y="85540"/>
                  </a:cubicBezTo>
                  <a:cubicBezTo>
                    <a:pt x="100277" y="85013"/>
                    <a:pt x="100102" y="84487"/>
                    <a:pt x="99926" y="83961"/>
                  </a:cubicBezTo>
                  <a:cubicBezTo>
                    <a:pt x="99250" y="84036"/>
                    <a:pt x="98548" y="84186"/>
                    <a:pt x="97896" y="84437"/>
                  </a:cubicBezTo>
                  <a:cubicBezTo>
                    <a:pt x="98372" y="83785"/>
                    <a:pt x="98924" y="83234"/>
                    <a:pt x="99525" y="82732"/>
                  </a:cubicBezTo>
                  <a:cubicBezTo>
                    <a:pt x="90528" y="55163"/>
                    <a:pt x="81154" y="27569"/>
                    <a:pt x="7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3"/>
            <p:cNvSpPr/>
            <p:nvPr/>
          </p:nvSpPr>
          <p:spPr>
            <a:xfrm>
              <a:off x="1105300" y="1841783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09" y="0"/>
                  </a:moveTo>
                  <a:cubicBezTo>
                    <a:pt x="42833" y="8472"/>
                    <a:pt x="21780" y="17269"/>
                    <a:pt x="1" y="22833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60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3"/>
            <p:cNvSpPr/>
            <p:nvPr/>
          </p:nvSpPr>
          <p:spPr>
            <a:xfrm>
              <a:off x="1134388" y="19330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34" y="0"/>
                  </a:moveTo>
                  <a:cubicBezTo>
                    <a:pt x="42833" y="8497"/>
                    <a:pt x="21780" y="17294"/>
                    <a:pt x="1" y="22858"/>
                  </a:cubicBezTo>
                  <a:lnTo>
                    <a:pt x="101" y="23208"/>
                  </a:lnTo>
                  <a:cubicBezTo>
                    <a:pt x="21881" y="17619"/>
                    <a:pt x="42958" y="8822"/>
                    <a:pt x="63360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3"/>
            <p:cNvSpPr/>
            <p:nvPr/>
          </p:nvSpPr>
          <p:spPr>
            <a:xfrm>
              <a:off x="1163940" y="2024825"/>
              <a:ext cx="1130987" cy="414455"/>
            </a:xfrm>
            <a:custGeom>
              <a:avLst/>
              <a:gdLst/>
              <a:ahLst/>
              <a:cxnLst/>
              <a:rect l="l" t="t" r="r" b="b"/>
              <a:pathLst>
                <a:path w="63334" h="23209" extrusionOk="0">
                  <a:moveTo>
                    <a:pt x="63208" y="0"/>
                  </a:moveTo>
                  <a:cubicBezTo>
                    <a:pt x="42832" y="8496"/>
                    <a:pt x="21755" y="17268"/>
                    <a:pt x="0" y="22857"/>
                  </a:cubicBezTo>
                  <a:lnTo>
                    <a:pt x="75" y="23208"/>
                  </a:lnTo>
                  <a:cubicBezTo>
                    <a:pt x="21855" y="17619"/>
                    <a:pt x="42958" y="8822"/>
                    <a:pt x="63334" y="326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3"/>
            <p:cNvSpPr/>
            <p:nvPr/>
          </p:nvSpPr>
          <p:spPr>
            <a:xfrm>
              <a:off x="1193027" y="2116552"/>
              <a:ext cx="1130987" cy="414026"/>
            </a:xfrm>
            <a:custGeom>
              <a:avLst/>
              <a:gdLst/>
              <a:ahLst/>
              <a:cxnLst/>
              <a:rect l="l" t="t" r="r" b="b"/>
              <a:pathLst>
                <a:path w="63334" h="23185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75" y="23184"/>
                  </a:lnTo>
                  <a:cubicBezTo>
                    <a:pt x="21880" y="17620"/>
                    <a:pt x="42958" y="8823"/>
                    <a:pt x="63334" y="327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3"/>
            <p:cNvSpPr/>
            <p:nvPr/>
          </p:nvSpPr>
          <p:spPr>
            <a:xfrm>
              <a:off x="1222115" y="2207850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2" y="8497"/>
                    <a:pt x="21755" y="17294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48"/>
                    <a:pt x="63359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3"/>
            <p:cNvSpPr/>
            <p:nvPr/>
          </p:nvSpPr>
          <p:spPr>
            <a:xfrm>
              <a:off x="1251203" y="2299594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3" y="8497"/>
                    <a:pt x="21780" y="17269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3"/>
            <p:cNvSpPr/>
            <p:nvPr/>
          </p:nvSpPr>
          <p:spPr>
            <a:xfrm>
              <a:off x="1280290" y="2391339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34" y="1"/>
                  </a:moveTo>
                  <a:cubicBezTo>
                    <a:pt x="42858" y="8497"/>
                    <a:pt x="21780" y="17269"/>
                    <a:pt x="0" y="22858"/>
                  </a:cubicBezTo>
                  <a:lnTo>
                    <a:pt x="101" y="23184"/>
                  </a:lnTo>
                  <a:cubicBezTo>
                    <a:pt x="21880" y="17620"/>
                    <a:pt x="42983" y="8823"/>
                    <a:pt x="63359" y="326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3"/>
            <p:cNvSpPr/>
            <p:nvPr/>
          </p:nvSpPr>
          <p:spPr>
            <a:xfrm>
              <a:off x="1309824" y="2483083"/>
              <a:ext cx="1131005" cy="414008"/>
            </a:xfrm>
            <a:custGeom>
              <a:avLst/>
              <a:gdLst/>
              <a:ahLst/>
              <a:cxnLst/>
              <a:rect l="l" t="t" r="r" b="b"/>
              <a:pathLst>
                <a:path w="63335" h="23184" extrusionOk="0">
                  <a:moveTo>
                    <a:pt x="63209" y="0"/>
                  </a:moveTo>
                  <a:cubicBezTo>
                    <a:pt x="42833" y="8472"/>
                    <a:pt x="21755" y="17269"/>
                    <a:pt x="0" y="22833"/>
                  </a:cubicBezTo>
                  <a:lnTo>
                    <a:pt x="76" y="23184"/>
                  </a:lnTo>
                  <a:cubicBezTo>
                    <a:pt x="21855" y="17595"/>
                    <a:pt x="42958" y="8823"/>
                    <a:pt x="63334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3"/>
            <p:cNvSpPr/>
            <p:nvPr/>
          </p:nvSpPr>
          <p:spPr>
            <a:xfrm>
              <a:off x="1338912" y="25743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7"/>
                    <a:pt x="21755" y="17294"/>
                    <a:pt x="1" y="22857"/>
                  </a:cubicBezTo>
                  <a:lnTo>
                    <a:pt x="76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3"/>
            <p:cNvSpPr/>
            <p:nvPr/>
          </p:nvSpPr>
          <p:spPr>
            <a:xfrm>
              <a:off x="1367999" y="2666126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6"/>
                    <a:pt x="21780" y="17268"/>
                    <a:pt x="1" y="22857"/>
                  </a:cubicBezTo>
                  <a:lnTo>
                    <a:pt x="101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3"/>
            <p:cNvSpPr/>
            <p:nvPr/>
          </p:nvSpPr>
          <p:spPr>
            <a:xfrm>
              <a:off x="1397087" y="2757852"/>
              <a:ext cx="1131451" cy="414026"/>
            </a:xfrm>
            <a:custGeom>
              <a:avLst/>
              <a:gdLst/>
              <a:ahLst/>
              <a:cxnLst/>
              <a:rect l="l" t="t" r="r" b="b"/>
              <a:pathLst>
                <a:path w="63360" h="23185" extrusionOk="0">
                  <a:moveTo>
                    <a:pt x="63234" y="1"/>
                  </a:moveTo>
                  <a:cubicBezTo>
                    <a:pt x="42833" y="8497"/>
                    <a:pt x="21780" y="17269"/>
                    <a:pt x="1" y="22858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59" y="327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3"/>
            <p:cNvSpPr/>
            <p:nvPr/>
          </p:nvSpPr>
          <p:spPr>
            <a:xfrm>
              <a:off x="1426621" y="2849150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94"/>
                    <a:pt x="1" y="22858"/>
                  </a:cubicBezTo>
                  <a:lnTo>
                    <a:pt x="76" y="23209"/>
                  </a:lnTo>
                  <a:cubicBezTo>
                    <a:pt x="21856" y="17620"/>
                    <a:pt x="42958" y="8848"/>
                    <a:pt x="63335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3"/>
            <p:cNvSpPr/>
            <p:nvPr/>
          </p:nvSpPr>
          <p:spPr>
            <a:xfrm>
              <a:off x="1455709" y="2940895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69"/>
                    <a:pt x="1" y="22858"/>
                  </a:cubicBezTo>
                  <a:lnTo>
                    <a:pt x="76" y="23209"/>
                  </a:lnTo>
                  <a:cubicBezTo>
                    <a:pt x="21881" y="17620"/>
                    <a:pt x="42959" y="8823"/>
                    <a:pt x="63335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3"/>
            <p:cNvSpPr/>
            <p:nvPr/>
          </p:nvSpPr>
          <p:spPr>
            <a:xfrm>
              <a:off x="1484814" y="3032639"/>
              <a:ext cx="1131433" cy="414008"/>
            </a:xfrm>
            <a:custGeom>
              <a:avLst/>
              <a:gdLst/>
              <a:ahLst/>
              <a:cxnLst/>
              <a:rect l="l" t="t" r="r" b="b"/>
              <a:pathLst>
                <a:path w="63359" h="23184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100" y="23184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3"/>
            <p:cNvSpPr/>
            <p:nvPr/>
          </p:nvSpPr>
          <p:spPr>
            <a:xfrm>
              <a:off x="1513902" y="3123937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8" y="0"/>
                  </a:moveTo>
                  <a:cubicBezTo>
                    <a:pt x="42832" y="8497"/>
                    <a:pt x="21780" y="17294"/>
                    <a:pt x="0" y="22858"/>
                  </a:cubicBezTo>
                  <a:lnTo>
                    <a:pt x="100" y="23208"/>
                  </a:lnTo>
                  <a:cubicBezTo>
                    <a:pt x="21880" y="17619"/>
                    <a:pt x="42958" y="8848"/>
                    <a:pt x="63359" y="351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3"/>
            <p:cNvSpPr/>
            <p:nvPr/>
          </p:nvSpPr>
          <p:spPr>
            <a:xfrm>
              <a:off x="1542989" y="3215682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34" y="0"/>
                  </a:moveTo>
                  <a:cubicBezTo>
                    <a:pt x="42858" y="8497"/>
                    <a:pt x="21780" y="17294"/>
                    <a:pt x="0" y="22857"/>
                  </a:cubicBezTo>
                  <a:lnTo>
                    <a:pt x="100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3"/>
            <p:cNvSpPr/>
            <p:nvPr/>
          </p:nvSpPr>
          <p:spPr>
            <a:xfrm>
              <a:off x="1596236" y="2847847"/>
              <a:ext cx="336132" cy="422026"/>
            </a:xfrm>
            <a:custGeom>
              <a:avLst/>
              <a:gdLst/>
              <a:ahLst/>
              <a:cxnLst/>
              <a:rect l="l" t="t" r="r" b="b"/>
              <a:pathLst>
                <a:path w="18823" h="23633" extrusionOk="0">
                  <a:moveTo>
                    <a:pt x="1" y="1"/>
                  </a:moveTo>
                  <a:cubicBezTo>
                    <a:pt x="1" y="1053"/>
                    <a:pt x="76" y="2180"/>
                    <a:pt x="251" y="3307"/>
                  </a:cubicBezTo>
                  <a:cubicBezTo>
                    <a:pt x="276" y="3432"/>
                    <a:pt x="301" y="3532"/>
                    <a:pt x="301" y="3658"/>
                  </a:cubicBezTo>
                  <a:cubicBezTo>
                    <a:pt x="577" y="5262"/>
                    <a:pt x="1028" y="6891"/>
                    <a:pt x="1630" y="8520"/>
                  </a:cubicBezTo>
                  <a:cubicBezTo>
                    <a:pt x="1654" y="8569"/>
                    <a:pt x="1678" y="8623"/>
                    <a:pt x="1703" y="8678"/>
                  </a:cubicBezTo>
                  <a:lnTo>
                    <a:pt x="1703" y="8678"/>
                  </a:lnTo>
                  <a:cubicBezTo>
                    <a:pt x="555" y="5701"/>
                    <a:pt x="1" y="2719"/>
                    <a:pt x="1" y="1"/>
                  </a:cubicBezTo>
                  <a:close/>
                  <a:moveTo>
                    <a:pt x="1703" y="8678"/>
                  </a:moveTo>
                  <a:cubicBezTo>
                    <a:pt x="2100" y="9707"/>
                    <a:pt x="2568" y="10736"/>
                    <a:pt x="3108" y="11753"/>
                  </a:cubicBezTo>
                  <a:cubicBezTo>
                    <a:pt x="2607" y="10801"/>
                    <a:pt x="2156" y="9823"/>
                    <a:pt x="1780" y="8846"/>
                  </a:cubicBezTo>
                  <a:cubicBezTo>
                    <a:pt x="1754" y="8794"/>
                    <a:pt x="1729" y="8736"/>
                    <a:pt x="1703" y="8678"/>
                  </a:cubicBezTo>
                  <a:close/>
                  <a:moveTo>
                    <a:pt x="3108" y="11753"/>
                  </a:moveTo>
                  <a:lnTo>
                    <a:pt x="3108" y="11753"/>
                  </a:lnTo>
                  <a:cubicBezTo>
                    <a:pt x="3359" y="12229"/>
                    <a:pt x="3610" y="12680"/>
                    <a:pt x="3885" y="13132"/>
                  </a:cubicBezTo>
                  <a:cubicBezTo>
                    <a:pt x="4337" y="13883"/>
                    <a:pt x="4788" y="14560"/>
                    <a:pt x="5264" y="15237"/>
                  </a:cubicBezTo>
                  <a:cubicBezTo>
                    <a:pt x="5690" y="15813"/>
                    <a:pt x="6141" y="16365"/>
                    <a:pt x="6592" y="16891"/>
                  </a:cubicBezTo>
                  <a:cubicBezTo>
                    <a:pt x="6702" y="17019"/>
                    <a:pt x="6815" y="17147"/>
                    <a:pt x="6931" y="17274"/>
                  </a:cubicBezTo>
                  <a:lnTo>
                    <a:pt x="6931" y="17274"/>
                  </a:lnTo>
                  <a:cubicBezTo>
                    <a:pt x="5506" y="15682"/>
                    <a:pt x="4206" y="13827"/>
                    <a:pt x="3108" y="11753"/>
                  </a:cubicBezTo>
                  <a:close/>
                  <a:moveTo>
                    <a:pt x="6931" y="17274"/>
                  </a:moveTo>
                  <a:cubicBezTo>
                    <a:pt x="7176" y="17549"/>
                    <a:pt x="7426" y="17816"/>
                    <a:pt x="7679" y="18075"/>
                  </a:cubicBezTo>
                  <a:lnTo>
                    <a:pt x="7679" y="18075"/>
                  </a:lnTo>
                  <a:cubicBezTo>
                    <a:pt x="7629" y="18023"/>
                    <a:pt x="7584" y="17971"/>
                    <a:pt x="7545" y="17918"/>
                  </a:cubicBezTo>
                  <a:cubicBezTo>
                    <a:pt x="7338" y="17712"/>
                    <a:pt x="7131" y="17495"/>
                    <a:pt x="6931" y="17274"/>
                  </a:cubicBezTo>
                  <a:close/>
                  <a:moveTo>
                    <a:pt x="7679" y="18075"/>
                  </a:moveTo>
                  <a:cubicBezTo>
                    <a:pt x="7724" y="18123"/>
                    <a:pt x="7772" y="18171"/>
                    <a:pt x="7820" y="18219"/>
                  </a:cubicBezTo>
                  <a:cubicBezTo>
                    <a:pt x="9324" y="19748"/>
                    <a:pt x="10978" y="21001"/>
                    <a:pt x="12632" y="21903"/>
                  </a:cubicBezTo>
                  <a:cubicBezTo>
                    <a:pt x="12783" y="21979"/>
                    <a:pt x="12933" y="22054"/>
                    <a:pt x="13058" y="22129"/>
                  </a:cubicBezTo>
                  <a:cubicBezTo>
                    <a:pt x="14594" y="22907"/>
                    <a:pt x="16162" y="23399"/>
                    <a:pt x="17673" y="23568"/>
                  </a:cubicBezTo>
                  <a:lnTo>
                    <a:pt x="17673" y="23568"/>
                  </a:lnTo>
                  <a:cubicBezTo>
                    <a:pt x="14331" y="23194"/>
                    <a:pt x="10759" y="21230"/>
                    <a:pt x="7679" y="18075"/>
                  </a:cubicBezTo>
                  <a:close/>
                  <a:moveTo>
                    <a:pt x="17673" y="23568"/>
                  </a:moveTo>
                  <a:lnTo>
                    <a:pt x="17673" y="23568"/>
                  </a:lnTo>
                  <a:cubicBezTo>
                    <a:pt x="18060" y="23611"/>
                    <a:pt x="18443" y="23633"/>
                    <a:pt x="18823" y="23633"/>
                  </a:cubicBezTo>
                  <a:cubicBezTo>
                    <a:pt x="18444" y="23633"/>
                    <a:pt x="18060" y="23611"/>
                    <a:pt x="17673" y="23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3"/>
            <p:cNvSpPr/>
            <p:nvPr/>
          </p:nvSpPr>
          <p:spPr>
            <a:xfrm>
              <a:off x="1095015" y="3313676"/>
              <a:ext cx="4036" cy="6286"/>
            </a:xfrm>
            <a:custGeom>
              <a:avLst/>
              <a:gdLst/>
              <a:ahLst/>
              <a:cxnLst/>
              <a:rect l="l" t="t" r="r" b="b"/>
              <a:pathLst>
                <a:path w="226" h="352" extrusionOk="0">
                  <a:moveTo>
                    <a:pt x="0" y="1"/>
                  </a:moveTo>
                  <a:cubicBezTo>
                    <a:pt x="50" y="101"/>
                    <a:pt x="101" y="227"/>
                    <a:pt x="151" y="352"/>
                  </a:cubicBezTo>
                  <a:cubicBezTo>
                    <a:pt x="176" y="327"/>
                    <a:pt x="201" y="327"/>
                    <a:pt x="226" y="327"/>
                  </a:cubicBezTo>
                  <a:cubicBezTo>
                    <a:pt x="176" y="227"/>
                    <a:pt x="126" y="126"/>
                    <a:pt x="76" y="51"/>
                  </a:cubicBezTo>
                  <a:cubicBezTo>
                    <a:pt x="50" y="26"/>
                    <a:pt x="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3"/>
            <p:cNvSpPr/>
            <p:nvPr/>
          </p:nvSpPr>
          <p:spPr>
            <a:xfrm>
              <a:off x="1076213" y="3253269"/>
              <a:ext cx="1804" cy="6286"/>
            </a:xfrm>
            <a:custGeom>
              <a:avLst/>
              <a:gdLst/>
              <a:ahLst/>
              <a:cxnLst/>
              <a:rect l="l" t="t" r="r" b="b"/>
              <a:pathLst>
                <a:path w="101" h="352" extrusionOk="0">
                  <a:moveTo>
                    <a:pt x="1" y="0"/>
                  </a:moveTo>
                  <a:cubicBezTo>
                    <a:pt x="26" y="101"/>
                    <a:pt x="51" y="226"/>
                    <a:pt x="76" y="351"/>
                  </a:cubicBezTo>
                  <a:cubicBezTo>
                    <a:pt x="101" y="251"/>
                    <a:pt x="76" y="151"/>
                    <a:pt x="76" y="51"/>
                  </a:cubicBezTo>
                  <a:cubicBezTo>
                    <a:pt x="76" y="26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3"/>
            <p:cNvSpPr/>
            <p:nvPr/>
          </p:nvSpPr>
          <p:spPr>
            <a:xfrm>
              <a:off x="1162136" y="3298463"/>
              <a:ext cx="181289" cy="45233"/>
            </a:xfrm>
            <a:custGeom>
              <a:avLst/>
              <a:gdLst/>
              <a:ahLst/>
              <a:cxnLst/>
              <a:rect l="l" t="t" r="r" b="b"/>
              <a:pathLst>
                <a:path w="10152" h="2533" extrusionOk="0">
                  <a:moveTo>
                    <a:pt x="9825" y="1"/>
                  </a:moveTo>
                  <a:cubicBezTo>
                    <a:pt x="8948" y="1"/>
                    <a:pt x="7971" y="1"/>
                    <a:pt x="6943" y="26"/>
                  </a:cubicBezTo>
                  <a:cubicBezTo>
                    <a:pt x="4562" y="878"/>
                    <a:pt x="2231" y="1730"/>
                    <a:pt x="1" y="2532"/>
                  </a:cubicBezTo>
                  <a:lnTo>
                    <a:pt x="402" y="2532"/>
                  </a:lnTo>
                  <a:cubicBezTo>
                    <a:pt x="577" y="2532"/>
                    <a:pt x="753" y="2532"/>
                    <a:pt x="953" y="2507"/>
                  </a:cubicBezTo>
                  <a:cubicBezTo>
                    <a:pt x="1154" y="2507"/>
                    <a:pt x="1354" y="2507"/>
                    <a:pt x="1555" y="2482"/>
                  </a:cubicBezTo>
                  <a:cubicBezTo>
                    <a:pt x="3860" y="2357"/>
                    <a:pt x="6868" y="1906"/>
                    <a:pt x="10151" y="1053"/>
                  </a:cubicBezTo>
                  <a:cubicBezTo>
                    <a:pt x="10051" y="703"/>
                    <a:pt x="9926" y="352"/>
                    <a:pt x="9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3"/>
            <p:cNvSpPr/>
            <p:nvPr/>
          </p:nvSpPr>
          <p:spPr>
            <a:xfrm>
              <a:off x="1235543" y="3376333"/>
              <a:ext cx="136074" cy="38965"/>
            </a:xfrm>
            <a:custGeom>
              <a:avLst/>
              <a:gdLst/>
              <a:ahLst/>
              <a:cxnLst/>
              <a:rect l="l" t="t" r="r" b="b"/>
              <a:pathLst>
                <a:path w="7620" h="2182" extrusionOk="0">
                  <a:moveTo>
                    <a:pt x="7469" y="1254"/>
                  </a:moveTo>
                  <a:cubicBezTo>
                    <a:pt x="7243" y="1454"/>
                    <a:pt x="7043" y="1655"/>
                    <a:pt x="6842" y="1830"/>
                  </a:cubicBezTo>
                  <a:cubicBezTo>
                    <a:pt x="7093" y="1805"/>
                    <a:pt x="7369" y="1780"/>
                    <a:pt x="7619" y="1755"/>
                  </a:cubicBezTo>
                  <a:cubicBezTo>
                    <a:pt x="7569" y="1580"/>
                    <a:pt x="7519" y="1429"/>
                    <a:pt x="7469" y="1254"/>
                  </a:cubicBezTo>
                  <a:close/>
                  <a:moveTo>
                    <a:pt x="5288" y="1"/>
                  </a:moveTo>
                  <a:lnTo>
                    <a:pt x="5288" y="1"/>
                  </a:lnTo>
                  <a:cubicBezTo>
                    <a:pt x="2707" y="377"/>
                    <a:pt x="727" y="803"/>
                    <a:pt x="451" y="1229"/>
                  </a:cubicBezTo>
                  <a:cubicBezTo>
                    <a:pt x="0" y="1931"/>
                    <a:pt x="802" y="2181"/>
                    <a:pt x="2331" y="2181"/>
                  </a:cubicBezTo>
                  <a:cubicBezTo>
                    <a:pt x="2682" y="2181"/>
                    <a:pt x="3058" y="2156"/>
                    <a:pt x="3484" y="2156"/>
                  </a:cubicBezTo>
                  <a:cubicBezTo>
                    <a:pt x="3484" y="2106"/>
                    <a:pt x="3509" y="2056"/>
                    <a:pt x="3509" y="2031"/>
                  </a:cubicBezTo>
                  <a:lnTo>
                    <a:pt x="3534" y="2006"/>
                  </a:lnTo>
                  <a:cubicBezTo>
                    <a:pt x="3659" y="1680"/>
                    <a:pt x="4286" y="978"/>
                    <a:pt x="5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3"/>
            <p:cNvSpPr/>
            <p:nvPr/>
          </p:nvSpPr>
          <p:spPr>
            <a:xfrm>
              <a:off x="1338912" y="2981178"/>
              <a:ext cx="13000" cy="762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276" y="0"/>
                  </a:moveTo>
                  <a:cubicBezTo>
                    <a:pt x="176" y="25"/>
                    <a:pt x="101" y="50"/>
                    <a:pt x="1" y="75"/>
                  </a:cubicBezTo>
                  <a:lnTo>
                    <a:pt x="76" y="426"/>
                  </a:lnTo>
                  <a:cubicBezTo>
                    <a:pt x="301" y="376"/>
                    <a:pt x="502" y="326"/>
                    <a:pt x="727" y="251"/>
                  </a:cubicBezTo>
                  <a:cubicBezTo>
                    <a:pt x="577" y="176"/>
                    <a:pt x="427" y="75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3"/>
            <p:cNvSpPr/>
            <p:nvPr/>
          </p:nvSpPr>
          <p:spPr>
            <a:xfrm>
              <a:off x="1397087" y="3138704"/>
              <a:ext cx="104306" cy="33144"/>
            </a:xfrm>
            <a:custGeom>
              <a:avLst/>
              <a:gdLst/>
              <a:ahLst/>
              <a:cxnLst/>
              <a:rect l="l" t="t" r="r" b="b"/>
              <a:pathLst>
                <a:path w="5841" h="1856" extrusionOk="0">
                  <a:moveTo>
                    <a:pt x="5665" y="0"/>
                  </a:moveTo>
                  <a:cubicBezTo>
                    <a:pt x="3785" y="527"/>
                    <a:pt x="1905" y="1028"/>
                    <a:pt x="1" y="1529"/>
                  </a:cubicBezTo>
                  <a:lnTo>
                    <a:pt x="101" y="1855"/>
                  </a:lnTo>
                  <a:cubicBezTo>
                    <a:pt x="2031" y="1379"/>
                    <a:pt x="3936" y="853"/>
                    <a:pt x="5840" y="301"/>
                  </a:cubicBezTo>
                  <a:cubicBezTo>
                    <a:pt x="5790" y="201"/>
                    <a:pt x="5715" y="101"/>
                    <a:pt x="5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3"/>
            <p:cNvSpPr/>
            <p:nvPr/>
          </p:nvSpPr>
          <p:spPr>
            <a:xfrm>
              <a:off x="1426621" y="3244323"/>
              <a:ext cx="49251" cy="19250"/>
            </a:xfrm>
            <a:custGeom>
              <a:avLst/>
              <a:gdLst/>
              <a:ahLst/>
              <a:cxnLst/>
              <a:rect l="l" t="t" r="r" b="b"/>
              <a:pathLst>
                <a:path w="2758" h="1078" extrusionOk="0">
                  <a:moveTo>
                    <a:pt x="2758" y="0"/>
                  </a:moveTo>
                  <a:cubicBezTo>
                    <a:pt x="1830" y="251"/>
                    <a:pt x="903" y="501"/>
                    <a:pt x="1" y="727"/>
                  </a:cubicBezTo>
                  <a:lnTo>
                    <a:pt x="76" y="1078"/>
                  </a:lnTo>
                  <a:cubicBezTo>
                    <a:pt x="778" y="902"/>
                    <a:pt x="1455" y="727"/>
                    <a:pt x="2131" y="552"/>
                  </a:cubicBezTo>
                  <a:cubicBezTo>
                    <a:pt x="2332" y="376"/>
                    <a:pt x="2557" y="176"/>
                    <a:pt x="2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3"/>
            <p:cNvSpPr/>
            <p:nvPr/>
          </p:nvSpPr>
          <p:spPr>
            <a:xfrm>
              <a:off x="1455709" y="3319943"/>
              <a:ext cx="107449" cy="35376"/>
            </a:xfrm>
            <a:custGeom>
              <a:avLst/>
              <a:gdLst/>
              <a:ahLst/>
              <a:cxnLst/>
              <a:rect l="l" t="t" r="r" b="b"/>
              <a:pathLst>
                <a:path w="6017" h="1981" extrusionOk="0">
                  <a:moveTo>
                    <a:pt x="5991" y="1"/>
                  </a:moveTo>
                  <a:cubicBezTo>
                    <a:pt x="3986" y="577"/>
                    <a:pt x="2006" y="1104"/>
                    <a:pt x="1" y="1630"/>
                  </a:cubicBezTo>
                  <a:lnTo>
                    <a:pt x="76" y="1981"/>
                  </a:lnTo>
                  <a:cubicBezTo>
                    <a:pt x="2081" y="1454"/>
                    <a:pt x="4061" y="928"/>
                    <a:pt x="6016" y="377"/>
                  </a:cubicBezTo>
                  <a:cubicBezTo>
                    <a:pt x="6016" y="251"/>
                    <a:pt x="5991" y="126"/>
                    <a:pt x="5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3"/>
            <p:cNvSpPr/>
            <p:nvPr/>
          </p:nvSpPr>
          <p:spPr>
            <a:xfrm>
              <a:off x="1484814" y="3420187"/>
              <a:ext cx="76984" cy="26429"/>
            </a:xfrm>
            <a:custGeom>
              <a:avLst/>
              <a:gdLst/>
              <a:ahLst/>
              <a:cxnLst/>
              <a:rect l="l" t="t" r="r" b="b"/>
              <a:pathLst>
                <a:path w="4311" h="1480" extrusionOk="0">
                  <a:moveTo>
                    <a:pt x="4311" y="1"/>
                  </a:moveTo>
                  <a:lnTo>
                    <a:pt x="4311" y="1"/>
                  </a:lnTo>
                  <a:cubicBezTo>
                    <a:pt x="2882" y="402"/>
                    <a:pt x="1454" y="778"/>
                    <a:pt x="0" y="1154"/>
                  </a:cubicBezTo>
                  <a:lnTo>
                    <a:pt x="100" y="1480"/>
                  </a:lnTo>
                  <a:cubicBezTo>
                    <a:pt x="1479" y="1129"/>
                    <a:pt x="2857" y="753"/>
                    <a:pt x="4261" y="377"/>
                  </a:cubicBezTo>
                  <a:cubicBezTo>
                    <a:pt x="4286" y="252"/>
                    <a:pt x="4311" y="126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3"/>
            <p:cNvSpPr/>
            <p:nvPr/>
          </p:nvSpPr>
          <p:spPr>
            <a:xfrm>
              <a:off x="1853114" y="1921439"/>
              <a:ext cx="1905270" cy="2082952"/>
            </a:xfrm>
            <a:custGeom>
              <a:avLst/>
              <a:gdLst/>
              <a:ahLst/>
              <a:cxnLst/>
              <a:rect l="l" t="t" r="r" b="b"/>
              <a:pathLst>
                <a:path w="106693" h="116643" extrusionOk="0">
                  <a:moveTo>
                    <a:pt x="33209" y="1"/>
                  </a:moveTo>
                  <a:cubicBezTo>
                    <a:pt x="32131" y="3234"/>
                    <a:pt x="31003" y="6492"/>
                    <a:pt x="29850" y="9800"/>
                  </a:cubicBezTo>
                  <a:cubicBezTo>
                    <a:pt x="30602" y="10577"/>
                    <a:pt x="31379" y="11329"/>
                    <a:pt x="32181" y="12056"/>
                  </a:cubicBezTo>
                  <a:cubicBezTo>
                    <a:pt x="31254" y="11755"/>
                    <a:pt x="30277" y="11530"/>
                    <a:pt x="29299" y="11404"/>
                  </a:cubicBezTo>
                  <a:cubicBezTo>
                    <a:pt x="29249" y="11605"/>
                    <a:pt x="29174" y="11780"/>
                    <a:pt x="29099" y="11956"/>
                  </a:cubicBezTo>
                  <a:cubicBezTo>
                    <a:pt x="29876" y="12382"/>
                    <a:pt x="30577" y="12908"/>
                    <a:pt x="31229" y="13509"/>
                  </a:cubicBezTo>
                  <a:cubicBezTo>
                    <a:pt x="30377" y="13434"/>
                    <a:pt x="29500" y="13384"/>
                    <a:pt x="28647" y="13309"/>
                  </a:cubicBezTo>
                  <a:cubicBezTo>
                    <a:pt x="19650" y="39224"/>
                    <a:pt x="9525" y="66893"/>
                    <a:pt x="1" y="91705"/>
                  </a:cubicBezTo>
                  <a:cubicBezTo>
                    <a:pt x="23986" y="103761"/>
                    <a:pt x="47344" y="111254"/>
                    <a:pt x="73635" y="116643"/>
                  </a:cubicBezTo>
                  <a:cubicBezTo>
                    <a:pt x="74512" y="114187"/>
                    <a:pt x="75415" y="111731"/>
                    <a:pt x="76292" y="109249"/>
                  </a:cubicBezTo>
                  <a:cubicBezTo>
                    <a:pt x="75540" y="108873"/>
                    <a:pt x="74788" y="108472"/>
                    <a:pt x="74061" y="108096"/>
                  </a:cubicBezTo>
                  <a:cubicBezTo>
                    <a:pt x="74938" y="108071"/>
                    <a:pt x="75841" y="108046"/>
                    <a:pt x="76718" y="107996"/>
                  </a:cubicBezTo>
                  <a:cubicBezTo>
                    <a:pt x="76918" y="107495"/>
                    <a:pt x="77094" y="106969"/>
                    <a:pt x="77294" y="106442"/>
                  </a:cubicBezTo>
                  <a:cubicBezTo>
                    <a:pt x="76693" y="106091"/>
                    <a:pt x="76041" y="105791"/>
                    <a:pt x="75390" y="105565"/>
                  </a:cubicBezTo>
                  <a:cubicBezTo>
                    <a:pt x="76141" y="105365"/>
                    <a:pt x="76918" y="105239"/>
                    <a:pt x="77720" y="105239"/>
                  </a:cubicBezTo>
                  <a:cubicBezTo>
                    <a:pt x="87420" y="77896"/>
                    <a:pt x="96893" y="50352"/>
                    <a:pt x="106693" y="23083"/>
                  </a:cubicBezTo>
                  <a:cubicBezTo>
                    <a:pt x="102858" y="22307"/>
                    <a:pt x="98999" y="21454"/>
                    <a:pt x="95164" y="20577"/>
                  </a:cubicBezTo>
                  <a:cubicBezTo>
                    <a:pt x="94964" y="21103"/>
                    <a:pt x="94738" y="21630"/>
                    <a:pt x="94538" y="22156"/>
                  </a:cubicBezTo>
                  <a:cubicBezTo>
                    <a:pt x="94387" y="21555"/>
                    <a:pt x="94287" y="20953"/>
                    <a:pt x="94237" y="20352"/>
                  </a:cubicBezTo>
                  <a:cubicBezTo>
                    <a:pt x="93911" y="20276"/>
                    <a:pt x="93560" y="20201"/>
                    <a:pt x="93234" y="20126"/>
                  </a:cubicBezTo>
                  <a:cubicBezTo>
                    <a:pt x="92908" y="20702"/>
                    <a:pt x="92583" y="21304"/>
                    <a:pt x="92282" y="21880"/>
                  </a:cubicBezTo>
                  <a:cubicBezTo>
                    <a:pt x="92307" y="21229"/>
                    <a:pt x="92332" y="20577"/>
                    <a:pt x="92407" y="19926"/>
                  </a:cubicBezTo>
                  <a:cubicBezTo>
                    <a:pt x="78071" y="16492"/>
                    <a:pt x="63786" y="12256"/>
                    <a:pt x="50026" y="7043"/>
                  </a:cubicBezTo>
                  <a:cubicBezTo>
                    <a:pt x="49450" y="8121"/>
                    <a:pt x="48823" y="9199"/>
                    <a:pt x="48121" y="10226"/>
                  </a:cubicBezTo>
                  <a:cubicBezTo>
                    <a:pt x="47946" y="8923"/>
                    <a:pt x="47946" y="7595"/>
                    <a:pt x="48146" y="6316"/>
                  </a:cubicBezTo>
                  <a:cubicBezTo>
                    <a:pt x="47921" y="6216"/>
                    <a:pt x="47695" y="6141"/>
                    <a:pt x="47470" y="6041"/>
                  </a:cubicBezTo>
                  <a:cubicBezTo>
                    <a:pt x="46718" y="7219"/>
                    <a:pt x="45991" y="8397"/>
                    <a:pt x="45239" y="9575"/>
                  </a:cubicBezTo>
                  <a:cubicBezTo>
                    <a:pt x="45465" y="8196"/>
                    <a:pt x="45665" y="6818"/>
                    <a:pt x="45891" y="5414"/>
                  </a:cubicBezTo>
                  <a:cubicBezTo>
                    <a:pt x="41605" y="3710"/>
                    <a:pt x="37369" y="1930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3"/>
            <p:cNvSpPr/>
            <p:nvPr/>
          </p:nvSpPr>
          <p:spPr>
            <a:xfrm>
              <a:off x="2489042" y="2106713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1"/>
                  </a:moveTo>
                  <a:lnTo>
                    <a:pt x="1" y="351"/>
                  </a:lnTo>
                  <a:cubicBezTo>
                    <a:pt x="20653" y="9249"/>
                    <a:pt x="42708" y="15164"/>
                    <a:pt x="64036" y="20903"/>
                  </a:cubicBezTo>
                  <a:lnTo>
                    <a:pt x="64137" y="20577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3"/>
            <p:cNvSpPr/>
            <p:nvPr/>
          </p:nvSpPr>
          <p:spPr>
            <a:xfrm>
              <a:off x="2455936" y="2197118"/>
              <a:ext cx="1145773" cy="373275"/>
            </a:xfrm>
            <a:custGeom>
              <a:avLst/>
              <a:gdLst/>
              <a:ahLst/>
              <a:cxnLst/>
              <a:rect l="l" t="t" r="r" b="b"/>
              <a:pathLst>
                <a:path w="64162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77" y="9223"/>
                    <a:pt x="42732" y="15163"/>
                    <a:pt x="64061" y="20903"/>
                  </a:cubicBezTo>
                  <a:lnTo>
                    <a:pt x="64161" y="20552"/>
                  </a:lnTo>
                  <a:cubicBezTo>
                    <a:pt x="42833" y="14837"/>
                    <a:pt x="20777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3"/>
            <p:cNvSpPr/>
            <p:nvPr/>
          </p:nvSpPr>
          <p:spPr>
            <a:xfrm>
              <a:off x="2423260" y="2287506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3"/>
            <p:cNvSpPr/>
            <p:nvPr/>
          </p:nvSpPr>
          <p:spPr>
            <a:xfrm>
              <a:off x="2390155" y="2377911"/>
              <a:ext cx="1145755" cy="373293"/>
            </a:xfrm>
            <a:custGeom>
              <a:avLst/>
              <a:gdLst/>
              <a:ahLst/>
              <a:cxnLst/>
              <a:rect l="l" t="t" r="r" b="b"/>
              <a:pathLst>
                <a:path w="64161" h="20904" extrusionOk="0">
                  <a:moveTo>
                    <a:pt x="150" y="1"/>
                  </a:moveTo>
                  <a:lnTo>
                    <a:pt x="0" y="326"/>
                  </a:lnTo>
                  <a:cubicBezTo>
                    <a:pt x="20677" y="9224"/>
                    <a:pt x="42732" y="15164"/>
                    <a:pt x="64061" y="20903"/>
                  </a:cubicBezTo>
                  <a:lnTo>
                    <a:pt x="64161" y="20552"/>
                  </a:lnTo>
                  <a:cubicBezTo>
                    <a:pt x="42832" y="14813"/>
                    <a:pt x="20777" y="8898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3"/>
            <p:cNvSpPr/>
            <p:nvPr/>
          </p:nvSpPr>
          <p:spPr>
            <a:xfrm>
              <a:off x="2357478" y="246831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3"/>
                  </a:cubicBezTo>
                  <a:lnTo>
                    <a:pt x="64136" y="20552"/>
                  </a:lnTo>
                  <a:cubicBezTo>
                    <a:pt x="42808" y="14812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3"/>
            <p:cNvSpPr/>
            <p:nvPr/>
          </p:nvSpPr>
          <p:spPr>
            <a:xfrm>
              <a:off x="2324355" y="2558722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78" y="9223"/>
                    <a:pt x="42733" y="15163"/>
                    <a:pt x="64061" y="20902"/>
                  </a:cubicBezTo>
                  <a:lnTo>
                    <a:pt x="64137" y="20552"/>
                  </a:lnTo>
                  <a:cubicBezTo>
                    <a:pt x="42833" y="14812"/>
                    <a:pt x="20778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3"/>
            <p:cNvSpPr/>
            <p:nvPr/>
          </p:nvSpPr>
          <p:spPr>
            <a:xfrm>
              <a:off x="2291696" y="2649109"/>
              <a:ext cx="1145309" cy="373293"/>
            </a:xfrm>
            <a:custGeom>
              <a:avLst/>
              <a:gdLst/>
              <a:ahLst/>
              <a:cxnLst/>
              <a:rect l="l" t="t" r="r" b="b"/>
              <a:pathLst>
                <a:path w="64136" h="20904" extrusionOk="0">
                  <a:moveTo>
                    <a:pt x="126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36" y="20903"/>
                  </a:cubicBezTo>
                  <a:lnTo>
                    <a:pt x="64136" y="20552"/>
                  </a:lnTo>
                  <a:cubicBezTo>
                    <a:pt x="42807" y="14813"/>
                    <a:pt x="20777" y="8873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3"/>
            <p:cNvSpPr/>
            <p:nvPr/>
          </p:nvSpPr>
          <p:spPr>
            <a:xfrm>
              <a:off x="2258573" y="2739514"/>
              <a:ext cx="1145326" cy="372829"/>
            </a:xfrm>
            <a:custGeom>
              <a:avLst/>
              <a:gdLst/>
              <a:ahLst/>
              <a:cxnLst/>
              <a:rect l="l" t="t" r="r" b="b"/>
              <a:pathLst>
                <a:path w="64137" h="20878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2" y="9224"/>
                    <a:pt x="42733" y="15138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3"/>
            <p:cNvSpPr/>
            <p:nvPr/>
          </p:nvSpPr>
          <p:spPr>
            <a:xfrm>
              <a:off x="2225914" y="2829473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5" y="0"/>
                  </a:moveTo>
                  <a:lnTo>
                    <a:pt x="0" y="351"/>
                  </a:lnTo>
                  <a:cubicBezTo>
                    <a:pt x="20652" y="9248"/>
                    <a:pt x="42707" y="15163"/>
                    <a:pt x="64035" y="20902"/>
                  </a:cubicBezTo>
                  <a:lnTo>
                    <a:pt x="64136" y="20577"/>
                  </a:lnTo>
                  <a:cubicBezTo>
                    <a:pt x="42807" y="14837"/>
                    <a:pt x="20777" y="8897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3"/>
            <p:cNvSpPr/>
            <p:nvPr/>
          </p:nvSpPr>
          <p:spPr>
            <a:xfrm>
              <a:off x="2192791" y="2919860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61" y="20903"/>
                  </a:cubicBezTo>
                  <a:lnTo>
                    <a:pt x="64136" y="20552"/>
                  </a:lnTo>
                  <a:cubicBezTo>
                    <a:pt x="42833" y="14838"/>
                    <a:pt x="20777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3"/>
            <p:cNvSpPr/>
            <p:nvPr/>
          </p:nvSpPr>
          <p:spPr>
            <a:xfrm>
              <a:off x="2160114" y="301026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26" y="0"/>
                  </a:moveTo>
                  <a:lnTo>
                    <a:pt x="1" y="326"/>
                  </a:lnTo>
                  <a:cubicBezTo>
                    <a:pt x="20653" y="9223"/>
                    <a:pt x="42708" y="15163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53" y="8898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3"/>
            <p:cNvSpPr/>
            <p:nvPr/>
          </p:nvSpPr>
          <p:spPr>
            <a:xfrm>
              <a:off x="2127009" y="3100671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61" y="20902"/>
                  </a:cubicBezTo>
                  <a:lnTo>
                    <a:pt x="64136" y="20552"/>
                  </a:lnTo>
                  <a:cubicBezTo>
                    <a:pt x="42832" y="14812"/>
                    <a:pt x="20777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3"/>
            <p:cNvSpPr/>
            <p:nvPr/>
          </p:nvSpPr>
          <p:spPr>
            <a:xfrm>
              <a:off x="2094332" y="3191058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26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78" y="8898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3"/>
            <p:cNvSpPr/>
            <p:nvPr/>
          </p:nvSpPr>
          <p:spPr>
            <a:xfrm>
              <a:off x="2061209" y="3281464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3" y="9224"/>
                    <a:pt x="42708" y="15163"/>
                    <a:pt x="64061" y="20903"/>
                  </a:cubicBezTo>
                  <a:lnTo>
                    <a:pt x="64137" y="20552"/>
                  </a:lnTo>
                  <a:cubicBezTo>
                    <a:pt x="42833" y="14813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3"/>
            <p:cNvSpPr/>
            <p:nvPr/>
          </p:nvSpPr>
          <p:spPr>
            <a:xfrm>
              <a:off x="2028550" y="3371869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6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2"/>
                  </a:cubicBezTo>
                  <a:lnTo>
                    <a:pt x="64136" y="20552"/>
                  </a:lnTo>
                  <a:cubicBezTo>
                    <a:pt x="42808" y="14812"/>
                    <a:pt x="20752" y="8872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3"/>
            <p:cNvSpPr/>
            <p:nvPr/>
          </p:nvSpPr>
          <p:spPr>
            <a:xfrm>
              <a:off x="1995427" y="3462256"/>
              <a:ext cx="1145326" cy="372847"/>
            </a:xfrm>
            <a:custGeom>
              <a:avLst/>
              <a:gdLst/>
              <a:ahLst/>
              <a:cxnLst/>
              <a:rect l="l" t="t" r="r" b="b"/>
              <a:pathLst>
                <a:path w="64137" h="20879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39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3"/>
            <p:cNvSpPr/>
            <p:nvPr/>
          </p:nvSpPr>
          <p:spPr>
            <a:xfrm>
              <a:off x="2395511" y="2991838"/>
              <a:ext cx="165164" cy="183147"/>
            </a:xfrm>
            <a:custGeom>
              <a:avLst/>
              <a:gdLst/>
              <a:ahLst/>
              <a:cxnLst/>
              <a:rect l="l" t="t" r="r" b="b"/>
              <a:pathLst>
                <a:path w="9249" h="10256" extrusionOk="0">
                  <a:moveTo>
                    <a:pt x="7679" y="1"/>
                  </a:moveTo>
                  <a:cubicBezTo>
                    <a:pt x="5680" y="1"/>
                    <a:pt x="3683" y="1068"/>
                    <a:pt x="2607" y="2762"/>
                  </a:cubicBezTo>
                  <a:cubicBezTo>
                    <a:pt x="1279" y="4817"/>
                    <a:pt x="1354" y="7624"/>
                    <a:pt x="1" y="9629"/>
                  </a:cubicBezTo>
                  <a:lnTo>
                    <a:pt x="602" y="10255"/>
                  </a:lnTo>
                  <a:lnTo>
                    <a:pt x="9249" y="1609"/>
                  </a:lnTo>
                  <a:lnTo>
                    <a:pt x="8246" y="30"/>
                  </a:lnTo>
                  <a:cubicBezTo>
                    <a:pt x="8058" y="10"/>
                    <a:pt x="7868" y="1"/>
                    <a:pt x="7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3"/>
            <p:cNvSpPr/>
            <p:nvPr/>
          </p:nvSpPr>
          <p:spPr>
            <a:xfrm>
              <a:off x="2518594" y="3034425"/>
              <a:ext cx="63555" cy="96698"/>
            </a:xfrm>
            <a:custGeom>
              <a:avLst/>
              <a:gdLst/>
              <a:ahLst/>
              <a:cxnLst/>
              <a:rect l="l" t="t" r="r" b="b"/>
              <a:pathLst>
                <a:path w="3559" h="5415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782" y="1605"/>
                    <a:pt x="1554" y="3159"/>
                    <a:pt x="0" y="4287"/>
                  </a:cubicBezTo>
                  <a:cubicBezTo>
                    <a:pt x="301" y="4662"/>
                    <a:pt x="577" y="5038"/>
                    <a:pt x="852" y="5414"/>
                  </a:cubicBezTo>
                  <a:cubicBezTo>
                    <a:pt x="2281" y="4462"/>
                    <a:pt x="3258" y="2858"/>
                    <a:pt x="3509" y="1129"/>
                  </a:cubicBezTo>
                  <a:cubicBezTo>
                    <a:pt x="3559" y="753"/>
                    <a:pt x="3559" y="377"/>
                    <a:pt x="3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3"/>
            <p:cNvSpPr/>
            <p:nvPr/>
          </p:nvSpPr>
          <p:spPr>
            <a:xfrm>
              <a:off x="2515451" y="3030854"/>
              <a:ext cx="66698" cy="80127"/>
            </a:xfrm>
            <a:custGeom>
              <a:avLst/>
              <a:gdLst/>
              <a:ahLst/>
              <a:cxnLst/>
              <a:rect l="l" t="t" r="r" b="b"/>
              <a:pathLst>
                <a:path w="3735" h="4487" extrusionOk="0">
                  <a:moveTo>
                    <a:pt x="3710" y="0"/>
                  </a:moveTo>
                  <a:cubicBezTo>
                    <a:pt x="2858" y="1629"/>
                    <a:pt x="1555" y="3208"/>
                    <a:pt x="1" y="4411"/>
                  </a:cubicBezTo>
                  <a:cubicBezTo>
                    <a:pt x="76" y="4436"/>
                    <a:pt x="126" y="4461"/>
                    <a:pt x="176" y="4487"/>
                  </a:cubicBezTo>
                  <a:cubicBezTo>
                    <a:pt x="1730" y="3359"/>
                    <a:pt x="2958" y="1805"/>
                    <a:pt x="3735" y="201"/>
                  </a:cubicBezTo>
                  <a:cubicBezTo>
                    <a:pt x="3710" y="126"/>
                    <a:pt x="3710" y="75"/>
                    <a:pt x="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3"/>
            <p:cNvSpPr/>
            <p:nvPr/>
          </p:nvSpPr>
          <p:spPr>
            <a:xfrm>
              <a:off x="2510076" y="3030407"/>
              <a:ext cx="71626" cy="79234"/>
            </a:xfrm>
            <a:custGeom>
              <a:avLst/>
              <a:gdLst/>
              <a:ahLst/>
              <a:cxnLst/>
              <a:rect l="l" t="t" r="r" b="b"/>
              <a:pathLst>
                <a:path w="4011" h="4437" extrusionOk="0">
                  <a:moveTo>
                    <a:pt x="3936" y="0"/>
                  </a:moveTo>
                  <a:cubicBezTo>
                    <a:pt x="2958" y="1554"/>
                    <a:pt x="1605" y="3083"/>
                    <a:pt x="1" y="4286"/>
                  </a:cubicBezTo>
                  <a:cubicBezTo>
                    <a:pt x="126" y="4336"/>
                    <a:pt x="226" y="4386"/>
                    <a:pt x="302" y="4436"/>
                  </a:cubicBezTo>
                  <a:cubicBezTo>
                    <a:pt x="1856" y="3233"/>
                    <a:pt x="3159" y="1654"/>
                    <a:pt x="4011" y="25"/>
                  </a:cubicBezTo>
                  <a:cubicBezTo>
                    <a:pt x="4011" y="25"/>
                    <a:pt x="3986" y="25"/>
                    <a:pt x="3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3"/>
            <p:cNvSpPr/>
            <p:nvPr/>
          </p:nvSpPr>
          <p:spPr>
            <a:xfrm>
              <a:off x="2483238" y="3012944"/>
              <a:ext cx="97127" cy="94002"/>
            </a:xfrm>
            <a:custGeom>
              <a:avLst/>
              <a:gdLst/>
              <a:ahLst/>
              <a:cxnLst/>
              <a:rect l="l" t="t" r="r" b="b"/>
              <a:pathLst>
                <a:path w="5439" h="5264" extrusionOk="0">
                  <a:moveTo>
                    <a:pt x="3910" y="1"/>
                  </a:moveTo>
                  <a:lnTo>
                    <a:pt x="0" y="3936"/>
                  </a:lnTo>
                  <a:cubicBezTo>
                    <a:pt x="251" y="4236"/>
                    <a:pt x="1003" y="4813"/>
                    <a:pt x="1504" y="5264"/>
                  </a:cubicBezTo>
                  <a:cubicBezTo>
                    <a:pt x="3108" y="4061"/>
                    <a:pt x="4461" y="2532"/>
                    <a:pt x="5439" y="978"/>
                  </a:cubicBezTo>
                  <a:cubicBezTo>
                    <a:pt x="5138" y="778"/>
                    <a:pt x="3910" y="1"/>
                    <a:pt x="3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3"/>
            <p:cNvSpPr/>
            <p:nvPr/>
          </p:nvSpPr>
          <p:spPr>
            <a:xfrm>
              <a:off x="2517683" y="3110956"/>
              <a:ext cx="16143" cy="21054"/>
            </a:xfrm>
            <a:custGeom>
              <a:avLst/>
              <a:gdLst/>
              <a:ahLst/>
              <a:cxnLst/>
              <a:rect l="l" t="t" r="r" b="b"/>
              <a:pathLst>
                <a:path w="904" h="1179" extrusionOk="0">
                  <a:moveTo>
                    <a:pt x="51" y="1"/>
                  </a:moveTo>
                  <a:cubicBezTo>
                    <a:pt x="26" y="26"/>
                    <a:pt x="26" y="51"/>
                    <a:pt x="1" y="51"/>
                  </a:cubicBezTo>
                  <a:cubicBezTo>
                    <a:pt x="302" y="427"/>
                    <a:pt x="577" y="803"/>
                    <a:pt x="828" y="1178"/>
                  </a:cubicBezTo>
                  <a:cubicBezTo>
                    <a:pt x="853" y="1153"/>
                    <a:pt x="878" y="1153"/>
                    <a:pt x="903" y="1128"/>
                  </a:cubicBezTo>
                  <a:cubicBezTo>
                    <a:pt x="628" y="752"/>
                    <a:pt x="352" y="376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3"/>
            <p:cNvSpPr/>
            <p:nvPr/>
          </p:nvSpPr>
          <p:spPr>
            <a:xfrm>
              <a:off x="2509183" y="3106921"/>
              <a:ext cx="9429" cy="4947"/>
            </a:xfrm>
            <a:custGeom>
              <a:avLst/>
              <a:gdLst/>
              <a:ahLst/>
              <a:cxnLst/>
              <a:rect l="l" t="t" r="r" b="b"/>
              <a:pathLst>
                <a:path w="528" h="277" extrusionOk="0">
                  <a:moveTo>
                    <a:pt x="5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201" y="151"/>
                    <a:pt x="377" y="227"/>
                    <a:pt x="477" y="277"/>
                  </a:cubicBezTo>
                  <a:cubicBezTo>
                    <a:pt x="502" y="277"/>
                    <a:pt x="502" y="252"/>
                    <a:pt x="527" y="227"/>
                  </a:cubicBezTo>
                  <a:cubicBezTo>
                    <a:pt x="427" y="176"/>
                    <a:pt x="251" y="10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3"/>
            <p:cNvSpPr/>
            <p:nvPr/>
          </p:nvSpPr>
          <p:spPr>
            <a:xfrm>
              <a:off x="2504719" y="3102903"/>
              <a:ext cx="5375" cy="4947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cubicBezTo>
                    <a:pt x="75" y="126"/>
                    <a:pt x="176" y="201"/>
                    <a:pt x="251" y="276"/>
                  </a:cubicBezTo>
                  <a:cubicBezTo>
                    <a:pt x="276" y="251"/>
                    <a:pt x="301" y="226"/>
                    <a:pt x="301" y="226"/>
                  </a:cubicBezTo>
                  <a:cubicBezTo>
                    <a:pt x="226" y="151"/>
                    <a:pt x="125" y="76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3"/>
            <p:cNvSpPr/>
            <p:nvPr/>
          </p:nvSpPr>
          <p:spPr>
            <a:xfrm>
              <a:off x="2482328" y="3083208"/>
              <a:ext cx="23304" cy="20608"/>
            </a:xfrm>
            <a:custGeom>
              <a:avLst/>
              <a:gdLst/>
              <a:ahLst/>
              <a:cxnLst/>
              <a:rect l="l" t="t" r="r" b="b"/>
              <a:pathLst>
                <a:path w="1305" h="1154" extrusionOk="0">
                  <a:moveTo>
                    <a:pt x="51" y="1"/>
                  </a:moveTo>
                  <a:cubicBezTo>
                    <a:pt x="26" y="26"/>
                    <a:pt x="1" y="26"/>
                    <a:pt x="1" y="51"/>
                  </a:cubicBezTo>
                  <a:cubicBezTo>
                    <a:pt x="227" y="301"/>
                    <a:pt x="778" y="753"/>
                    <a:pt x="1254" y="1154"/>
                  </a:cubicBezTo>
                  <a:cubicBezTo>
                    <a:pt x="1254" y="1128"/>
                    <a:pt x="1279" y="1103"/>
                    <a:pt x="1304" y="1103"/>
                  </a:cubicBezTo>
                  <a:cubicBezTo>
                    <a:pt x="828" y="702"/>
                    <a:pt x="277" y="25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3"/>
            <p:cNvSpPr/>
            <p:nvPr/>
          </p:nvSpPr>
          <p:spPr>
            <a:xfrm>
              <a:off x="2416546" y="3111849"/>
              <a:ext cx="115949" cy="62233"/>
            </a:xfrm>
            <a:custGeom>
              <a:avLst/>
              <a:gdLst/>
              <a:ahLst/>
              <a:cxnLst/>
              <a:rect l="l" t="t" r="r" b="b"/>
              <a:pathLst>
                <a:path w="6493" h="3485" extrusionOk="0">
                  <a:moveTo>
                    <a:pt x="5665" y="1"/>
                  </a:moveTo>
                  <a:cubicBezTo>
                    <a:pt x="3911" y="1429"/>
                    <a:pt x="1830" y="2231"/>
                    <a:pt x="1" y="3484"/>
                  </a:cubicBezTo>
                  <a:cubicBezTo>
                    <a:pt x="201" y="3384"/>
                    <a:pt x="427" y="3259"/>
                    <a:pt x="627" y="3184"/>
                  </a:cubicBezTo>
                  <a:cubicBezTo>
                    <a:pt x="2507" y="2357"/>
                    <a:pt x="4788" y="2231"/>
                    <a:pt x="6492" y="1128"/>
                  </a:cubicBezTo>
                  <a:cubicBezTo>
                    <a:pt x="6241" y="753"/>
                    <a:pt x="5966" y="377"/>
                    <a:pt x="5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3"/>
            <p:cNvSpPr/>
            <p:nvPr/>
          </p:nvSpPr>
          <p:spPr>
            <a:xfrm>
              <a:off x="2412082" y="3107831"/>
              <a:ext cx="105627" cy="68930"/>
            </a:xfrm>
            <a:custGeom>
              <a:avLst/>
              <a:gdLst/>
              <a:ahLst/>
              <a:cxnLst/>
              <a:rect l="l" t="t" r="r" b="b"/>
              <a:pathLst>
                <a:path w="5915" h="3860" extrusionOk="0">
                  <a:moveTo>
                    <a:pt x="5439" y="0"/>
                  </a:moveTo>
                  <a:cubicBezTo>
                    <a:pt x="3760" y="1504"/>
                    <a:pt x="1780" y="2506"/>
                    <a:pt x="0" y="3860"/>
                  </a:cubicBezTo>
                  <a:cubicBezTo>
                    <a:pt x="75" y="3810"/>
                    <a:pt x="151" y="3759"/>
                    <a:pt x="251" y="3709"/>
                  </a:cubicBezTo>
                  <a:cubicBezTo>
                    <a:pt x="2080" y="2456"/>
                    <a:pt x="4161" y="1654"/>
                    <a:pt x="5915" y="226"/>
                  </a:cubicBezTo>
                  <a:cubicBezTo>
                    <a:pt x="5815" y="176"/>
                    <a:pt x="5639" y="100"/>
                    <a:pt x="5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3"/>
            <p:cNvSpPr/>
            <p:nvPr/>
          </p:nvSpPr>
          <p:spPr>
            <a:xfrm>
              <a:off x="2409832" y="3103796"/>
              <a:ext cx="99377" cy="74305"/>
            </a:xfrm>
            <a:custGeom>
              <a:avLst/>
              <a:gdLst/>
              <a:ahLst/>
              <a:cxnLst/>
              <a:rect l="l" t="t" r="r" b="b"/>
              <a:pathLst>
                <a:path w="5565" h="4161" extrusionOk="0">
                  <a:moveTo>
                    <a:pt x="5314" y="1"/>
                  </a:moveTo>
                  <a:cubicBezTo>
                    <a:pt x="3635" y="1579"/>
                    <a:pt x="1730" y="2732"/>
                    <a:pt x="1" y="4161"/>
                  </a:cubicBezTo>
                  <a:cubicBezTo>
                    <a:pt x="51" y="4136"/>
                    <a:pt x="101" y="4111"/>
                    <a:pt x="126" y="4086"/>
                  </a:cubicBezTo>
                  <a:cubicBezTo>
                    <a:pt x="1906" y="2732"/>
                    <a:pt x="3886" y="1730"/>
                    <a:pt x="5565" y="226"/>
                  </a:cubicBezTo>
                  <a:cubicBezTo>
                    <a:pt x="5490" y="151"/>
                    <a:pt x="5389" y="76"/>
                    <a:pt x="5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3"/>
            <p:cNvSpPr/>
            <p:nvPr/>
          </p:nvSpPr>
          <p:spPr>
            <a:xfrm>
              <a:off x="2398654" y="3084101"/>
              <a:ext cx="106091" cy="94002"/>
            </a:xfrm>
            <a:custGeom>
              <a:avLst/>
              <a:gdLst/>
              <a:ahLst/>
              <a:cxnLst/>
              <a:rect l="l" t="t" r="r" b="b"/>
              <a:pathLst>
                <a:path w="5941" h="5264" extrusionOk="0">
                  <a:moveTo>
                    <a:pt x="4687" y="1"/>
                  </a:moveTo>
                  <a:cubicBezTo>
                    <a:pt x="3108" y="1555"/>
                    <a:pt x="1554" y="3109"/>
                    <a:pt x="0" y="4662"/>
                  </a:cubicBezTo>
                  <a:cubicBezTo>
                    <a:pt x="201" y="4863"/>
                    <a:pt x="426" y="5063"/>
                    <a:pt x="627" y="5264"/>
                  </a:cubicBezTo>
                  <a:cubicBezTo>
                    <a:pt x="2356" y="3835"/>
                    <a:pt x="4261" y="2682"/>
                    <a:pt x="5940" y="1104"/>
                  </a:cubicBezTo>
                  <a:cubicBezTo>
                    <a:pt x="5464" y="703"/>
                    <a:pt x="4913" y="251"/>
                    <a:pt x="4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3"/>
            <p:cNvSpPr/>
            <p:nvPr/>
          </p:nvSpPr>
          <p:spPr>
            <a:xfrm>
              <a:off x="2398654" y="3054567"/>
              <a:ext cx="120413" cy="120860"/>
            </a:xfrm>
            <a:custGeom>
              <a:avLst/>
              <a:gdLst/>
              <a:ahLst/>
              <a:cxnLst/>
              <a:rect l="l" t="t" r="r" b="b"/>
              <a:pathLst>
                <a:path w="6743" h="6768" extrusionOk="0">
                  <a:moveTo>
                    <a:pt x="6291" y="1"/>
                  </a:moveTo>
                  <a:lnTo>
                    <a:pt x="0" y="6291"/>
                  </a:lnTo>
                  <a:lnTo>
                    <a:pt x="451" y="6768"/>
                  </a:lnTo>
                  <a:lnTo>
                    <a:pt x="6742" y="477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3"/>
            <p:cNvSpPr/>
            <p:nvPr/>
          </p:nvSpPr>
          <p:spPr>
            <a:xfrm>
              <a:off x="2488149" y="3038014"/>
              <a:ext cx="51501" cy="47001"/>
            </a:xfrm>
            <a:custGeom>
              <a:avLst/>
              <a:gdLst/>
              <a:ahLst/>
              <a:cxnLst/>
              <a:rect l="l" t="t" r="r" b="b"/>
              <a:pathLst>
                <a:path w="2884" h="2632" extrusionOk="0">
                  <a:moveTo>
                    <a:pt x="1442" y="0"/>
                  </a:moveTo>
                  <a:cubicBezTo>
                    <a:pt x="1104" y="0"/>
                    <a:pt x="765" y="126"/>
                    <a:pt x="502" y="376"/>
                  </a:cubicBezTo>
                  <a:cubicBezTo>
                    <a:pt x="1" y="903"/>
                    <a:pt x="1" y="1730"/>
                    <a:pt x="502" y="2256"/>
                  </a:cubicBezTo>
                  <a:cubicBezTo>
                    <a:pt x="765" y="2507"/>
                    <a:pt x="1104" y="2632"/>
                    <a:pt x="1442" y="2632"/>
                  </a:cubicBezTo>
                  <a:cubicBezTo>
                    <a:pt x="1780" y="2632"/>
                    <a:pt x="2119" y="2507"/>
                    <a:pt x="2382" y="2256"/>
                  </a:cubicBezTo>
                  <a:cubicBezTo>
                    <a:pt x="2883" y="1730"/>
                    <a:pt x="2883" y="903"/>
                    <a:pt x="2382" y="376"/>
                  </a:cubicBezTo>
                  <a:cubicBezTo>
                    <a:pt x="2119" y="126"/>
                    <a:pt x="1780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3"/>
            <p:cNvSpPr/>
            <p:nvPr/>
          </p:nvSpPr>
          <p:spPr>
            <a:xfrm>
              <a:off x="2520379" y="2914950"/>
              <a:ext cx="143681" cy="150842"/>
            </a:xfrm>
            <a:custGeom>
              <a:avLst/>
              <a:gdLst/>
              <a:ahLst/>
              <a:cxnLst/>
              <a:rect l="l" t="t" r="r" b="b"/>
              <a:pathLst>
                <a:path w="8046" h="8447" extrusionOk="0">
                  <a:moveTo>
                    <a:pt x="3609" y="0"/>
                  </a:moveTo>
                  <a:lnTo>
                    <a:pt x="0" y="3634"/>
                  </a:lnTo>
                  <a:lnTo>
                    <a:pt x="4436" y="8446"/>
                  </a:lnTo>
                  <a:lnTo>
                    <a:pt x="8045" y="4837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3"/>
            <p:cNvSpPr/>
            <p:nvPr/>
          </p:nvSpPr>
          <p:spPr>
            <a:xfrm>
              <a:off x="2556627" y="1897279"/>
              <a:ext cx="1173970" cy="1121433"/>
            </a:xfrm>
            <a:custGeom>
              <a:avLst/>
              <a:gdLst/>
              <a:ahLst/>
              <a:cxnLst/>
              <a:rect l="l" t="t" r="r" b="b"/>
              <a:pathLst>
                <a:path w="65741" h="62799" extrusionOk="0">
                  <a:moveTo>
                    <a:pt x="63635" y="0"/>
                  </a:moveTo>
                  <a:lnTo>
                    <a:pt x="3083" y="51605"/>
                  </a:lnTo>
                  <a:cubicBezTo>
                    <a:pt x="301" y="53910"/>
                    <a:pt x="0" y="58071"/>
                    <a:pt x="2457" y="60752"/>
                  </a:cubicBezTo>
                  <a:cubicBezTo>
                    <a:pt x="3706" y="62115"/>
                    <a:pt x="5413" y="62798"/>
                    <a:pt x="7119" y="62798"/>
                  </a:cubicBezTo>
                  <a:cubicBezTo>
                    <a:pt x="8802" y="62798"/>
                    <a:pt x="10485" y="62134"/>
                    <a:pt x="11730" y="60803"/>
                  </a:cubicBezTo>
                  <a:lnTo>
                    <a:pt x="65740" y="2306"/>
                  </a:lnTo>
                  <a:lnTo>
                    <a:pt x="636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3"/>
            <p:cNvSpPr/>
            <p:nvPr/>
          </p:nvSpPr>
          <p:spPr>
            <a:xfrm>
              <a:off x="2683727" y="2984303"/>
              <a:ext cx="81019" cy="34483"/>
            </a:xfrm>
            <a:custGeom>
              <a:avLst/>
              <a:gdLst/>
              <a:ahLst/>
              <a:cxnLst/>
              <a:rect l="l" t="t" r="r" b="b"/>
              <a:pathLst>
                <a:path w="4537" h="1931" extrusionOk="0">
                  <a:moveTo>
                    <a:pt x="0" y="1931"/>
                  </a:moveTo>
                  <a:lnTo>
                    <a:pt x="0" y="1931"/>
                  </a:lnTo>
                  <a:lnTo>
                    <a:pt x="0" y="1931"/>
                  </a:lnTo>
                  <a:lnTo>
                    <a:pt x="0" y="1931"/>
                  </a:lnTo>
                  <a:close/>
                  <a:moveTo>
                    <a:pt x="0" y="1931"/>
                  </a:moveTo>
                  <a:cubicBezTo>
                    <a:pt x="552" y="1931"/>
                    <a:pt x="1078" y="1855"/>
                    <a:pt x="1604" y="1730"/>
                  </a:cubicBezTo>
                  <a:lnTo>
                    <a:pt x="1604" y="1730"/>
                  </a:lnTo>
                  <a:cubicBezTo>
                    <a:pt x="1078" y="1855"/>
                    <a:pt x="552" y="1931"/>
                    <a:pt x="0" y="1931"/>
                  </a:cubicBezTo>
                  <a:close/>
                  <a:moveTo>
                    <a:pt x="2181" y="1530"/>
                  </a:moveTo>
                  <a:lnTo>
                    <a:pt x="2181" y="1530"/>
                  </a:lnTo>
                  <a:cubicBezTo>
                    <a:pt x="3058" y="1229"/>
                    <a:pt x="3860" y="703"/>
                    <a:pt x="4537" y="1"/>
                  </a:cubicBezTo>
                  <a:cubicBezTo>
                    <a:pt x="3860" y="703"/>
                    <a:pt x="3058" y="1229"/>
                    <a:pt x="2181" y="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3"/>
            <p:cNvSpPr/>
            <p:nvPr/>
          </p:nvSpPr>
          <p:spPr>
            <a:xfrm>
              <a:off x="2712368" y="3011605"/>
              <a:ext cx="10304" cy="3607"/>
            </a:xfrm>
            <a:custGeom>
              <a:avLst/>
              <a:gdLst/>
              <a:ahLst/>
              <a:cxnLst/>
              <a:rect l="l" t="t" r="r" b="b"/>
              <a:pathLst>
                <a:path w="577" h="202" extrusionOk="0">
                  <a:moveTo>
                    <a:pt x="0" y="201"/>
                  </a:moveTo>
                  <a:lnTo>
                    <a:pt x="0" y="201"/>
                  </a:lnTo>
                  <a:cubicBezTo>
                    <a:pt x="201" y="126"/>
                    <a:pt x="401" y="76"/>
                    <a:pt x="577" y="1"/>
                  </a:cubicBezTo>
                  <a:lnTo>
                    <a:pt x="577" y="1"/>
                  </a:lnTo>
                  <a:cubicBezTo>
                    <a:pt x="401" y="76"/>
                    <a:pt x="201" y="126"/>
                    <a:pt x="0" y="2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3"/>
            <p:cNvSpPr/>
            <p:nvPr/>
          </p:nvSpPr>
          <p:spPr>
            <a:xfrm>
              <a:off x="2597803" y="2978928"/>
              <a:ext cx="2696" cy="3161"/>
            </a:xfrm>
            <a:custGeom>
              <a:avLst/>
              <a:gdLst/>
              <a:ahLst/>
              <a:cxnLst/>
              <a:rect l="l" t="t" r="r" b="b"/>
              <a:pathLst>
                <a:path w="151" h="177" extrusionOk="0">
                  <a:moveTo>
                    <a:pt x="151" y="176"/>
                  </a:moveTo>
                  <a:lnTo>
                    <a:pt x="151" y="176"/>
                  </a:lnTo>
                  <a:cubicBezTo>
                    <a:pt x="151" y="176"/>
                    <a:pt x="151" y="176"/>
                    <a:pt x="151" y="151"/>
                  </a:cubicBezTo>
                  <a:cubicBezTo>
                    <a:pt x="151" y="176"/>
                    <a:pt x="151" y="176"/>
                    <a:pt x="151" y="176"/>
                  </a:cubicBezTo>
                  <a:lnTo>
                    <a:pt x="151" y="176"/>
                  </a:lnTo>
                  <a:close/>
                  <a:moveTo>
                    <a:pt x="151" y="151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lose/>
                  <a:moveTo>
                    <a:pt x="126" y="151"/>
                  </a:moveTo>
                  <a:lnTo>
                    <a:pt x="126" y="151"/>
                  </a:lnTo>
                  <a:lnTo>
                    <a:pt x="126" y="151"/>
                  </a:lnTo>
                  <a:close/>
                  <a:moveTo>
                    <a:pt x="126" y="151"/>
                  </a:move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00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00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lose/>
                  <a:moveTo>
                    <a:pt x="100" y="101"/>
                  </a:moveTo>
                  <a:lnTo>
                    <a:pt x="100" y="101"/>
                  </a:ln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100" y="101"/>
                  </a:move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76"/>
                    <a:pt x="75" y="76"/>
                  </a:cubicBezTo>
                  <a:cubicBezTo>
                    <a:pt x="75" y="76"/>
                    <a:pt x="75" y="101"/>
                    <a:pt x="75" y="101"/>
                  </a:cubicBez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lnTo>
                    <a:pt x="75" y="76"/>
                  </a:ln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3"/>
            <p:cNvSpPr/>
            <p:nvPr/>
          </p:nvSpPr>
          <p:spPr>
            <a:xfrm>
              <a:off x="2559752" y="2277667"/>
              <a:ext cx="857999" cy="741176"/>
            </a:xfrm>
            <a:custGeom>
              <a:avLst/>
              <a:gdLst/>
              <a:ahLst/>
              <a:cxnLst/>
              <a:rect l="l" t="t" r="r" b="b"/>
              <a:pathLst>
                <a:path w="48047" h="41505" extrusionOk="0">
                  <a:moveTo>
                    <a:pt x="48046" y="1"/>
                  </a:moveTo>
                  <a:lnTo>
                    <a:pt x="36593" y="10251"/>
                  </a:lnTo>
                  <a:cubicBezTo>
                    <a:pt x="30026" y="16141"/>
                    <a:pt x="23359" y="22106"/>
                    <a:pt x="15540" y="26216"/>
                  </a:cubicBezTo>
                  <a:cubicBezTo>
                    <a:pt x="11429" y="28397"/>
                    <a:pt x="6943" y="30026"/>
                    <a:pt x="2382" y="30778"/>
                  </a:cubicBezTo>
                  <a:cubicBezTo>
                    <a:pt x="151" y="33109"/>
                    <a:pt x="1" y="36793"/>
                    <a:pt x="2131" y="39274"/>
                  </a:cubicBezTo>
                  <a:cubicBezTo>
                    <a:pt x="2131" y="39274"/>
                    <a:pt x="2156" y="39274"/>
                    <a:pt x="2156" y="39299"/>
                  </a:cubicBezTo>
                  <a:lnTo>
                    <a:pt x="2206" y="39349"/>
                  </a:lnTo>
                  <a:cubicBezTo>
                    <a:pt x="2206" y="39349"/>
                    <a:pt x="2206" y="39374"/>
                    <a:pt x="2206" y="39374"/>
                  </a:cubicBezTo>
                  <a:lnTo>
                    <a:pt x="2231" y="39374"/>
                  </a:lnTo>
                  <a:cubicBezTo>
                    <a:pt x="2231" y="39399"/>
                    <a:pt x="2231" y="39399"/>
                    <a:pt x="2231" y="39399"/>
                  </a:cubicBezTo>
                  <a:lnTo>
                    <a:pt x="2257" y="39399"/>
                  </a:lnTo>
                  <a:cubicBezTo>
                    <a:pt x="2257" y="39399"/>
                    <a:pt x="2257" y="39399"/>
                    <a:pt x="2257" y="39424"/>
                  </a:cubicBezTo>
                  <a:lnTo>
                    <a:pt x="2282" y="39424"/>
                  </a:lnTo>
                  <a:cubicBezTo>
                    <a:pt x="2282" y="39449"/>
                    <a:pt x="2282" y="39449"/>
                    <a:pt x="2282" y="39449"/>
                  </a:cubicBezTo>
                  <a:cubicBezTo>
                    <a:pt x="3535" y="40803"/>
                    <a:pt x="5239" y="41505"/>
                    <a:pt x="6943" y="41505"/>
                  </a:cubicBezTo>
                  <a:cubicBezTo>
                    <a:pt x="7495" y="41505"/>
                    <a:pt x="8021" y="41429"/>
                    <a:pt x="8547" y="41304"/>
                  </a:cubicBezTo>
                  <a:cubicBezTo>
                    <a:pt x="8748" y="41229"/>
                    <a:pt x="8948" y="41179"/>
                    <a:pt x="9124" y="41104"/>
                  </a:cubicBezTo>
                  <a:cubicBezTo>
                    <a:pt x="10001" y="40803"/>
                    <a:pt x="10803" y="40277"/>
                    <a:pt x="11480" y="39575"/>
                  </a:cubicBezTo>
                  <a:cubicBezTo>
                    <a:pt x="11505" y="39575"/>
                    <a:pt x="11505" y="39550"/>
                    <a:pt x="11530" y="39550"/>
                  </a:cubicBezTo>
                  <a:cubicBezTo>
                    <a:pt x="11530" y="39525"/>
                    <a:pt x="11530" y="39525"/>
                    <a:pt x="11555" y="39525"/>
                  </a:cubicBezTo>
                  <a:cubicBezTo>
                    <a:pt x="11555" y="39500"/>
                    <a:pt x="11555" y="39500"/>
                    <a:pt x="11555" y="39500"/>
                  </a:cubicBezTo>
                  <a:lnTo>
                    <a:pt x="480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3"/>
            <p:cNvSpPr/>
            <p:nvPr/>
          </p:nvSpPr>
          <p:spPr>
            <a:xfrm>
              <a:off x="3613227" y="1890583"/>
              <a:ext cx="127128" cy="115895"/>
            </a:xfrm>
            <a:custGeom>
              <a:avLst/>
              <a:gdLst/>
              <a:ahLst/>
              <a:cxnLst/>
              <a:rect l="l" t="t" r="r" b="b"/>
              <a:pathLst>
                <a:path w="7119" h="6490" extrusionOk="0">
                  <a:moveTo>
                    <a:pt x="1124" y="1"/>
                  </a:moveTo>
                  <a:cubicBezTo>
                    <a:pt x="908" y="1"/>
                    <a:pt x="731" y="57"/>
                    <a:pt x="602" y="175"/>
                  </a:cubicBezTo>
                  <a:cubicBezTo>
                    <a:pt x="1" y="751"/>
                    <a:pt x="828" y="2606"/>
                    <a:pt x="2457" y="4310"/>
                  </a:cubicBezTo>
                  <a:cubicBezTo>
                    <a:pt x="3752" y="5645"/>
                    <a:pt x="5158" y="6489"/>
                    <a:pt x="5983" y="6489"/>
                  </a:cubicBezTo>
                  <a:cubicBezTo>
                    <a:pt x="6195" y="6489"/>
                    <a:pt x="6369" y="6433"/>
                    <a:pt x="6492" y="6315"/>
                  </a:cubicBezTo>
                  <a:cubicBezTo>
                    <a:pt x="7118" y="5739"/>
                    <a:pt x="6291" y="3884"/>
                    <a:pt x="4662" y="2180"/>
                  </a:cubicBezTo>
                  <a:cubicBezTo>
                    <a:pt x="3367" y="845"/>
                    <a:pt x="1961" y="1"/>
                    <a:pt x="1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3"/>
            <p:cNvSpPr/>
            <p:nvPr/>
          </p:nvSpPr>
          <p:spPr>
            <a:xfrm>
              <a:off x="3655296" y="1862853"/>
              <a:ext cx="117288" cy="106002"/>
            </a:xfrm>
            <a:custGeom>
              <a:avLst/>
              <a:gdLst/>
              <a:ahLst/>
              <a:cxnLst/>
              <a:rect l="l" t="t" r="r" b="b"/>
              <a:pathLst>
                <a:path w="6568" h="5936" extrusionOk="0">
                  <a:moveTo>
                    <a:pt x="3282" y="1"/>
                  </a:moveTo>
                  <a:cubicBezTo>
                    <a:pt x="2541" y="1"/>
                    <a:pt x="1802" y="277"/>
                    <a:pt x="1229" y="825"/>
                  </a:cubicBezTo>
                  <a:cubicBezTo>
                    <a:pt x="51" y="1953"/>
                    <a:pt x="1" y="3833"/>
                    <a:pt x="1128" y="5011"/>
                  </a:cubicBezTo>
                  <a:cubicBezTo>
                    <a:pt x="1720" y="5629"/>
                    <a:pt x="2504" y="5936"/>
                    <a:pt x="3286" y="5936"/>
                  </a:cubicBezTo>
                  <a:cubicBezTo>
                    <a:pt x="4027" y="5936"/>
                    <a:pt x="4766" y="5660"/>
                    <a:pt x="5339" y="5111"/>
                  </a:cubicBezTo>
                  <a:cubicBezTo>
                    <a:pt x="6517" y="3983"/>
                    <a:pt x="6567" y="2104"/>
                    <a:pt x="5439" y="926"/>
                  </a:cubicBezTo>
                  <a:cubicBezTo>
                    <a:pt x="4847" y="308"/>
                    <a:pt x="4064" y="1"/>
                    <a:pt x="3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3"/>
            <p:cNvSpPr/>
            <p:nvPr/>
          </p:nvSpPr>
          <p:spPr>
            <a:xfrm>
              <a:off x="3726452" y="1843515"/>
              <a:ext cx="64912" cy="58769"/>
            </a:xfrm>
            <a:custGeom>
              <a:avLst/>
              <a:gdLst/>
              <a:ahLst/>
              <a:cxnLst/>
              <a:rect l="l" t="t" r="r" b="b"/>
              <a:pathLst>
                <a:path w="3635" h="3291" extrusionOk="0">
                  <a:moveTo>
                    <a:pt x="1815" y="0"/>
                  </a:moveTo>
                  <a:cubicBezTo>
                    <a:pt x="1404" y="0"/>
                    <a:pt x="993" y="151"/>
                    <a:pt x="677" y="455"/>
                  </a:cubicBezTo>
                  <a:cubicBezTo>
                    <a:pt x="1" y="1081"/>
                    <a:pt x="1" y="2134"/>
                    <a:pt x="627" y="2786"/>
                  </a:cubicBezTo>
                  <a:cubicBezTo>
                    <a:pt x="950" y="3121"/>
                    <a:pt x="1385" y="3290"/>
                    <a:pt x="1820" y="3290"/>
                  </a:cubicBezTo>
                  <a:cubicBezTo>
                    <a:pt x="2231" y="3290"/>
                    <a:pt x="2642" y="3140"/>
                    <a:pt x="2958" y="2836"/>
                  </a:cubicBezTo>
                  <a:cubicBezTo>
                    <a:pt x="3610" y="2209"/>
                    <a:pt x="3635" y="1157"/>
                    <a:pt x="3008" y="505"/>
                  </a:cubicBezTo>
                  <a:cubicBezTo>
                    <a:pt x="2686" y="170"/>
                    <a:pt x="2250" y="0"/>
                    <a:pt x="1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79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Изображение 1</a:t>
            </a:r>
            <a:endParaRPr dirty="0"/>
          </a:p>
        </p:txBody>
      </p:sp>
      <p:sp>
        <p:nvSpPr>
          <p:cNvPr id="1417" name="Google Shape;1417;p79"/>
          <p:cNvSpPr txBox="1">
            <a:spLocks noGrp="1"/>
          </p:cNvSpPr>
          <p:nvPr>
            <p:ph type="title"/>
          </p:nvPr>
        </p:nvSpPr>
        <p:spPr>
          <a:xfrm>
            <a:off x="1021976" y="1084909"/>
            <a:ext cx="7913595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Третото съсловие, миниатюра, </a:t>
            </a:r>
            <a:r>
              <a:rPr lang="en-US" dirty="0"/>
              <a:t>XV</a:t>
            </a:r>
            <a:r>
              <a:rPr lang="bg-BG" dirty="0"/>
              <a:t> в. </a:t>
            </a:r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AFF277-00D9-4C23-BE9B-74307647B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11" y="1495075"/>
            <a:ext cx="7174007" cy="34005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79"/>
          <p:cNvSpPr txBox="1">
            <a:spLocks noGrp="1"/>
          </p:cNvSpPr>
          <p:nvPr>
            <p:ph type="title" idx="6"/>
          </p:nvPr>
        </p:nvSpPr>
        <p:spPr>
          <a:xfrm>
            <a:off x="4768413" y="467886"/>
            <a:ext cx="372264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Изображение 2</a:t>
            </a:r>
            <a:endParaRPr dirty="0"/>
          </a:p>
        </p:txBody>
      </p:sp>
      <p:sp>
        <p:nvSpPr>
          <p:cNvPr id="1417" name="Google Shape;1417;p79"/>
          <p:cNvSpPr txBox="1">
            <a:spLocks noGrp="1"/>
          </p:cNvSpPr>
          <p:nvPr>
            <p:ph type="title"/>
          </p:nvPr>
        </p:nvSpPr>
        <p:spPr>
          <a:xfrm>
            <a:off x="5257800" y="1084908"/>
            <a:ext cx="3603811" cy="2176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Средновековен  наръчник на здравето. Готвене на свинско месо, миниатюра, </a:t>
            </a:r>
            <a:r>
              <a:rPr lang="en-US" dirty="0"/>
              <a:t>XIV </a:t>
            </a:r>
            <a:r>
              <a:rPr lang="bg-BG" dirty="0"/>
              <a:t>в.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DE83E-DBB6-402B-85C7-A230BA7F53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5" b="14096"/>
          <a:stretch/>
        </p:blipFill>
        <p:spPr>
          <a:xfrm>
            <a:off x="572930" y="197166"/>
            <a:ext cx="4308352" cy="47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1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79"/>
          <p:cNvSpPr txBox="1">
            <a:spLocks noGrp="1"/>
          </p:cNvSpPr>
          <p:nvPr>
            <p:ph type="title" idx="6"/>
          </p:nvPr>
        </p:nvSpPr>
        <p:spPr>
          <a:xfrm>
            <a:off x="4768413" y="467886"/>
            <a:ext cx="372264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Изображение 3</a:t>
            </a:r>
            <a:endParaRPr dirty="0"/>
          </a:p>
        </p:txBody>
      </p:sp>
      <p:sp>
        <p:nvSpPr>
          <p:cNvPr id="1417" name="Google Shape;1417;p79"/>
          <p:cNvSpPr txBox="1">
            <a:spLocks noGrp="1"/>
          </p:cNvSpPr>
          <p:nvPr>
            <p:ph type="title"/>
          </p:nvPr>
        </p:nvSpPr>
        <p:spPr>
          <a:xfrm>
            <a:off x="5257800" y="1084908"/>
            <a:ext cx="3603811" cy="2176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Месец август в календар от </a:t>
            </a:r>
            <a:r>
              <a:rPr lang="bg-BG" dirty="0" err="1"/>
              <a:t>Фекампския</a:t>
            </a:r>
            <a:r>
              <a:rPr lang="bg-BG" dirty="0"/>
              <a:t> псалтир, миниатюра, ок. 1180 г.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37079-C3C7-4A08-B2C8-D5E1509DF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2" t="10282" r="3676" b="11433"/>
          <a:stretch/>
        </p:blipFill>
        <p:spPr>
          <a:xfrm>
            <a:off x="443755" y="189086"/>
            <a:ext cx="3781606" cy="47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79"/>
          <p:cNvSpPr txBox="1">
            <a:spLocks noGrp="1"/>
          </p:cNvSpPr>
          <p:nvPr>
            <p:ph type="title" idx="6"/>
          </p:nvPr>
        </p:nvSpPr>
        <p:spPr>
          <a:xfrm>
            <a:off x="4768413" y="467886"/>
            <a:ext cx="372264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Изображение 4</a:t>
            </a:r>
            <a:endParaRPr dirty="0"/>
          </a:p>
        </p:txBody>
      </p:sp>
      <p:sp>
        <p:nvSpPr>
          <p:cNvPr id="1417" name="Google Shape;1417;p79"/>
          <p:cNvSpPr txBox="1">
            <a:spLocks noGrp="1"/>
          </p:cNvSpPr>
          <p:nvPr>
            <p:ph type="title"/>
          </p:nvPr>
        </p:nvSpPr>
        <p:spPr>
          <a:xfrm>
            <a:off x="5092025" y="1347125"/>
            <a:ext cx="3603811" cy="2176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Г-н </a:t>
            </a:r>
            <a:r>
              <a:rPr lang="bg-BG" dirty="0" err="1"/>
              <a:t>Райнман</a:t>
            </a:r>
            <a:r>
              <a:rPr lang="bg-BG" dirty="0"/>
              <a:t> – цигуларят, „Кодекс на </a:t>
            </a:r>
            <a:r>
              <a:rPr lang="bg-BG" dirty="0" err="1"/>
              <a:t>Манес</a:t>
            </a:r>
            <a:r>
              <a:rPr lang="bg-BG" dirty="0"/>
              <a:t>“, миниатюра, 1305-1340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5F237-69D5-4CB3-ADA7-0C885F255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2" t="8860" r="3120" b="3129"/>
          <a:stretch/>
        </p:blipFill>
        <p:spPr>
          <a:xfrm>
            <a:off x="448164" y="191621"/>
            <a:ext cx="3350631" cy="47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79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Вашата задача е: </a:t>
            </a:r>
            <a:endParaRPr dirty="0"/>
          </a:p>
        </p:txBody>
      </p:sp>
      <p:grpSp>
        <p:nvGrpSpPr>
          <p:cNvPr id="1419" name="Google Shape;1419;p79"/>
          <p:cNvGrpSpPr/>
          <p:nvPr/>
        </p:nvGrpSpPr>
        <p:grpSpPr>
          <a:xfrm>
            <a:off x="758183" y="3049290"/>
            <a:ext cx="1302837" cy="1280927"/>
            <a:chOff x="3508282" y="3810341"/>
            <a:chExt cx="351644" cy="351959"/>
          </a:xfrm>
        </p:grpSpPr>
        <p:sp>
          <p:nvSpPr>
            <p:cNvPr id="1420" name="Google Shape;1420;p79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79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79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79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79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79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79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79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79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79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79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79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79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4194;p129">
            <a:extLst>
              <a:ext uri="{FF2B5EF4-FFF2-40B4-BE49-F238E27FC236}">
                <a16:creationId xmlns:a16="http://schemas.microsoft.com/office/drawing/2014/main" id="{0EC87852-226F-4F6B-B311-710387B16F42}"/>
              </a:ext>
            </a:extLst>
          </p:cNvPr>
          <p:cNvGrpSpPr/>
          <p:nvPr/>
        </p:nvGrpSpPr>
        <p:grpSpPr>
          <a:xfrm>
            <a:off x="807175" y="1064324"/>
            <a:ext cx="2153650" cy="1507425"/>
            <a:chOff x="1262182" y="2240590"/>
            <a:chExt cx="2293593" cy="1878631"/>
          </a:xfrm>
        </p:grpSpPr>
        <p:sp>
          <p:nvSpPr>
            <p:cNvPr id="65" name="Google Shape;4196;p129">
              <a:extLst>
                <a:ext uri="{FF2B5EF4-FFF2-40B4-BE49-F238E27FC236}">
                  <a16:creationId xmlns:a16="http://schemas.microsoft.com/office/drawing/2014/main" id="{E024F951-0AD6-4FDB-8B58-EFCFA03258BC}"/>
                </a:ext>
              </a:extLst>
            </p:cNvPr>
            <p:cNvSpPr/>
            <p:nvPr/>
          </p:nvSpPr>
          <p:spPr>
            <a:xfrm>
              <a:off x="3346739" y="4015134"/>
              <a:ext cx="209036" cy="79178"/>
            </a:xfrm>
            <a:custGeom>
              <a:avLst/>
              <a:gdLst/>
              <a:ahLst/>
              <a:cxnLst/>
              <a:rect l="l" t="t" r="r" b="b"/>
              <a:pathLst>
                <a:path w="11780" h="4462" extrusionOk="0">
                  <a:moveTo>
                    <a:pt x="11679" y="0"/>
                  </a:moveTo>
                  <a:lnTo>
                    <a:pt x="0" y="4462"/>
                  </a:lnTo>
                  <a:lnTo>
                    <a:pt x="0" y="4462"/>
                  </a:lnTo>
                  <a:lnTo>
                    <a:pt x="11780" y="76"/>
                  </a:lnTo>
                  <a:lnTo>
                    <a:pt x="11679" y="0"/>
                  </a:lnTo>
                  <a:close/>
                </a:path>
              </a:pathLst>
            </a:custGeom>
            <a:solidFill>
              <a:srgbClr val="C1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01;p129">
              <a:extLst>
                <a:ext uri="{FF2B5EF4-FFF2-40B4-BE49-F238E27FC236}">
                  <a16:creationId xmlns:a16="http://schemas.microsoft.com/office/drawing/2014/main" id="{8DF6199A-29E3-4720-8E24-2E2E14CB3284}"/>
                </a:ext>
              </a:extLst>
            </p:cNvPr>
            <p:cNvSpPr/>
            <p:nvPr/>
          </p:nvSpPr>
          <p:spPr>
            <a:xfrm>
              <a:off x="3227542" y="2240590"/>
              <a:ext cx="68052" cy="72524"/>
            </a:xfrm>
            <a:custGeom>
              <a:avLst/>
              <a:gdLst/>
              <a:ahLst/>
              <a:cxnLst/>
              <a:rect l="l" t="t" r="r" b="b"/>
              <a:pathLst>
                <a:path w="3835" h="4087" extrusionOk="0">
                  <a:moveTo>
                    <a:pt x="2406" y="1"/>
                  </a:moveTo>
                  <a:cubicBezTo>
                    <a:pt x="2281" y="1"/>
                    <a:pt x="2156" y="1"/>
                    <a:pt x="2030" y="51"/>
                  </a:cubicBezTo>
                  <a:cubicBezTo>
                    <a:pt x="1930" y="101"/>
                    <a:pt x="1805" y="151"/>
                    <a:pt x="1705" y="176"/>
                  </a:cubicBezTo>
                  <a:cubicBezTo>
                    <a:pt x="1479" y="302"/>
                    <a:pt x="1304" y="477"/>
                    <a:pt x="1178" y="703"/>
                  </a:cubicBezTo>
                  <a:cubicBezTo>
                    <a:pt x="877" y="1129"/>
                    <a:pt x="552" y="1555"/>
                    <a:pt x="226" y="1981"/>
                  </a:cubicBezTo>
                  <a:cubicBezTo>
                    <a:pt x="101" y="2131"/>
                    <a:pt x="50" y="2307"/>
                    <a:pt x="50" y="2482"/>
                  </a:cubicBezTo>
                  <a:cubicBezTo>
                    <a:pt x="0" y="2683"/>
                    <a:pt x="25" y="2858"/>
                    <a:pt x="75" y="3058"/>
                  </a:cubicBezTo>
                  <a:cubicBezTo>
                    <a:pt x="126" y="3234"/>
                    <a:pt x="201" y="3409"/>
                    <a:pt x="326" y="3535"/>
                  </a:cubicBezTo>
                  <a:cubicBezTo>
                    <a:pt x="426" y="3685"/>
                    <a:pt x="552" y="3810"/>
                    <a:pt x="727" y="3911"/>
                  </a:cubicBezTo>
                  <a:cubicBezTo>
                    <a:pt x="827" y="3961"/>
                    <a:pt x="953" y="3986"/>
                    <a:pt x="1053" y="4036"/>
                  </a:cubicBezTo>
                  <a:cubicBezTo>
                    <a:pt x="1178" y="4086"/>
                    <a:pt x="1304" y="4086"/>
                    <a:pt x="1429" y="4086"/>
                  </a:cubicBezTo>
                  <a:cubicBezTo>
                    <a:pt x="1554" y="4086"/>
                    <a:pt x="1679" y="4086"/>
                    <a:pt x="1805" y="4036"/>
                  </a:cubicBezTo>
                  <a:cubicBezTo>
                    <a:pt x="1930" y="3986"/>
                    <a:pt x="2030" y="3961"/>
                    <a:pt x="2156" y="3911"/>
                  </a:cubicBezTo>
                  <a:cubicBezTo>
                    <a:pt x="2356" y="3785"/>
                    <a:pt x="2532" y="3610"/>
                    <a:pt x="2657" y="3384"/>
                  </a:cubicBezTo>
                  <a:cubicBezTo>
                    <a:pt x="2983" y="2958"/>
                    <a:pt x="3309" y="2532"/>
                    <a:pt x="3634" y="2131"/>
                  </a:cubicBezTo>
                  <a:cubicBezTo>
                    <a:pt x="3735" y="1956"/>
                    <a:pt x="3785" y="1780"/>
                    <a:pt x="3810" y="1605"/>
                  </a:cubicBezTo>
                  <a:cubicBezTo>
                    <a:pt x="3835" y="1404"/>
                    <a:pt x="3835" y="1229"/>
                    <a:pt x="3785" y="1028"/>
                  </a:cubicBezTo>
                  <a:cubicBezTo>
                    <a:pt x="3735" y="853"/>
                    <a:pt x="3634" y="677"/>
                    <a:pt x="3509" y="552"/>
                  </a:cubicBezTo>
                  <a:cubicBezTo>
                    <a:pt x="3409" y="402"/>
                    <a:pt x="3283" y="276"/>
                    <a:pt x="3133" y="176"/>
                  </a:cubicBezTo>
                  <a:cubicBezTo>
                    <a:pt x="3008" y="151"/>
                    <a:pt x="2908" y="101"/>
                    <a:pt x="2782" y="51"/>
                  </a:cubicBezTo>
                  <a:cubicBezTo>
                    <a:pt x="2657" y="1"/>
                    <a:pt x="2532" y="1"/>
                    <a:pt x="2406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02;p129">
              <a:extLst>
                <a:ext uri="{FF2B5EF4-FFF2-40B4-BE49-F238E27FC236}">
                  <a16:creationId xmlns:a16="http://schemas.microsoft.com/office/drawing/2014/main" id="{183DDE2A-2609-45A8-A591-582BC070D3F7}"/>
                </a:ext>
              </a:extLst>
            </p:cNvPr>
            <p:cNvSpPr/>
            <p:nvPr/>
          </p:nvSpPr>
          <p:spPr>
            <a:xfrm>
              <a:off x="3265784" y="2285965"/>
              <a:ext cx="76516" cy="84963"/>
            </a:xfrm>
            <a:custGeom>
              <a:avLst/>
              <a:gdLst/>
              <a:ahLst/>
              <a:cxnLst/>
              <a:rect l="l" t="t" r="r" b="b"/>
              <a:pathLst>
                <a:path w="4312" h="4788" extrusionOk="0">
                  <a:moveTo>
                    <a:pt x="2908" y="0"/>
                  </a:moveTo>
                  <a:cubicBezTo>
                    <a:pt x="2532" y="0"/>
                    <a:pt x="2156" y="126"/>
                    <a:pt x="1905" y="401"/>
                  </a:cubicBezTo>
                  <a:cubicBezTo>
                    <a:pt x="1279" y="1103"/>
                    <a:pt x="702" y="1855"/>
                    <a:pt x="201" y="2657"/>
                  </a:cubicBezTo>
                  <a:cubicBezTo>
                    <a:pt x="101" y="2832"/>
                    <a:pt x="51" y="3008"/>
                    <a:pt x="26" y="3183"/>
                  </a:cubicBezTo>
                  <a:cubicBezTo>
                    <a:pt x="1" y="3384"/>
                    <a:pt x="1" y="3559"/>
                    <a:pt x="51" y="3760"/>
                  </a:cubicBezTo>
                  <a:cubicBezTo>
                    <a:pt x="151" y="4085"/>
                    <a:pt x="402" y="4436"/>
                    <a:pt x="702" y="4612"/>
                  </a:cubicBezTo>
                  <a:cubicBezTo>
                    <a:pt x="928" y="4712"/>
                    <a:pt x="1179" y="4787"/>
                    <a:pt x="1454" y="4787"/>
                  </a:cubicBezTo>
                  <a:cubicBezTo>
                    <a:pt x="1555" y="4787"/>
                    <a:pt x="1680" y="4787"/>
                    <a:pt x="1805" y="4737"/>
                  </a:cubicBezTo>
                  <a:cubicBezTo>
                    <a:pt x="2156" y="4637"/>
                    <a:pt x="2457" y="4411"/>
                    <a:pt x="2632" y="4085"/>
                  </a:cubicBezTo>
                  <a:cubicBezTo>
                    <a:pt x="2858" y="3735"/>
                    <a:pt x="3083" y="3384"/>
                    <a:pt x="3334" y="3058"/>
                  </a:cubicBezTo>
                  <a:cubicBezTo>
                    <a:pt x="3509" y="2832"/>
                    <a:pt x="3710" y="2607"/>
                    <a:pt x="3910" y="2406"/>
                  </a:cubicBezTo>
                  <a:cubicBezTo>
                    <a:pt x="4161" y="2131"/>
                    <a:pt x="4311" y="1780"/>
                    <a:pt x="4311" y="1404"/>
                  </a:cubicBezTo>
                  <a:cubicBezTo>
                    <a:pt x="4311" y="1203"/>
                    <a:pt x="4286" y="1028"/>
                    <a:pt x="4186" y="852"/>
                  </a:cubicBezTo>
                  <a:cubicBezTo>
                    <a:pt x="4136" y="677"/>
                    <a:pt x="4036" y="527"/>
                    <a:pt x="3910" y="401"/>
                  </a:cubicBezTo>
                  <a:cubicBezTo>
                    <a:pt x="3635" y="176"/>
                    <a:pt x="3309" y="0"/>
                    <a:pt x="2958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03;p129">
              <a:extLst>
                <a:ext uri="{FF2B5EF4-FFF2-40B4-BE49-F238E27FC236}">
                  <a16:creationId xmlns:a16="http://schemas.microsoft.com/office/drawing/2014/main" id="{0800B7B3-096F-415B-BE17-2D96DA1844F3}"/>
                </a:ext>
              </a:extLst>
            </p:cNvPr>
            <p:cNvSpPr/>
            <p:nvPr/>
          </p:nvSpPr>
          <p:spPr>
            <a:xfrm>
              <a:off x="3319606" y="2365126"/>
              <a:ext cx="72062" cy="71175"/>
            </a:xfrm>
            <a:custGeom>
              <a:avLst/>
              <a:gdLst/>
              <a:ahLst/>
              <a:cxnLst/>
              <a:rect l="l" t="t" r="r" b="b"/>
              <a:pathLst>
                <a:path w="4061" h="4011" extrusionOk="0">
                  <a:moveTo>
                    <a:pt x="2632" y="0"/>
                  </a:moveTo>
                  <a:cubicBezTo>
                    <a:pt x="2507" y="0"/>
                    <a:pt x="2381" y="25"/>
                    <a:pt x="2256" y="50"/>
                  </a:cubicBezTo>
                  <a:cubicBezTo>
                    <a:pt x="2030" y="101"/>
                    <a:pt x="1830" y="226"/>
                    <a:pt x="1654" y="401"/>
                  </a:cubicBezTo>
                  <a:cubicBezTo>
                    <a:pt x="1228" y="802"/>
                    <a:pt x="827" y="1203"/>
                    <a:pt x="401" y="1604"/>
                  </a:cubicBezTo>
                  <a:cubicBezTo>
                    <a:pt x="276" y="1730"/>
                    <a:pt x="176" y="1880"/>
                    <a:pt x="126" y="2056"/>
                  </a:cubicBezTo>
                  <a:cubicBezTo>
                    <a:pt x="25" y="2231"/>
                    <a:pt x="0" y="2406"/>
                    <a:pt x="0" y="2607"/>
                  </a:cubicBezTo>
                  <a:cubicBezTo>
                    <a:pt x="0" y="2807"/>
                    <a:pt x="25" y="2983"/>
                    <a:pt x="126" y="3133"/>
                  </a:cubicBezTo>
                  <a:cubicBezTo>
                    <a:pt x="176" y="3309"/>
                    <a:pt x="276" y="3484"/>
                    <a:pt x="401" y="3609"/>
                  </a:cubicBezTo>
                  <a:cubicBezTo>
                    <a:pt x="502" y="3685"/>
                    <a:pt x="602" y="3760"/>
                    <a:pt x="702" y="3810"/>
                  </a:cubicBezTo>
                  <a:cubicBezTo>
                    <a:pt x="928" y="3960"/>
                    <a:pt x="1153" y="4010"/>
                    <a:pt x="1404" y="4010"/>
                  </a:cubicBezTo>
                  <a:cubicBezTo>
                    <a:pt x="1529" y="3985"/>
                    <a:pt x="1654" y="3985"/>
                    <a:pt x="1780" y="3960"/>
                  </a:cubicBezTo>
                  <a:cubicBezTo>
                    <a:pt x="2030" y="3885"/>
                    <a:pt x="2231" y="3785"/>
                    <a:pt x="2406" y="3609"/>
                  </a:cubicBezTo>
                  <a:cubicBezTo>
                    <a:pt x="2807" y="3208"/>
                    <a:pt x="3233" y="2807"/>
                    <a:pt x="3634" y="2406"/>
                  </a:cubicBezTo>
                  <a:cubicBezTo>
                    <a:pt x="3785" y="2281"/>
                    <a:pt x="3885" y="2131"/>
                    <a:pt x="3935" y="1955"/>
                  </a:cubicBezTo>
                  <a:cubicBezTo>
                    <a:pt x="4035" y="1780"/>
                    <a:pt x="4060" y="1604"/>
                    <a:pt x="4060" y="1404"/>
                  </a:cubicBezTo>
                  <a:cubicBezTo>
                    <a:pt x="4060" y="1203"/>
                    <a:pt x="4035" y="1028"/>
                    <a:pt x="3935" y="853"/>
                  </a:cubicBezTo>
                  <a:cubicBezTo>
                    <a:pt x="3885" y="677"/>
                    <a:pt x="3785" y="527"/>
                    <a:pt x="3634" y="401"/>
                  </a:cubicBezTo>
                  <a:cubicBezTo>
                    <a:pt x="3559" y="326"/>
                    <a:pt x="3459" y="251"/>
                    <a:pt x="3359" y="176"/>
                  </a:cubicBezTo>
                  <a:cubicBezTo>
                    <a:pt x="3133" y="50"/>
                    <a:pt x="2908" y="0"/>
                    <a:pt x="2632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04;p129">
              <a:extLst>
                <a:ext uri="{FF2B5EF4-FFF2-40B4-BE49-F238E27FC236}">
                  <a16:creationId xmlns:a16="http://schemas.microsoft.com/office/drawing/2014/main" id="{836370E7-D5D2-4B13-B5A0-0D6A87712104}"/>
                </a:ext>
              </a:extLst>
            </p:cNvPr>
            <p:cNvSpPr/>
            <p:nvPr/>
          </p:nvSpPr>
          <p:spPr>
            <a:xfrm>
              <a:off x="1382709" y="2968199"/>
              <a:ext cx="83189" cy="86294"/>
            </a:xfrm>
            <a:custGeom>
              <a:avLst/>
              <a:gdLst/>
              <a:ahLst/>
              <a:cxnLst/>
              <a:rect l="l" t="t" r="r" b="b"/>
              <a:pathLst>
                <a:path w="4688" h="4863" extrusionOk="0">
                  <a:moveTo>
                    <a:pt x="1379" y="1"/>
                  </a:moveTo>
                  <a:cubicBezTo>
                    <a:pt x="1229" y="1"/>
                    <a:pt x="1078" y="51"/>
                    <a:pt x="928" y="101"/>
                  </a:cubicBezTo>
                  <a:cubicBezTo>
                    <a:pt x="753" y="151"/>
                    <a:pt x="602" y="251"/>
                    <a:pt x="452" y="376"/>
                  </a:cubicBezTo>
                  <a:cubicBezTo>
                    <a:pt x="201" y="627"/>
                    <a:pt x="1" y="978"/>
                    <a:pt x="1" y="1354"/>
                  </a:cubicBezTo>
                  <a:cubicBezTo>
                    <a:pt x="1" y="1705"/>
                    <a:pt x="101" y="2081"/>
                    <a:pt x="352" y="2356"/>
                  </a:cubicBezTo>
                  <a:cubicBezTo>
                    <a:pt x="978" y="3033"/>
                    <a:pt x="1605" y="3710"/>
                    <a:pt x="2231" y="4387"/>
                  </a:cubicBezTo>
                  <a:cubicBezTo>
                    <a:pt x="2482" y="4662"/>
                    <a:pt x="2833" y="4838"/>
                    <a:pt x="3209" y="4863"/>
                  </a:cubicBezTo>
                  <a:lnTo>
                    <a:pt x="3309" y="4863"/>
                  </a:lnTo>
                  <a:cubicBezTo>
                    <a:pt x="3459" y="4863"/>
                    <a:pt x="3610" y="4838"/>
                    <a:pt x="3760" y="4762"/>
                  </a:cubicBezTo>
                  <a:cubicBezTo>
                    <a:pt x="3936" y="4712"/>
                    <a:pt x="4086" y="4637"/>
                    <a:pt x="4211" y="4512"/>
                  </a:cubicBezTo>
                  <a:cubicBezTo>
                    <a:pt x="4487" y="4261"/>
                    <a:pt x="4688" y="3910"/>
                    <a:pt x="4688" y="3534"/>
                  </a:cubicBezTo>
                  <a:cubicBezTo>
                    <a:pt x="4688" y="3158"/>
                    <a:pt x="4587" y="2782"/>
                    <a:pt x="4337" y="2507"/>
                  </a:cubicBezTo>
                  <a:cubicBezTo>
                    <a:pt x="3710" y="1830"/>
                    <a:pt x="3084" y="1153"/>
                    <a:pt x="2457" y="477"/>
                  </a:cubicBezTo>
                  <a:cubicBezTo>
                    <a:pt x="2206" y="226"/>
                    <a:pt x="1855" y="26"/>
                    <a:pt x="1479" y="26"/>
                  </a:cubicBezTo>
                  <a:cubicBezTo>
                    <a:pt x="1454" y="1"/>
                    <a:pt x="1404" y="1"/>
                    <a:pt x="1379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05;p129">
              <a:extLst>
                <a:ext uri="{FF2B5EF4-FFF2-40B4-BE49-F238E27FC236}">
                  <a16:creationId xmlns:a16="http://schemas.microsoft.com/office/drawing/2014/main" id="{2B5F5E49-ABE6-4B56-9C1A-446A74984FF6}"/>
                </a:ext>
              </a:extLst>
            </p:cNvPr>
            <p:cNvSpPr/>
            <p:nvPr/>
          </p:nvSpPr>
          <p:spPr>
            <a:xfrm>
              <a:off x="1307114" y="2877468"/>
              <a:ext cx="51602" cy="50272"/>
            </a:xfrm>
            <a:custGeom>
              <a:avLst/>
              <a:gdLst/>
              <a:ahLst/>
              <a:cxnLst/>
              <a:rect l="l" t="t" r="r" b="b"/>
              <a:pathLst>
                <a:path w="2908" h="2833" extrusionOk="0">
                  <a:moveTo>
                    <a:pt x="1454" y="1"/>
                  </a:moveTo>
                  <a:cubicBezTo>
                    <a:pt x="727" y="1"/>
                    <a:pt x="75" y="602"/>
                    <a:pt x="50" y="1329"/>
                  </a:cubicBezTo>
                  <a:cubicBezTo>
                    <a:pt x="0" y="2106"/>
                    <a:pt x="602" y="2783"/>
                    <a:pt x="1379" y="2833"/>
                  </a:cubicBezTo>
                  <a:lnTo>
                    <a:pt x="1454" y="2833"/>
                  </a:lnTo>
                  <a:cubicBezTo>
                    <a:pt x="2181" y="2833"/>
                    <a:pt x="2807" y="2231"/>
                    <a:pt x="2857" y="1504"/>
                  </a:cubicBezTo>
                  <a:cubicBezTo>
                    <a:pt x="2907" y="728"/>
                    <a:pt x="2281" y="51"/>
                    <a:pt x="1529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06;p129">
              <a:extLst>
                <a:ext uri="{FF2B5EF4-FFF2-40B4-BE49-F238E27FC236}">
                  <a16:creationId xmlns:a16="http://schemas.microsoft.com/office/drawing/2014/main" id="{EDDD06A6-8504-452D-9307-7FFEE49D24AA}"/>
                </a:ext>
              </a:extLst>
            </p:cNvPr>
            <p:cNvSpPr/>
            <p:nvPr/>
          </p:nvSpPr>
          <p:spPr>
            <a:xfrm>
              <a:off x="1384945" y="2872588"/>
              <a:ext cx="96515" cy="99195"/>
            </a:xfrm>
            <a:custGeom>
              <a:avLst/>
              <a:gdLst/>
              <a:ahLst/>
              <a:cxnLst/>
              <a:rect l="l" t="t" r="r" b="b"/>
              <a:pathLst>
                <a:path w="5439" h="5590" extrusionOk="0">
                  <a:moveTo>
                    <a:pt x="1429" y="0"/>
                  </a:moveTo>
                  <a:cubicBezTo>
                    <a:pt x="1103" y="0"/>
                    <a:pt x="702" y="150"/>
                    <a:pt x="476" y="376"/>
                  </a:cubicBezTo>
                  <a:cubicBezTo>
                    <a:pt x="201" y="627"/>
                    <a:pt x="0" y="977"/>
                    <a:pt x="0" y="1353"/>
                  </a:cubicBezTo>
                  <a:cubicBezTo>
                    <a:pt x="0" y="1704"/>
                    <a:pt x="100" y="2080"/>
                    <a:pt x="351" y="2356"/>
                  </a:cubicBezTo>
                  <a:cubicBezTo>
                    <a:pt x="1228" y="3283"/>
                    <a:pt x="2105" y="4211"/>
                    <a:pt x="2983" y="5113"/>
                  </a:cubicBezTo>
                  <a:cubicBezTo>
                    <a:pt x="3233" y="5389"/>
                    <a:pt x="3584" y="5564"/>
                    <a:pt x="3960" y="5589"/>
                  </a:cubicBezTo>
                  <a:lnTo>
                    <a:pt x="4035" y="5589"/>
                  </a:lnTo>
                  <a:cubicBezTo>
                    <a:pt x="4361" y="5589"/>
                    <a:pt x="4737" y="5464"/>
                    <a:pt x="4988" y="5238"/>
                  </a:cubicBezTo>
                  <a:cubicBezTo>
                    <a:pt x="5238" y="4988"/>
                    <a:pt x="5439" y="4637"/>
                    <a:pt x="5439" y="4261"/>
                  </a:cubicBezTo>
                  <a:cubicBezTo>
                    <a:pt x="5439" y="3885"/>
                    <a:pt x="5338" y="3509"/>
                    <a:pt x="5088" y="3233"/>
                  </a:cubicBezTo>
                  <a:cubicBezTo>
                    <a:pt x="4211" y="2331"/>
                    <a:pt x="3333" y="1404"/>
                    <a:pt x="2481" y="476"/>
                  </a:cubicBezTo>
                  <a:cubicBezTo>
                    <a:pt x="2206" y="226"/>
                    <a:pt x="1880" y="25"/>
                    <a:pt x="1504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07;p129">
              <a:extLst>
                <a:ext uri="{FF2B5EF4-FFF2-40B4-BE49-F238E27FC236}">
                  <a16:creationId xmlns:a16="http://schemas.microsoft.com/office/drawing/2014/main" id="{25E9433D-518C-4DC9-BC30-B2A81C76E6A6}"/>
                </a:ext>
              </a:extLst>
            </p:cNvPr>
            <p:cNvSpPr/>
            <p:nvPr/>
          </p:nvSpPr>
          <p:spPr>
            <a:xfrm>
              <a:off x="1288871" y="2779620"/>
              <a:ext cx="95184" cy="92984"/>
            </a:xfrm>
            <a:custGeom>
              <a:avLst/>
              <a:gdLst/>
              <a:ahLst/>
              <a:cxnLst/>
              <a:rect l="l" t="t" r="r" b="b"/>
              <a:pathLst>
                <a:path w="5364" h="5240" extrusionOk="0">
                  <a:moveTo>
                    <a:pt x="1454" y="1"/>
                  </a:moveTo>
                  <a:cubicBezTo>
                    <a:pt x="1354" y="1"/>
                    <a:pt x="1254" y="26"/>
                    <a:pt x="1178" y="51"/>
                  </a:cubicBezTo>
                  <a:cubicBezTo>
                    <a:pt x="853" y="101"/>
                    <a:pt x="477" y="352"/>
                    <a:pt x="301" y="653"/>
                  </a:cubicBezTo>
                  <a:cubicBezTo>
                    <a:pt x="101" y="953"/>
                    <a:pt x="1" y="1354"/>
                    <a:pt x="101" y="1730"/>
                  </a:cubicBezTo>
                  <a:cubicBezTo>
                    <a:pt x="126" y="1830"/>
                    <a:pt x="176" y="1956"/>
                    <a:pt x="226" y="2056"/>
                  </a:cubicBezTo>
                  <a:cubicBezTo>
                    <a:pt x="326" y="2282"/>
                    <a:pt x="477" y="2457"/>
                    <a:pt x="702" y="2607"/>
                  </a:cubicBezTo>
                  <a:cubicBezTo>
                    <a:pt x="803" y="2683"/>
                    <a:pt x="878" y="2758"/>
                    <a:pt x="978" y="2833"/>
                  </a:cubicBezTo>
                  <a:cubicBezTo>
                    <a:pt x="1655" y="3434"/>
                    <a:pt x="2306" y="4086"/>
                    <a:pt x="2883" y="4763"/>
                  </a:cubicBezTo>
                  <a:cubicBezTo>
                    <a:pt x="3133" y="5039"/>
                    <a:pt x="3509" y="5214"/>
                    <a:pt x="3860" y="5239"/>
                  </a:cubicBezTo>
                  <a:lnTo>
                    <a:pt x="3935" y="5239"/>
                  </a:lnTo>
                  <a:cubicBezTo>
                    <a:pt x="4261" y="5239"/>
                    <a:pt x="4637" y="5114"/>
                    <a:pt x="4888" y="4863"/>
                  </a:cubicBezTo>
                  <a:cubicBezTo>
                    <a:pt x="5138" y="4612"/>
                    <a:pt x="5339" y="4287"/>
                    <a:pt x="5364" y="3886"/>
                  </a:cubicBezTo>
                  <a:cubicBezTo>
                    <a:pt x="5364" y="3510"/>
                    <a:pt x="5239" y="3159"/>
                    <a:pt x="4988" y="2883"/>
                  </a:cubicBezTo>
                  <a:cubicBezTo>
                    <a:pt x="4161" y="1931"/>
                    <a:pt x="3234" y="1054"/>
                    <a:pt x="2256" y="252"/>
                  </a:cubicBezTo>
                  <a:cubicBezTo>
                    <a:pt x="2056" y="76"/>
                    <a:pt x="1755" y="1"/>
                    <a:pt x="1454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08;p129">
              <a:extLst>
                <a:ext uri="{FF2B5EF4-FFF2-40B4-BE49-F238E27FC236}">
                  <a16:creationId xmlns:a16="http://schemas.microsoft.com/office/drawing/2014/main" id="{9D1EA2BA-0B46-4D27-8A78-050AF019D127}"/>
                </a:ext>
              </a:extLst>
            </p:cNvPr>
            <p:cNvSpPr/>
            <p:nvPr/>
          </p:nvSpPr>
          <p:spPr>
            <a:xfrm>
              <a:off x="1492128" y="3014905"/>
              <a:ext cx="51602" cy="50272"/>
            </a:xfrm>
            <a:custGeom>
              <a:avLst/>
              <a:gdLst/>
              <a:ahLst/>
              <a:cxnLst/>
              <a:rect l="l" t="t" r="r" b="b"/>
              <a:pathLst>
                <a:path w="2908" h="2833" extrusionOk="0">
                  <a:moveTo>
                    <a:pt x="1454" y="0"/>
                  </a:moveTo>
                  <a:cubicBezTo>
                    <a:pt x="702" y="0"/>
                    <a:pt x="75" y="577"/>
                    <a:pt x="25" y="1328"/>
                  </a:cubicBezTo>
                  <a:cubicBezTo>
                    <a:pt x="0" y="2080"/>
                    <a:pt x="602" y="2782"/>
                    <a:pt x="1354" y="2807"/>
                  </a:cubicBezTo>
                  <a:cubicBezTo>
                    <a:pt x="1379" y="2807"/>
                    <a:pt x="1404" y="2832"/>
                    <a:pt x="1429" y="2832"/>
                  </a:cubicBezTo>
                  <a:cubicBezTo>
                    <a:pt x="2181" y="2832"/>
                    <a:pt x="2807" y="2231"/>
                    <a:pt x="2857" y="1479"/>
                  </a:cubicBezTo>
                  <a:cubicBezTo>
                    <a:pt x="2908" y="727"/>
                    <a:pt x="2281" y="50"/>
                    <a:pt x="1529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209;p129">
              <a:extLst>
                <a:ext uri="{FF2B5EF4-FFF2-40B4-BE49-F238E27FC236}">
                  <a16:creationId xmlns:a16="http://schemas.microsoft.com/office/drawing/2014/main" id="{F8B98885-8408-4B2A-98B0-A72E37AA18A6}"/>
                </a:ext>
              </a:extLst>
            </p:cNvPr>
            <p:cNvSpPr/>
            <p:nvPr/>
          </p:nvSpPr>
          <p:spPr>
            <a:xfrm>
              <a:off x="1522366" y="3162723"/>
              <a:ext cx="74281" cy="149395"/>
            </a:xfrm>
            <a:custGeom>
              <a:avLst/>
              <a:gdLst/>
              <a:ahLst/>
              <a:cxnLst/>
              <a:rect l="l" t="t" r="r" b="b"/>
              <a:pathLst>
                <a:path w="4186" h="8419" extrusionOk="0">
                  <a:moveTo>
                    <a:pt x="283" y="0"/>
                  </a:moveTo>
                  <a:cubicBezTo>
                    <a:pt x="256" y="0"/>
                    <a:pt x="228" y="5"/>
                    <a:pt x="201" y="16"/>
                  </a:cubicBezTo>
                  <a:cubicBezTo>
                    <a:pt x="76" y="41"/>
                    <a:pt x="1" y="191"/>
                    <a:pt x="51" y="317"/>
                  </a:cubicBezTo>
                  <a:cubicBezTo>
                    <a:pt x="903" y="3124"/>
                    <a:pt x="2131" y="5831"/>
                    <a:pt x="3710" y="8312"/>
                  </a:cubicBezTo>
                  <a:cubicBezTo>
                    <a:pt x="3751" y="8374"/>
                    <a:pt x="3809" y="8419"/>
                    <a:pt x="3870" y="8419"/>
                  </a:cubicBezTo>
                  <a:cubicBezTo>
                    <a:pt x="3884" y="8419"/>
                    <a:pt x="3897" y="8416"/>
                    <a:pt x="3910" y="8412"/>
                  </a:cubicBezTo>
                  <a:cubicBezTo>
                    <a:pt x="3960" y="8412"/>
                    <a:pt x="4011" y="8412"/>
                    <a:pt x="4036" y="8387"/>
                  </a:cubicBezTo>
                  <a:cubicBezTo>
                    <a:pt x="4161" y="8312"/>
                    <a:pt x="4186" y="8161"/>
                    <a:pt x="4111" y="8036"/>
                  </a:cubicBezTo>
                  <a:cubicBezTo>
                    <a:pt x="2582" y="5605"/>
                    <a:pt x="1379" y="2948"/>
                    <a:pt x="502" y="166"/>
                  </a:cubicBezTo>
                  <a:cubicBezTo>
                    <a:pt x="482" y="68"/>
                    <a:pt x="385" y="0"/>
                    <a:pt x="283" y="0"/>
                  </a:cubicBez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210;p129">
              <a:extLst>
                <a:ext uri="{FF2B5EF4-FFF2-40B4-BE49-F238E27FC236}">
                  <a16:creationId xmlns:a16="http://schemas.microsoft.com/office/drawing/2014/main" id="{7D9CB6A6-AABE-48EA-9EFE-76F3A7323E8B}"/>
                </a:ext>
              </a:extLst>
            </p:cNvPr>
            <p:cNvSpPr/>
            <p:nvPr/>
          </p:nvSpPr>
          <p:spPr>
            <a:xfrm>
              <a:off x="1494789" y="3135608"/>
              <a:ext cx="64947" cy="62800"/>
            </a:xfrm>
            <a:custGeom>
              <a:avLst/>
              <a:gdLst/>
              <a:ahLst/>
              <a:cxnLst/>
              <a:rect l="l" t="t" r="r" b="b"/>
              <a:pathLst>
                <a:path w="3660" h="3539" extrusionOk="0">
                  <a:moveTo>
                    <a:pt x="1829" y="0"/>
                  </a:moveTo>
                  <a:cubicBezTo>
                    <a:pt x="971" y="0"/>
                    <a:pt x="241" y="645"/>
                    <a:pt x="126" y="1544"/>
                  </a:cubicBezTo>
                  <a:cubicBezTo>
                    <a:pt x="1" y="2496"/>
                    <a:pt x="677" y="3399"/>
                    <a:pt x="1605" y="3524"/>
                  </a:cubicBezTo>
                  <a:cubicBezTo>
                    <a:pt x="1681" y="3534"/>
                    <a:pt x="1757" y="3539"/>
                    <a:pt x="1832" y="3539"/>
                  </a:cubicBezTo>
                  <a:cubicBezTo>
                    <a:pt x="2689" y="3539"/>
                    <a:pt x="3419" y="2896"/>
                    <a:pt x="3534" y="2020"/>
                  </a:cubicBezTo>
                  <a:cubicBezTo>
                    <a:pt x="3660" y="1043"/>
                    <a:pt x="2983" y="166"/>
                    <a:pt x="2056" y="15"/>
                  </a:cubicBezTo>
                  <a:cubicBezTo>
                    <a:pt x="1979" y="5"/>
                    <a:pt x="1904" y="0"/>
                    <a:pt x="1829" y="0"/>
                  </a:cubicBezTo>
                  <a:close/>
                </a:path>
              </a:pathLst>
            </a:custGeom>
            <a:solidFill>
              <a:srgbClr val="F14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11;p129">
              <a:extLst>
                <a:ext uri="{FF2B5EF4-FFF2-40B4-BE49-F238E27FC236}">
                  <a16:creationId xmlns:a16="http://schemas.microsoft.com/office/drawing/2014/main" id="{73455BE2-0EE4-4912-B0BF-E3B657778C81}"/>
                </a:ext>
              </a:extLst>
            </p:cNvPr>
            <p:cNvSpPr/>
            <p:nvPr/>
          </p:nvSpPr>
          <p:spPr>
            <a:xfrm>
              <a:off x="1549499" y="2619522"/>
              <a:ext cx="304220" cy="202754"/>
            </a:xfrm>
            <a:custGeom>
              <a:avLst/>
              <a:gdLst/>
              <a:ahLst/>
              <a:cxnLst/>
              <a:rect l="l" t="t" r="r" b="b"/>
              <a:pathLst>
                <a:path w="17144" h="11426" extrusionOk="0">
                  <a:moveTo>
                    <a:pt x="0" y="0"/>
                  </a:moveTo>
                  <a:cubicBezTo>
                    <a:pt x="928" y="2331"/>
                    <a:pt x="1905" y="4662"/>
                    <a:pt x="3384" y="6667"/>
                  </a:cubicBezTo>
                  <a:cubicBezTo>
                    <a:pt x="4863" y="8697"/>
                    <a:pt x="6893" y="10401"/>
                    <a:pt x="9299" y="11078"/>
                  </a:cubicBezTo>
                  <a:cubicBezTo>
                    <a:pt x="10210" y="11328"/>
                    <a:pt x="11141" y="11426"/>
                    <a:pt x="12078" y="11426"/>
                  </a:cubicBezTo>
                  <a:cubicBezTo>
                    <a:pt x="13769" y="11426"/>
                    <a:pt x="15482" y="11109"/>
                    <a:pt x="17143" y="10802"/>
                  </a:cubicBezTo>
                  <a:cubicBezTo>
                    <a:pt x="14762" y="9198"/>
                    <a:pt x="13509" y="6592"/>
                    <a:pt x="11379" y="4662"/>
                  </a:cubicBezTo>
                  <a:cubicBezTo>
                    <a:pt x="9825" y="3284"/>
                    <a:pt x="7945" y="2281"/>
                    <a:pt x="5965" y="1579"/>
                  </a:cubicBezTo>
                  <a:cubicBezTo>
                    <a:pt x="4010" y="852"/>
                    <a:pt x="2030" y="476"/>
                    <a:pt x="0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214;p129">
              <a:extLst>
                <a:ext uri="{FF2B5EF4-FFF2-40B4-BE49-F238E27FC236}">
                  <a16:creationId xmlns:a16="http://schemas.microsoft.com/office/drawing/2014/main" id="{121DE106-D67A-4A57-BB98-38382C10307C}"/>
                </a:ext>
              </a:extLst>
            </p:cNvPr>
            <p:cNvSpPr/>
            <p:nvPr/>
          </p:nvSpPr>
          <p:spPr>
            <a:xfrm>
              <a:off x="1547280" y="2617748"/>
              <a:ext cx="368706" cy="213046"/>
            </a:xfrm>
            <a:custGeom>
              <a:avLst/>
              <a:gdLst/>
              <a:ahLst/>
              <a:cxnLst/>
              <a:rect l="l" t="t" r="r" b="b"/>
              <a:pathLst>
                <a:path w="20778" h="12006" extrusionOk="0">
                  <a:moveTo>
                    <a:pt x="254" y="0"/>
                  </a:moveTo>
                  <a:cubicBezTo>
                    <a:pt x="194" y="0"/>
                    <a:pt x="138" y="25"/>
                    <a:pt x="100" y="75"/>
                  </a:cubicBezTo>
                  <a:cubicBezTo>
                    <a:pt x="0" y="150"/>
                    <a:pt x="0" y="301"/>
                    <a:pt x="100" y="376"/>
                  </a:cubicBezTo>
                  <a:cubicBezTo>
                    <a:pt x="5689" y="6040"/>
                    <a:pt x="12757" y="10075"/>
                    <a:pt x="20476" y="11980"/>
                  </a:cubicBezTo>
                  <a:lnTo>
                    <a:pt x="20526" y="12005"/>
                  </a:lnTo>
                  <a:cubicBezTo>
                    <a:pt x="20627" y="12005"/>
                    <a:pt x="20727" y="11930"/>
                    <a:pt x="20752" y="11830"/>
                  </a:cubicBezTo>
                  <a:cubicBezTo>
                    <a:pt x="20777" y="11704"/>
                    <a:pt x="20702" y="11579"/>
                    <a:pt x="20577" y="11554"/>
                  </a:cubicBezTo>
                  <a:cubicBezTo>
                    <a:pt x="12932" y="9649"/>
                    <a:pt x="5965" y="5664"/>
                    <a:pt x="426" y="75"/>
                  </a:cubicBezTo>
                  <a:cubicBezTo>
                    <a:pt x="376" y="25"/>
                    <a:pt x="313" y="0"/>
                    <a:pt x="254" y="0"/>
                  </a:cubicBezTo>
                  <a:close/>
                </a:path>
              </a:pathLst>
            </a:custGeom>
            <a:solidFill>
              <a:srgbClr val="476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218;p129">
              <a:extLst>
                <a:ext uri="{FF2B5EF4-FFF2-40B4-BE49-F238E27FC236}">
                  <a16:creationId xmlns:a16="http://schemas.microsoft.com/office/drawing/2014/main" id="{E8EBF0D3-9930-4DE0-91EE-DB37190AC967}"/>
                </a:ext>
              </a:extLst>
            </p:cNvPr>
            <p:cNvSpPr/>
            <p:nvPr/>
          </p:nvSpPr>
          <p:spPr>
            <a:xfrm>
              <a:off x="1814118" y="3676998"/>
              <a:ext cx="759184" cy="83313"/>
            </a:xfrm>
            <a:custGeom>
              <a:avLst/>
              <a:gdLst/>
              <a:ahLst/>
              <a:cxnLst/>
              <a:rect l="l" t="t" r="r" b="b"/>
              <a:pathLst>
                <a:path w="42783" h="4695" extrusionOk="0">
                  <a:moveTo>
                    <a:pt x="21151" y="0"/>
                  </a:moveTo>
                  <a:cubicBezTo>
                    <a:pt x="17667" y="0"/>
                    <a:pt x="14212" y="272"/>
                    <a:pt x="11254" y="1010"/>
                  </a:cubicBezTo>
                  <a:cubicBezTo>
                    <a:pt x="1" y="3817"/>
                    <a:pt x="40427" y="4694"/>
                    <a:pt x="40427" y="4694"/>
                  </a:cubicBezTo>
                  <a:lnTo>
                    <a:pt x="42783" y="4394"/>
                  </a:lnTo>
                  <a:lnTo>
                    <a:pt x="40928" y="2138"/>
                  </a:lnTo>
                  <a:cubicBezTo>
                    <a:pt x="40928" y="2138"/>
                    <a:pt x="30920" y="0"/>
                    <a:pt x="21151" y="0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220;p129">
              <a:extLst>
                <a:ext uri="{FF2B5EF4-FFF2-40B4-BE49-F238E27FC236}">
                  <a16:creationId xmlns:a16="http://schemas.microsoft.com/office/drawing/2014/main" id="{B4FF71C4-3D6F-496B-A996-B0DCADA87FC9}"/>
                </a:ext>
              </a:extLst>
            </p:cNvPr>
            <p:cNvSpPr/>
            <p:nvPr/>
          </p:nvSpPr>
          <p:spPr>
            <a:xfrm>
              <a:off x="1887052" y="3592619"/>
              <a:ext cx="635111" cy="108085"/>
            </a:xfrm>
            <a:custGeom>
              <a:avLst/>
              <a:gdLst/>
              <a:ahLst/>
              <a:cxnLst/>
              <a:rect l="l" t="t" r="r" b="b"/>
              <a:pathLst>
                <a:path w="35791" h="6091" extrusionOk="0">
                  <a:moveTo>
                    <a:pt x="18180" y="1"/>
                  </a:moveTo>
                  <a:cubicBezTo>
                    <a:pt x="3995" y="1"/>
                    <a:pt x="1" y="6091"/>
                    <a:pt x="1" y="6091"/>
                  </a:cubicBezTo>
                  <a:cubicBezTo>
                    <a:pt x="4658" y="2151"/>
                    <a:pt x="11163" y="954"/>
                    <a:pt x="17352" y="954"/>
                  </a:cubicBezTo>
                  <a:cubicBezTo>
                    <a:pt x="26952" y="954"/>
                    <a:pt x="35791" y="3835"/>
                    <a:pt x="35791" y="3835"/>
                  </a:cubicBezTo>
                  <a:lnTo>
                    <a:pt x="35791" y="2432"/>
                  </a:lnTo>
                  <a:cubicBezTo>
                    <a:pt x="28660" y="665"/>
                    <a:pt x="22865" y="1"/>
                    <a:pt x="18180" y="1"/>
                  </a:cubicBezTo>
                  <a:close/>
                </a:path>
              </a:pathLst>
            </a:custGeom>
            <a:solidFill>
              <a:srgbClr val="F1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221;p129">
              <a:extLst>
                <a:ext uri="{FF2B5EF4-FFF2-40B4-BE49-F238E27FC236}">
                  <a16:creationId xmlns:a16="http://schemas.microsoft.com/office/drawing/2014/main" id="{EBC5DA32-219A-452D-A4F3-A1A5E93FB267}"/>
                </a:ext>
              </a:extLst>
            </p:cNvPr>
            <p:cNvSpPr/>
            <p:nvPr/>
          </p:nvSpPr>
          <p:spPr>
            <a:xfrm>
              <a:off x="1824801" y="3700688"/>
              <a:ext cx="121873" cy="74742"/>
            </a:xfrm>
            <a:custGeom>
              <a:avLst/>
              <a:gdLst/>
              <a:ahLst/>
              <a:cxnLst/>
              <a:rect l="l" t="t" r="r" b="b"/>
              <a:pathLst>
                <a:path w="6868" h="4212" extrusionOk="0">
                  <a:moveTo>
                    <a:pt x="3509" y="1"/>
                  </a:moveTo>
                  <a:lnTo>
                    <a:pt x="0" y="3109"/>
                  </a:lnTo>
                  <a:lnTo>
                    <a:pt x="1003" y="4211"/>
                  </a:lnTo>
                  <a:lnTo>
                    <a:pt x="3509" y="1780"/>
                  </a:lnTo>
                  <a:lnTo>
                    <a:pt x="5815" y="3861"/>
                  </a:lnTo>
                  <a:lnTo>
                    <a:pt x="6867" y="2933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rgbClr val="476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222;p129">
              <a:extLst>
                <a:ext uri="{FF2B5EF4-FFF2-40B4-BE49-F238E27FC236}">
                  <a16:creationId xmlns:a16="http://schemas.microsoft.com/office/drawing/2014/main" id="{3C874867-87E1-45F2-83E9-1A2FEE197279}"/>
                </a:ext>
              </a:extLst>
            </p:cNvPr>
            <p:cNvSpPr/>
            <p:nvPr/>
          </p:nvSpPr>
          <p:spPr>
            <a:xfrm>
              <a:off x="1927973" y="3655775"/>
              <a:ext cx="594191" cy="44930"/>
            </a:xfrm>
            <a:custGeom>
              <a:avLst/>
              <a:gdLst/>
              <a:ahLst/>
              <a:cxnLst/>
              <a:rect l="l" t="t" r="r" b="b"/>
              <a:pathLst>
                <a:path w="33485" h="2532" extrusionOk="0">
                  <a:moveTo>
                    <a:pt x="13475" y="1"/>
                  </a:moveTo>
                  <a:cubicBezTo>
                    <a:pt x="12419" y="1"/>
                    <a:pt x="11379" y="26"/>
                    <a:pt x="10377" y="76"/>
                  </a:cubicBezTo>
                  <a:cubicBezTo>
                    <a:pt x="9399" y="151"/>
                    <a:pt x="8422" y="251"/>
                    <a:pt x="7520" y="351"/>
                  </a:cubicBezTo>
                  <a:cubicBezTo>
                    <a:pt x="6617" y="477"/>
                    <a:pt x="5765" y="627"/>
                    <a:pt x="4988" y="803"/>
                  </a:cubicBezTo>
                  <a:cubicBezTo>
                    <a:pt x="4587" y="878"/>
                    <a:pt x="4211" y="978"/>
                    <a:pt x="3860" y="1053"/>
                  </a:cubicBezTo>
                  <a:cubicBezTo>
                    <a:pt x="3510" y="1179"/>
                    <a:pt x="3184" y="1254"/>
                    <a:pt x="2883" y="1354"/>
                  </a:cubicBezTo>
                  <a:cubicBezTo>
                    <a:pt x="2256" y="1554"/>
                    <a:pt x="1730" y="1755"/>
                    <a:pt x="1304" y="1930"/>
                  </a:cubicBezTo>
                  <a:cubicBezTo>
                    <a:pt x="1104" y="2006"/>
                    <a:pt x="903" y="2106"/>
                    <a:pt x="753" y="2156"/>
                  </a:cubicBezTo>
                  <a:cubicBezTo>
                    <a:pt x="577" y="2231"/>
                    <a:pt x="452" y="2306"/>
                    <a:pt x="327" y="2357"/>
                  </a:cubicBezTo>
                  <a:cubicBezTo>
                    <a:pt x="126" y="2482"/>
                    <a:pt x="1" y="2532"/>
                    <a:pt x="1" y="2532"/>
                  </a:cubicBezTo>
                  <a:cubicBezTo>
                    <a:pt x="1" y="2532"/>
                    <a:pt x="126" y="2482"/>
                    <a:pt x="352" y="2382"/>
                  </a:cubicBezTo>
                  <a:cubicBezTo>
                    <a:pt x="452" y="2331"/>
                    <a:pt x="602" y="2256"/>
                    <a:pt x="753" y="2206"/>
                  </a:cubicBezTo>
                  <a:cubicBezTo>
                    <a:pt x="928" y="2131"/>
                    <a:pt x="1104" y="2056"/>
                    <a:pt x="1329" y="1981"/>
                  </a:cubicBezTo>
                  <a:cubicBezTo>
                    <a:pt x="1755" y="1805"/>
                    <a:pt x="2281" y="1630"/>
                    <a:pt x="2908" y="1454"/>
                  </a:cubicBezTo>
                  <a:cubicBezTo>
                    <a:pt x="3209" y="1354"/>
                    <a:pt x="3560" y="1279"/>
                    <a:pt x="3911" y="1179"/>
                  </a:cubicBezTo>
                  <a:cubicBezTo>
                    <a:pt x="4261" y="1103"/>
                    <a:pt x="4612" y="1003"/>
                    <a:pt x="5013" y="953"/>
                  </a:cubicBezTo>
                  <a:cubicBezTo>
                    <a:pt x="5790" y="778"/>
                    <a:pt x="6642" y="652"/>
                    <a:pt x="7545" y="552"/>
                  </a:cubicBezTo>
                  <a:cubicBezTo>
                    <a:pt x="8447" y="452"/>
                    <a:pt x="9399" y="377"/>
                    <a:pt x="10402" y="301"/>
                  </a:cubicBezTo>
                  <a:cubicBezTo>
                    <a:pt x="11270" y="257"/>
                    <a:pt x="12167" y="238"/>
                    <a:pt x="13080" y="238"/>
                  </a:cubicBezTo>
                  <a:cubicBezTo>
                    <a:pt x="14250" y="238"/>
                    <a:pt x="15446" y="270"/>
                    <a:pt x="16642" y="326"/>
                  </a:cubicBezTo>
                  <a:cubicBezTo>
                    <a:pt x="18773" y="427"/>
                    <a:pt x="20878" y="627"/>
                    <a:pt x="22858" y="853"/>
                  </a:cubicBezTo>
                  <a:cubicBezTo>
                    <a:pt x="23861" y="978"/>
                    <a:pt x="24813" y="1103"/>
                    <a:pt x="25715" y="1229"/>
                  </a:cubicBezTo>
                  <a:cubicBezTo>
                    <a:pt x="26617" y="1354"/>
                    <a:pt x="27470" y="1479"/>
                    <a:pt x="28247" y="1605"/>
                  </a:cubicBezTo>
                  <a:cubicBezTo>
                    <a:pt x="29049" y="1730"/>
                    <a:pt x="29750" y="1855"/>
                    <a:pt x="30402" y="1981"/>
                  </a:cubicBezTo>
                  <a:cubicBezTo>
                    <a:pt x="31029" y="2081"/>
                    <a:pt x="31580" y="2181"/>
                    <a:pt x="32056" y="2256"/>
                  </a:cubicBezTo>
                  <a:cubicBezTo>
                    <a:pt x="32958" y="2432"/>
                    <a:pt x="33485" y="2532"/>
                    <a:pt x="33485" y="2532"/>
                  </a:cubicBezTo>
                  <a:cubicBezTo>
                    <a:pt x="33485" y="2532"/>
                    <a:pt x="32958" y="2407"/>
                    <a:pt x="32056" y="2206"/>
                  </a:cubicBezTo>
                  <a:cubicBezTo>
                    <a:pt x="31154" y="2031"/>
                    <a:pt x="29851" y="1755"/>
                    <a:pt x="28272" y="1454"/>
                  </a:cubicBezTo>
                  <a:cubicBezTo>
                    <a:pt x="26718" y="1179"/>
                    <a:pt x="24863" y="878"/>
                    <a:pt x="22883" y="627"/>
                  </a:cubicBezTo>
                  <a:cubicBezTo>
                    <a:pt x="20903" y="402"/>
                    <a:pt x="18798" y="176"/>
                    <a:pt x="16668" y="76"/>
                  </a:cubicBezTo>
                  <a:cubicBezTo>
                    <a:pt x="15602" y="26"/>
                    <a:pt x="14531" y="1"/>
                    <a:pt x="13475" y="1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223;p129">
              <a:extLst>
                <a:ext uri="{FF2B5EF4-FFF2-40B4-BE49-F238E27FC236}">
                  <a16:creationId xmlns:a16="http://schemas.microsoft.com/office/drawing/2014/main" id="{E5C28AE7-C7B5-4FA6-BAC2-182F6EDC8703}"/>
                </a:ext>
              </a:extLst>
            </p:cNvPr>
            <p:cNvSpPr/>
            <p:nvPr/>
          </p:nvSpPr>
          <p:spPr>
            <a:xfrm>
              <a:off x="2057408" y="3672224"/>
              <a:ext cx="370036" cy="28481"/>
            </a:xfrm>
            <a:custGeom>
              <a:avLst/>
              <a:gdLst/>
              <a:ahLst/>
              <a:cxnLst/>
              <a:rect l="l" t="t" r="r" b="b"/>
              <a:pathLst>
                <a:path w="20853" h="1605" extrusionOk="0">
                  <a:moveTo>
                    <a:pt x="4862" y="1"/>
                  </a:moveTo>
                  <a:cubicBezTo>
                    <a:pt x="4286" y="26"/>
                    <a:pt x="3759" y="26"/>
                    <a:pt x="3258" y="51"/>
                  </a:cubicBezTo>
                  <a:cubicBezTo>
                    <a:pt x="2757" y="76"/>
                    <a:pt x="2331" y="126"/>
                    <a:pt x="1930" y="151"/>
                  </a:cubicBezTo>
                  <a:cubicBezTo>
                    <a:pt x="1729" y="151"/>
                    <a:pt x="1529" y="176"/>
                    <a:pt x="1353" y="201"/>
                  </a:cubicBezTo>
                  <a:cubicBezTo>
                    <a:pt x="1203" y="226"/>
                    <a:pt x="1028" y="252"/>
                    <a:pt x="902" y="252"/>
                  </a:cubicBezTo>
                  <a:cubicBezTo>
                    <a:pt x="326" y="352"/>
                    <a:pt x="0" y="402"/>
                    <a:pt x="0" y="402"/>
                  </a:cubicBezTo>
                  <a:cubicBezTo>
                    <a:pt x="0" y="402"/>
                    <a:pt x="326" y="377"/>
                    <a:pt x="902" y="302"/>
                  </a:cubicBezTo>
                  <a:cubicBezTo>
                    <a:pt x="1053" y="302"/>
                    <a:pt x="1203" y="277"/>
                    <a:pt x="1378" y="252"/>
                  </a:cubicBezTo>
                  <a:lnTo>
                    <a:pt x="1930" y="252"/>
                  </a:lnTo>
                  <a:cubicBezTo>
                    <a:pt x="2331" y="226"/>
                    <a:pt x="2782" y="201"/>
                    <a:pt x="3258" y="201"/>
                  </a:cubicBezTo>
                  <a:lnTo>
                    <a:pt x="4862" y="201"/>
                  </a:lnTo>
                  <a:cubicBezTo>
                    <a:pt x="5414" y="201"/>
                    <a:pt x="6015" y="226"/>
                    <a:pt x="6617" y="226"/>
                  </a:cubicBezTo>
                  <a:cubicBezTo>
                    <a:pt x="7243" y="252"/>
                    <a:pt x="7870" y="277"/>
                    <a:pt x="8521" y="302"/>
                  </a:cubicBezTo>
                  <a:cubicBezTo>
                    <a:pt x="9148" y="352"/>
                    <a:pt x="9800" y="377"/>
                    <a:pt x="10451" y="427"/>
                  </a:cubicBezTo>
                  <a:cubicBezTo>
                    <a:pt x="11103" y="452"/>
                    <a:pt x="11754" y="527"/>
                    <a:pt x="12406" y="577"/>
                  </a:cubicBezTo>
                  <a:cubicBezTo>
                    <a:pt x="13058" y="627"/>
                    <a:pt x="13684" y="678"/>
                    <a:pt x="14286" y="753"/>
                  </a:cubicBezTo>
                  <a:cubicBezTo>
                    <a:pt x="15514" y="878"/>
                    <a:pt x="16642" y="1028"/>
                    <a:pt x="17619" y="1129"/>
                  </a:cubicBezTo>
                  <a:cubicBezTo>
                    <a:pt x="18572" y="1279"/>
                    <a:pt x="19399" y="1404"/>
                    <a:pt x="19950" y="1480"/>
                  </a:cubicBezTo>
                  <a:cubicBezTo>
                    <a:pt x="20526" y="1555"/>
                    <a:pt x="20852" y="1605"/>
                    <a:pt x="20852" y="1605"/>
                  </a:cubicBezTo>
                  <a:cubicBezTo>
                    <a:pt x="20852" y="1605"/>
                    <a:pt x="20526" y="1530"/>
                    <a:pt x="19975" y="1430"/>
                  </a:cubicBezTo>
                  <a:cubicBezTo>
                    <a:pt x="19399" y="1329"/>
                    <a:pt x="18597" y="1154"/>
                    <a:pt x="17644" y="978"/>
                  </a:cubicBezTo>
                  <a:cubicBezTo>
                    <a:pt x="17168" y="903"/>
                    <a:pt x="16617" y="853"/>
                    <a:pt x="16065" y="753"/>
                  </a:cubicBezTo>
                  <a:cubicBezTo>
                    <a:pt x="15514" y="678"/>
                    <a:pt x="14937" y="602"/>
                    <a:pt x="14311" y="527"/>
                  </a:cubicBezTo>
                  <a:cubicBezTo>
                    <a:pt x="13709" y="452"/>
                    <a:pt x="13083" y="402"/>
                    <a:pt x="12431" y="327"/>
                  </a:cubicBezTo>
                  <a:cubicBezTo>
                    <a:pt x="11780" y="277"/>
                    <a:pt x="11128" y="201"/>
                    <a:pt x="10476" y="176"/>
                  </a:cubicBezTo>
                  <a:cubicBezTo>
                    <a:pt x="9825" y="126"/>
                    <a:pt x="9173" y="101"/>
                    <a:pt x="8521" y="51"/>
                  </a:cubicBezTo>
                  <a:cubicBezTo>
                    <a:pt x="7870" y="26"/>
                    <a:pt x="7243" y="26"/>
                    <a:pt x="6617" y="1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224;p129">
              <a:extLst>
                <a:ext uri="{FF2B5EF4-FFF2-40B4-BE49-F238E27FC236}">
                  <a16:creationId xmlns:a16="http://schemas.microsoft.com/office/drawing/2014/main" id="{7F9475E4-FB14-46C4-9A20-C6AC8DDFCC13}"/>
                </a:ext>
              </a:extLst>
            </p:cNvPr>
            <p:cNvSpPr/>
            <p:nvPr/>
          </p:nvSpPr>
          <p:spPr>
            <a:xfrm>
              <a:off x="1941761" y="3708265"/>
              <a:ext cx="575062" cy="50272"/>
            </a:xfrm>
            <a:custGeom>
              <a:avLst/>
              <a:gdLst/>
              <a:ahLst/>
              <a:cxnLst/>
              <a:rect l="l" t="t" r="r" b="b"/>
              <a:pathLst>
                <a:path w="32407" h="2833" extrusionOk="0">
                  <a:moveTo>
                    <a:pt x="8898" y="0"/>
                  </a:moveTo>
                  <a:cubicBezTo>
                    <a:pt x="8660" y="13"/>
                    <a:pt x="8428" y="13"/>
                    <a:pt x="8203" y="13"/>
                  </a:cubicBezTo>
                  <a:cubicBezTo>
                    <a:pt x="7977" y="13"/>
                    <a:pt x="7758" y="13"/>
                    <a:pt x="7545" y="25"/>
                  </a:cubicBezTo>
                  <a:cubicBezTo>
                    <a:pt x="7093" y="50"/>
                    <a:pt x="6667" y="50"/>
                    <a:pt x="6266" y="75"/>
                  </a:cubicBezTo>
                  <a:cubicBezTo>
                    <a:pt x="5840" y="100"/>
                    <a:pt x="5439" y="125"/>
                    <a:pt x="5063" y="150"/>
                  </a:cubicBezTo>
                  <a:cubicBezTo>
                    <a:pt x="4286" y="201"/>
                    <a:pt x="3610" y="276"/>
                    <a:pt x="2983" y="326"/>
                  </a:cubicBezTo>
                  <a:cubicBezTo>
                    <a:pt x="2357" y="426"/>
                    <a:pt x="1830" y="476"/>
                    <a:pt x="1379" y="551"/>
                  </a:cubicBezTo>
                  <a:cubicBezTo>
                    <a:pt x="953" y="627"/>
                    <a:pt x="602" y="702"/>
                    <a:pt x="377" y="752"/>
                  </a:cubicBezTo>
                  <a:cubicBezTo>
                    <a:pt x="126" y="802"/>
                    <a:pt x="1" y="827"/>
                    <a:pt x="1" y="827"/>
                  </a:cubicBezTo>
                  <a:cubicBezTo>
                    <a:pt x="1" y="827"/>
                    <a:pt x="126" y="802"/>
                    <a:pt x="377" y="777"/>
                  </a:cubicBezTo>
                  <a:cubicBezTo>
                    <a:pt x="602" y="727"/>
                    <a:pt x="953" y="677"/>
                    <a:pt x="1404" y="602"/>
                  </a:cubicBezTo>
                  <a:cubicBezTo>
                    <a:pt x="1830" y="551"/>
                    <a:pt x="2382" y="501"/>
                    <a:pt x="2983" y="426"/>
                  </a:cubicBezTo>
                  <a:cubicBezTo>
                    <a:pt x="3309" y="401"/>
                    <a:pt x="3635" y="376"/>
                    <a:pt x="3986" y="351"/>
                  </a:cubicBezTo>
                  <a:cubicBezTo>
                    <a:pt x="4337" y="326"/>
                    <a:pt x="4687" y="301"/>
                    <a:pt x="5063" y="301"/>
                  </a:cubicBezTo>
                  <a:cubicBezTo>
                    <a:pt x="5464" y="276"/>
                    <a:pt x="5865" y="251"/>
                    <a:pt x="6266" y="251"/>
                  </a:cubicBezTo>
                  <a:cubicBezTo>
                    <a:pt x="6667" y="226"/>
                    <a:pt x="7093" y="226"/>
                    <a:pt x="7545" y="226"/>
                  </a:cubicBezTo>
                  <a:cubicBezTo>
                    <a:pt x="7687" y="217"/>
                    <a:pt x="7831" y="214"/>
                    <a:pt x="7979" y="214"/>
                  </a:cubicBezTo>
                  <a:cubicBezTo>
                    <a:pt x="8274" y="214"/>
                    <a:pt x="8581" y="226"/>
                    <a:pt x="8898" y="226"/>
                  </a:cubicBezTo>
                  <a:lnTo>
                    <a:pt x="10302" y="226"/>
                  </a:lnTo>
                  <a:cubicBezTo>
                    <a:pt x="10778" y="251"/>
                    <a:pt x="11254" y="276"/>
                    <a:pt x="11755" y="276"/>
                  </a:cubicBezTo>
                  <a:cubicBezTo>
                    <a:pt x="12006" y="301"/>
                    <a:pt x="12256" y="301"/>
                    <a:pt x="12507" y="301"/>
                  </a:cubicBezTo>
                  <a:cubicBezTo>
                    <a:pt x="12733" y="326"/>
                    <a:pt x="12983" y="326"/>
                    <a:pt x="13234" y="351"/>
                  </a:cubicBezTo>
                  <a:cubicBezTo>
                    <a:pt x="14236" y="401"/>
                    <a:pt x="15264" y="476"/>
                    <a:pt x="16292" y="576"/>
                  </a:cubicBezTo>
                  <a:cubicBezTo>
                    <a:pt x="16793" y="602"/>
                    <a:pt x="17294" y="652"/>
                    <a:pt x="17795" y="702"/>
                  </a:cubicBezTo>
                  <a:cubicBezTo>
                    <a:pt x="18297" y="727"/>
                    <a:pt x="18798" y="802"/>
                    <a:pt x="19299" y="852"/>
                  </a:cubicBezTo>
                  <a:cubicBezTo>
                    <a:pt x="20302" y="952"/>
                    <a:pt x="21279" y="1053"/>
                    <a:pt x="22231" y="1203"/>
                  </a:cubicBezTo>
                  <a:cubicBezTo>
                    <a:pt x="23184" y="1328"/>
                    <a:pt x="24086" y="1454"/>
                    <a:pt x="24963" y="1579"/>
                  </a:cubicBezTo>
                  <a:cubicBezTo>
                    <a:pt x="25815" y="1704"/>
                    <a:pt x="26642" y="1855"/>
                    <a:pt x="27394" y="1955"/>
                  </a:cubicBezTo>
                  <a:cubicBezTo>
                    <a:pt x="27770" y="2030"/>
                    <a:pt x="28146" y="2080"/>
                    <a:pt x="28472" y="2130"/>
                  </a:cubicBezTo>
                  <a:cubicBezTo>
                    <a:pt x="28823" y="2206"/>
                    <a:pt x="29149" y="2256"/>
                    <a:pt x="29450" y="2306"/>
                  </a:cubicBezTo>
                  <a:cubicBezTo>
                    <a:pt x="30076" y="2431"/>
                    <a:pt x="30602" y="2506"/>
                    <a:pt x="31028" y="2607"/>
                  </a:cubicBezTo>
                  <a:cubicBezTo>
                    <a:pt x="31906" y="2757"/>
                    <a:pt x="32407" y="2832"/>
                    <a:pt x="32407" y="2832"/>
                  </a:cubicBezTo>
                  <a:cubicBezTo>
                    <a:pt x="32407" y="2832"/>
                    <a:pt x="31906" y="2732"/>
                    <a:pt x="31054" y="2556"/>
                  </a:cubicBezTo>
                  <a:cubicBezTo>
                    <a:pt x="30602" y="2456"/>
                    <a:pt x="30076" y="2356"/>
                    <a:pt x="29475" y="2206"/>
                  </a:cubicBezTo>
                  <a:cubicBezTo>
                    <a:pt x="29174" y="2155"/>
                    <a:pt x="28848" y="2080"/>
                    <a:pt x="28497" y="2005"/>
                  </a:cubicBezTo>
                  <a:cubicBezTo>
                    <a:pt x="28171" y="1955"/>
                    <a:pt x="27795" y="1880"/>
                    <a:pt x="27419" y="1830"/>
                  </a:cubicBezTo>
                  <a:cubicBezTo>
                    <a:pt x="26668" y="1679"/>
                    <a:pt x="25866" y="1529"/>
                    <a:pt x="24988" y="1378"/>
                  </a:cubicBezTo>
                  <a:cubicBezTo>
                    <a:pt x="24136" y="1253"/>
                    <a:pt x="23209" y="1128"/>
                    <a:pt x="22256" y="977"/>
                  </a:cubicBezTo>
                  <a:cubicBezTo>
                    <a:pt x="21329" y="827"/>
                    <a:pt x="20327" y="727"/>
                    <a:pt x="19349" y="602"/>
                  </a:cubicBezTo>
                  <a:cubicBezTo>
                    <a:pt x="18848" y="551"/>
                    <a:pt x="18347" y="476"/>
                    <a:pt x="17820" y="451"/>
                  </a:cubicBezTo>
                  <a:cubicBezTo>
                    <a:pt x="17319" y="401"/>
                    <a:pt x="16818" y="351"/>
                    <a:pt x="16317" y="301"/>
                  </a:cubicBezTo>
                  <a:cubicBezTo>
                    <a:pt x="15289" y="201"/>
                    <a:pt x="14261" y="150"/>
                    <a:pt x="13259" y="100"/>
                  </a:cubicBezTo>
                  <a:cubicBezTo>
                    <a:pt x="13008" y="100"/>
                    <a:pt x="12758" y="75"/>
                    <a:pt x="12507" y="75"/>
                  </a:cubicBezTo>
                  <a:cubicBezTo>
                    <a:pt x="12256" y="50"/>
                    <a:pt x="12006" y="50"/>
                    <a:pt x="11755" y="50"/>
                  </a:cubicBezTo>
                  <a:cubicBezTo>
                    <a:pt x="11279" y="25"/>
                    <a:pt x="10778" y="25"/>
                    <a:pt x="10302" y="0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225;p129">
              <a:extLst>
                <a:ext uri="{FF2B5EF4-FFF2-40B4-BE49-F238E27FC236}">
                  <a16:creationId xmlns:a16="http://schemas.microsoft.com/office/drawing/2014/main" id="{3451404A-C364-4566-AC2A-26E7347E01FE}"/>
                </a:ext>
              </a:extLst>
            </p:cNvPr>
            <p:cNvSpPr/>
            <p:nvPr/>
          </p:nvSpPr>
          <p:spPr>
            <a:xfrm>
              <a:off x="2034712" y="3728708"/>
              <a:ext cx="418516" cy="37832"/>
            </a:xfrm>
            <a:custGeom>
              <a:avLst/>
              <a:gdLst/>
              <a:ahLst/>
              <a:cxnLst/>
              <a:rect l="l" t="t" r="r" b="b"/>
              <a:pathLst>
                <a:path w="23585" h="2132" extrusionOk="0">
                  <a:moveTo>
                    <a:pt x="2206" y="1"/>
                  </a:moveTo>
                  <a:cubicBezTo>
                    <a:pt x="1755" y="1"/>
                    <a:pt x="1354" y="26"/>
                    <a:pt x="1028" y="26"/>
                  </a:cubicBezTo>
                  <a:cubicBezTo>
                    <a:pt x="377" y="51"/>
                    <a:pt x="1" y="76"/>
                    <a:pt x="1" y="76"/>
                  </a:cubicBezTo>
                  <a:lnTo>
                    <a:pt x="1028" y="76"/>
                  </a:lnTo>
                  <a:cubicBezTo>
                    <a:pt x="1354" y="76"/>
                    <a:pt x="1755" y="101"/>
                    <a:pt x="2206" y="101"/>
                  </a:cubicBezTo>
                  <a:cubicBezTo>
                    <a:pt x="2657" y="126"/>
                    <a:pt x="3159" y="126"/>
                    <a:pt x="3710" y="151"/>
                  </a:cubicBezTo>
                  <a:cubicBezTo>
                    <a:pt x="4262" y="176"/>
                    <a:pt x="4863" y="226"/>
                    <a:pt x="5515" y="252"/>
                  </a:cubicBezTo>
                  <a:cubicBezTo>
                    <a:pt x="6141" y="277"/>
                    <a:pt x="6818" y="352"/>
                    <a:pt x="7495" y="402"/>
                  </a:cubicBezTo>
                  <a:cubicBezTo>
                    <a:pt x="8196" y="452"/>
                    <a:pt x="8898" y="477"/>
                    <a:pt x="9625" y="552"/>
                  </a:cubicBezTo>
                  <a:cubicBezTo>
                    <a:pt x="10352" y="627"/>
                    <a:pt x="11104" y="703"/>
                    <a:pt x="11830" y="753"/>
                  </a:cubicBezTo>
                  <a:cubicBezTo>
                    <a:pt x="12557" y="828"/>
                    <a:pt x="13309" y="878"/>
                    <a:pt x="14036" y="978"/>
                  </a:cubicBezTo>
                  <a:cubicBezTo>
                    <a:pt x="14763" y="1054"/>
                    <a:pt x="15465" y="1129"/>
                    <a:pt x="16141" y="1229"/>
                  </a:cubicBezTo>
                  <a:cubicBezTo>
                    <a:pt x="16843" y="1304"/>
                    <a:pt x="17520" y="1379"/>
                    <a:pt x="18146" y="1429"/>
                  </a:cubicBezTo>
                  <a:cubicBezTo>
                    <a:pt x="18773" y="1530"/>
                    <a:pt x="19374" y="1605"/>
                    <a:pt x="19926" y="1680"/>
                  </a:cubicBezTo>
                  <a:cubicBezTo>
                    <a:pt x="21029" y="1805"/>
                    <a:pt x="21931" y="1931"/>
                    <a:pt x="22582" y="2006"/>
                  </a:cubicBezTo>
                  <a:cubicBezTo>
                    <a:pt x="23234" y="2081"/>
                    <a:pt x="23585" y="2131"/>
                    <a:pt x="23585" y="2131"/>
                  </a:cubicBezTo>
                  <a:cubicBezTo>
                    <a:pt x="23585" y="2131"/>
                    <a:pt x="23234" y="2056"/>
                    <a:pt x="22582" y="1956"/>
                  </a:cubicBezTo>
                  <a:cubicBezTo>
                    <a:pt x="21956" y="1856"/>
                    <a:pt x="21029" y="1705"/>
                    <a:pt x="19951" y="1530"/>
                  </a:cubicBezTo>
                  <a:cubicBezTo>
                    <a:pt x="19399" y="1429"/>
                    <a:pt x="18798" y="1354"/>
                    <a:pt x="18171" y="1254"/>
                  </a:cubicBezTo>
                  <a:cubicBezTo>
                    <a:pt x="17545" y="1154"/>
                    <a:pt x="16868" y="1079"/>
                    <a:pt x="16191" y="1003"/>
                  </a:cubicBezTo>
                  <a:cubicBezTo>
                    <a:pt x="15490" y="903"/>
                    <a:pt x="14788" y="828"/>
                    <a:pt x="14061" y="728"/>
                  </a:cubicBezTo>
                  <a:cubicBezTo>
                    <a:pt x="13334" y="627"/>
                    <a:pt x="12607" y="577"/>
                    <a:pt x="11856" y="502"/>
                  </a:cubicBezTo>
                  <a:cubicBezTo>
                    <a:pt x="11129" y="427"/>
                    <a:pt x="10377" y="377"/>
                    <a:pt x="9650" y="302"/>
                  </a:cubicBezTo>
                  <a:cubicBezTo>
                    <a:pt x="8923" y="252"/>
                    <a:pt x="8221" y="201"/>
                    <a:pt x="7520" y="176"/>
                  </a:cubicBezTo>
                  <a:cubicBezTo>
                    <a:pt x="6818" y="126"/>
                    <a:pt x="6141" y="76"/>
                    <a:pt x="5515" y="51"/>
                  </a:cubicBezTo>
                  <a:cubicBezTo>
                    <a:pt x="4888" y="51"/>
                    <a:pt x="4262" y="26"/>
                    <a:pt x="3710" y="26"/>
                  </a:cubicBezTo>
                  <a:cubicBezTo>
                    <a:pt x="3159" y="1"/>
                    <a:pt x="2657" y="1"/>
                    <a:pt x="2206" y="1"/>
                  </a:cubicBezTo>
                  <a:close/>
                </a:path>
              </a:pathLst>
            </a:custGeom>
            <a:solidFill>
              <a:srgbClr val="D4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227;p129">
              <a:extLst>
                <a:ext uri="{FF2B5EF4-FFF2-40B4-BE49-F238E27FC236}">
                  <a16:creationId xmlns:a16="http://schemas.microsoft.com/office/drawing/2014/main" id="{2A205D06-BF34-4F0E-9D25-F1AD457EF059}"/>
                </a:ext>
              </a:extLst>
            </p:cNvPr>
            <p:cNvSpPr/>
            <p:nvPr/>
          </p:nvSpPr>
          <p:spPr>
            <a:xfrm>
              <a:off x="2047613" y="3376801"/>
              <a:ext cx="94758" cy="226959"/>
            </a:xfrm>
            <a:custGeom>
              <a:avLst/>
              <a:gdLst/>
              <a:ahLst/>
              <a:cxnLst/>
              <a:rect l="l" t="t" r="r" b="b"/>
              <a:pathLst>
                <a:path w="5340" h="12790" extrusionOk="0">
                  <a:moveTo>
                    <a:pt x="2525" y="1"/>
                  </a:moveTo>
                  <a:cubicBezTo>
                    <a:pt x="1843" y="1"/>
                    <a:pt x="1148" y="41"/>
                    <a:pt x="452" y="82"/>
                  </a:cubicBezTo>
                  <a:cubicBezTo>
                    <a:pt x="1" y="3992"/>
                    <a:pt x="176" y="8428"/>
                    <a:pt x="1880" y="12789"/>
                  </a:cubicBezTo>
                  <a:cubicBezTo>
                    <a:pt x="2933" y="12589"/>
                    <a:pt x="4086" y="12438"/>
                    <a:pt x="5339" y="12313"/>
                  </a:cubicBezTo>
                  <a:cubicBezTo>
                    <a:pt x="4111" y="8328"/>
                    <a:pt x="2983" y="3792"/>
                    <a:pt x="2983" y="7"/>
                  </a:cubicBezTo>
                  <a:cubicBezTo>
                    <a:pt x="2831" y="3"/>
                    <a:pt x="2679" y="1"/>
                    <a:pt x="2525" y="1"/>
                  </a:cubicBezTo>
                  <a:close/>
                </a:path>
              </a:pathLst>
            </a:custGeom>
            <a:solidFill>
              <a:srgbClr val="F1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228;p129">
              <a:extLst>
                <a:ext uri="{FF2B5EF4-FFF2-40B4-BE49-F238E27FC236}">
                  <a16:creationId xmlns:a16="http://schemas.microsoft.com/office/drawing/2014/main" id="{6E7986A4-C62F-40DD-99A5-CE941E451B9D}"/>
                </a:ext>
              </a:extLst>
            </p:cNvPr>
            <p:cNvSpPr/>
            <p:nvPr/>
          </p:nvSpPr>
          <p:spPr>
            <a:xfrm>
              <a:off x="1887052" y="3381362"/>
              <a:ext cx="151684" cy="319339"/>
            </a:xfrm>
            <a:custGeom>
              <a:avLst/>
              <a:gdLst/>
              <a:ahLst/>
              <a:cxnLst/>
              <a:rect l="l" t="t" r="r" b="b"/>
              <a:pathLst>
                <a:path w="8548" h="17996" extrusionOk="0">
                  <a:moveTo>
                    <a:pt x="8096" y="1"/>
                  </a:moveTo>
                  <a:cubicBezTo>
                    <a:pt x="5364" y="377"/>
                    <a:pt x="2608" y="1229"/>
                    <a:pt x="1" y="2808"/>
                  </a:cubicBezTo>
                  <a:lnTo>
                    <a:pt x="1" y="17996"/>
                  </a:lnTo>
                  <a:cubicBezTo>
                    <a:pt x="1" y="17996"/>
                    <a:pt x="2081" y="14838"/>
                    <a:pt x="8547" y="13059"/>
                  </a:cubicBezTo>
                  <a:cubicBezTo>
                    <a:pt x="7670" y="9525"/>
                    <a:pt x="7119" y="4913"/>
                    <a:pt x="8096" y="1"/>
                  </a:cubicBezTo>
                  <a:close/>
                </a:path>
              </a:pathLst>
            </a:custGeom>
            <a:solidFill>
              <a:srgbClr val="F1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233;p129">
              <a:extLst>
                <a:ext uri="{FF2B5EF4-FFF2-40B4-BE49-F238E27FC236}">
                  <a16:creationId xmlns:a16="http://schemas.microsoft.com/office/drawing/2014/main" id="{F7E75D83-647C-48B6-8885-BCE3EC9C20E6}"/>
                </a:ext>
              </a:extLst>
            </p:cNvPr>
            <p:cNvSpPr/>
            <p:nvPr/>
          </p:nvSpPr>
          <p:spPr>
            <a:xfrm>
              <a:off x="3024925" y="3673839"/>
              <a:ext cx="446819" cy="116709"/>
            </a:xfrm>
            <a:custGeom>
              <a:avLst/>
              <a:gdLst/>
              <a:ahLst/>
              <a:cxnLst/>
              <a:rect l="l" t="t" r="r" b="b"/>
              <a:pathLst>
                <a:path w="25180" h="6577" extrusionOk="0">
                  <a:moveTo>
                    <a:pt x="5604" y="1"/>
                  </a:moveTo>
                  <a:cubicBezTo>
                    <a:pt x="2610" y="1"/>
                    <a:pt x="446" y="382"/>
                    <a:pt x="315" y="1263"/>
                  </a:cubicBezTo>
                  <a:cubicBezTo>
                    <a:pt x="0" y="3228"/>
                    <a:pt x="13363" y="6577"/>
                    <a:pt x="20509" y="6577"/>
                  </a:cubicBezTo>
                  <a:cubicBezTo>
                    <a:pt x="23027" y="6577"/>
                    <a:pt x="24773" y="6161"/>
                    <a:pt x="24877" y="5123"/>
                  </a:cubicBezTo>
                  <a:cubicBezTo>
                    <a:pt x="25179" y="2278"/>
                    <a:pt x="12916" y="1"/>
                    <a:pt x="5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245;p129">
              <a:extLst>
                <a:ext uri="{FF2B5EF4-FFF2-40B4-BE49-F238E27FC236}">
                  <a16:creationId xmlns:a16="http://schemas.microsoft.com/office/drawing/2014/main" id="{6CB4BD36-E05B-4872-911B-AF53FE5919FC}"/>
                </a:ext>
              </a:extLst>
            </p:cNvPr>
            <p:cNvSpPr/>
            <p:nvPr/>
          </p:nvSpPr>
          <p:spPr>
            <a:xfrm>
              <a:off x="2925551" y="3329936"/>
              <a:ext cx="274426" cy="83206"/>
            </a:xfrm>
            <a:custGeom>
              <a:avLst/>
              <a:gdLst/>
              <a:ahLst/>
              <a:cxnLst/>
              <a:rect l="l" t="t" r="r" b="b"/>
              <a:pathLst>
                <a:path w="15465" h="4689" extrusionOk="0">
                  <a:moveTo>
                    <a:pt x="15329" y="0"/>
                  </a:moveTo>
                  <a:cubicBezTo>
                    <a:pt x="15302" y="0"/>
                    <a:pt x="15279" y="12"/>
                    <a:pt x="15264" y="42"/>
                  </a:cubicBezTo>
                  <a:lnTo>
                    <a:pt x="26" y="4528"/>
                  </a:lnTo>
                  <a:cubicBezTo>
                    <a:pt x="1" y="4578"/>
                    <a:pt x="1" y="4653"/>
                    <a:pt x="76" y="4678"/>
                  </a:cubicBezTo>
                  <a:cubicBezTo>
                    <a:pt x="89" y="4685"/>
                    <a:pt x="103" y="4688"/>
                    <a:pt x="116" y="4688"/>
                  </a:cubicBezTo>
                  <a:cubicBezTo>
                    <a:pt x="151" y="4688"/>
                    <a:pt x="183" y="4665"/>
                    <a:pt x="201" y="4628"/>
                  </a:cubicBezTo>
                  <a:lnTo>
                    <a:pt x="15439" y="167"/>
                  </a:lnTo>
                  <a:lnTo>
                    <a:pt x="15464" y="117"/>
                  </a:lnTo>
                  <a:cubicBezTo>
                    <a:pt x="15464" y="92"/>
                    <a:pt x="15439" y="42"/>
                    <a:pt x="15389" y="17"/>
                  </a:cubicBezTo>
                  <a:cubicBezTo>
                    <a:pt x="15368" y="6"/>
                    <a:pt x="15348" y="0"/>
                    <a:pt x="15329" y="0"/>
                  </a:cubicBezTo>
                  <a:close/>
                </a:path>
              </a:pathLst>
            </a:custGeom>
            <a:solidFill>
              <a:srgbClr val="F8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276;p129">
              <a:extLst>
                <a:ext uri="{FF2B5EF4-FFF2-40B4-BE49-F238E27FC236}">
                  <a16:creationId xmlns:a16="http://schemas.microsoft.com/office/drawing/2014/main" id="{5FEB085F-1778-4841-9BA4-D94CF4A687BF}"/>
                </a:ext>
              </a:extLst>
            </p:cNvPr>
            <p:cNvSpPr/>
            <p:nvPr/>
          </p:nvSpPr>
          <p:spPr>
            <a:xfrm>
              <a:off x="2551956" y="2715542"/>
              <a:ext cx="71619" cy="65532"/>
            </a:xfrm>
            <a:custGeom>
              <a:avLst/>
              <a:gdLst/>
              <a:ahLst/>
              <a:cxnLst/>
              <a:rect l="l" t="t" r="r" b="b"/>
              <a:pathLst>
                <a:path w="4036" h="3693" extrusionOk="0">
                  <a:moveTo>
                    <a:pt x="2972" y="0"/>
                  </a:moveTo>
                  <a:cubicBezTo>
                    <a:pt x="2811" y="0"/>
                    <a:pt x="2656" y="62"/>
                    <a:pt x="2557" y="203"/>
                  </a:cubicBezTo>
                  <a:cubicBezTo>
                    <a:pt x="2407" y="429"/>
                    <a:pt x="2407" y="805"/>
                    <a:pt x="2658" y="980"/>
                  </a:cubicBezTo>
                  <a:lnTo>
                    <a:pt x="2758" y="1030"/>
                  </a:lnTo>
                  <a:lnTo>
                    <a:pt x="2783" y="1055"/>
                  </a:lnTo>
                  <a:lnTo>
                    <a:pt x="2808" y="1106"/>
                  </a:lnTo>
                  <a:lnTo>
                    <a:pt x="2833" y="1131"/>
                  </a:lnTo>
                  <a:lnTo>
                    <a:pt x="2858" y="1206"/>
                  </a:lnTo>
                  <a:lnTo>
                    <a:pt x="2883" y="1306"/>
                  </a:lnTo>
                  <a:lnTo>
                    <a:pt x="2908" y="1331"/>
                  </a:lnTo>
                  <a:cubicBezTo>
                    <a:pt x="2933" y="1431"/>
                    <a:pt x="2933" y="1532"/>
                    <a:pt x="2933" y="1607"/>
                  </a:cubicBezTo>
                  <a:lnTo>
                    <a:pt x="2933" y="1632"/>
                  </a:lnTo>
                  <a:cubicBezTo>
                    <a:pt x="2933" y="1682"/>
                    <a:pt x="2933" y="1732"/>
                    <a:pt x="2933" y="1782"/>
                  </a:cubicBezTo>
                  <a:cubicBezTo>
                    <a:pt x="2933" y="1832"/>
                    <a:pt x="2908" y="1883"/>
                    <a:pt x="2908" y="1933"/>
                  </a:cubicBezTo>
                  <a:lnTo>
                    <a:pt x="2883" y="2033"/>
                  </a:lnTo>
                  <a:cubicBezTo>
                    <a:pt x="2858" y="2083"/>
                    <a:pt x="2858" y="2133"/>
                    <a:pt x="2833" y="2183"/>
                  </a:cubicBezTo>
                  <a:lnTo>
                    <a:pt x="2808" y="2208"/>
                  </a:lnTo>
                  <a:lnTo>
                    <a:pt x="2758" y="2284"/>
                  </a:lnTo>
                  <a:lnTo>
                    <a:pt x="2683" y="2359"/>
                  </a:lnTo>
                  <a:cubicBezTo>
                    <a:pt x="2632" y="2409"/>
                    <a:pt x="2582" y="2459"/>
                    <a:pt x="2532" y="2484"/>
                  </a:cubicBezTo>
                  <a:lnTo>
                    <a:pt x="2507" y="2484"/>
                  </a:lnTo>
                  <a:lnTo>
                    <a:pt x="2507" y="2509"/>
                  </a:lnTo>
                  <a:cubicBezTo>
                    <a:pt x="2457" y="2534"/>
                    <a:pt x="2407" y="2534"/>
                    <a:pt x="2357" y="2559"/>
                  </a:cubicBezTo>
                  <a:lnTo>
                    <a:pt x="2332" y="2584"/>
                  </a:lnTo>
                  <a:lnTo>
                    <a:pt x="2307" y="2584"/>
                  </a:lnTo>
                  <a:cubicBezTo>
                    <a:pt x="2282" y="2584"/>
                    <a:pt x="2231" y="2584"/>
                    <a:pt x="2181" y="2609"/>
                  </a:cubicBezTo>
                  <a:lnTo>
                    <a:pt x="2006" y="2609"/>
                  </a:lnTo>
                  <a:cubicBezTo>
                    <a:pt x="1956" y="2584"/>
                    <a:pt x="1931" y="2584"/>
                    <a:pt x="1881" y="2584"/>
                  </a:cubicBezTo>
                  <a:lnTo>
                    <a:pt x="1856" y="2559"/>
                  </a:lnTo>
                  <a:cubicBezTo>
                    <a:pt x="1755" y="2534"/>
                    <a:pt x="1680" y="2509"/>
                    <a:pt x="1605" y="2459"/>
                  </a:cubicBezTo>
                  <a:lnTo>
                    <a:pt x="1555" y="2434"/>
                  </a:lnTo>
                  <a:lnTo>
                    <a:pt x="1455" y="2359"/>
                  </a:lnTo>
                  <a:lnTo>
                    <a:pt x="1404" y="2309"/>
                  </a:lnTo>
                  <a:lnTo>
                    <a:pt x="1329" y="2208"/>
                  </a:lnTo>
                  <a:lnTo>
                    <a:pt x="1254" y="2108"/>
                  </a:lnTo>
                  <a:lnTo>
                    <a:pt x="1204" y="2008"/>
                  </a:lnTo>
                  <a:cubicBezTo>
                    <a:pt x="1179" y="1958"/>
                    <a:pt x="1154" y="1908"/>
                    <a:pt x="1154" y="1857"/>
                  </a:cubicBezTo>
                  <a:lnTo>
                    <a:pt x="1129" y="1857"/>
                  </a:lnTo>
                  <a:lnTo>
                    <a:pt x="1129" y="1807"/>
                  </a:lnTo>
                  <a:cubicBezTo>
                    <a:pt x="1104" y="1757"/>
                    <a:pt x="1104" y="1707"/>
                    <a:pt x="1104" y="1657"/>
                  </a:cubicBezTo>
                  <a:lnTo>
                    <a:pt x="1104" y="1607"/>
                  </a:lnTo>
                  <a:cubicBezTo>
                    <a:pt x="1060" y="1614"/>
                    <a:pt x="1018" y="1617"/>
                    <a:pt x="977" y="1617"/>
                  </a:cubicBezTo>
                  <a:cubicBezTo>
                    <a:pt x="880" y="1617"/>
                    <a:pt x="791" y="1600"/>
                    <a:pt x="703" y="1582"/>
                  </a:cubicBezTo>
                  <a:cubicBezTo>
                    <a:pt x="527" y="1557"/>
                    <a:pt x="352" y="1507"/>
                    <a:pt x="176" y="1456"/>
                  </a:cubicBezTo>
                  <a:lnTo>
                    <a:pt x="151" y="1456"/>
                  </a:lnTo>
                  <a:cubicBezTo>
                    <a:pt x="101" y="1431"/>
                    <a:pt x="51" y="1431"/>
                    <a:pt x="1" y="1431"/>
                  </a:cubicBezTo>
                  <a:cubicBezTo>
                    <a:pt x="1" y="1883"/>
                    <a:pt x="126" y="2359"/>
                    <a:pt x="377" y="2760"/>
                  </a:cubicBezTo>
                  <a:cubicBezTo>
                    <a:pt x="678" y="3236"/>
                    <a:pt x="1229" y="3562"/>
                    <a:pt x="1780" y="3662"/>
                  </a:cubicBezTo>
                  <a:cubicBezTo>
                    <a:pt x="1889" y="3683"/>
                    <a:pt x="2000" y="3693"/>
                    <a:pt x="2111" y="3693"/>
                  </a:cubicBezTo>
                  <a:cubicBezTo>
                    <a:pt x="2537" y="3693"/>
                    <a:pt x="2966" y="3545"/>
                    <a:pt x="3284" y="3286"/>
                  </a:cubicBezTo>
                  <a:cubicBezTo>
                    <a:pt x="3760" y="2910"/>
                    <a:pt x="4011" y="2334"/>
                    <a:pt x="4011" y="1732"/>
                  </a:cubicBezTo>
                  <a:cubicBezTo>
                    <a:pt x="4036" y="1131"/>
                    <a:pt x="3861" y="479"/>
                    <a:pt x="3334" y="103"/>
                  </a:cubicBezTo>
                  <a:cubicBezTo>
                    <a:pt x="3225" y="37"/>
                    <a:pt x="3096" y="0"/>
                    <a:pt x="2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285;p129">
              <a:extLst>
                <a:ext uri="{FF2B5EF4-FFF2-40B4-BE49-F238E27FC236}">
                  <a16:creationId xmlns:a16="http://schemas.microsoft.com/office/drawing/2014/main" id="{E7D8037E-2AA2-4F1B-A4F7-4CC6BEE216F7}"/>
                </a:ext>
              </a:extLst>
            </p:cNvPr>
            <p:cNvSpPr/>
            <p:nvPr/>
          </p:nvSpPr>
          <p:spPr>
            <a:xfrm>
              <a:off x="1688250" y="3619752"/>
              <a:ext cx="424301" cy="88512"/>
            </a:xfrm>
            <a:custGeom>
              <a:avLst/>
              <a:gdLst/>
              <a:ahLst/>
              <a:cxnLst/>
              <a:rect l="l" t="t" r="r" b="b"/>
              <a:pathLst>
                <a:path w="23911" h="4988" extrusionOk="0">
                  <a:moveTo>
                    <a:pt x="11956" y="1"/>
                  </a:moveTo>
                  <a:cubicBezTo>
                    <a:pt x="5364" y="1"/>
                    <a:pt x="1" y="1103"/>
                    <a:pt x="1" y="2482"/>
                  </a:cubicBezTo>
                  <a:cubicBezTo>
                    <a:pt x="1" y="3860"/>
                    <a:pt x="5364" y="4988"/>
                    <a:pt x="11956" y="4988"/>
                  </a:cubicBezTo>
                  <a:cubicBezTo>
                    <a:pt x="18547" y="4988"/>
                    <a:pt x="23911" y="3860"/>
                    <a:pt x="23911" y="2482"/>
                  </a:cubicBezTo>
                  <a:cubicBezTo>
                    <a:pt x="23911" y="1103"/>
                    <a:pt x="18547" y="1"/>
                    <a:pt x="11956" y="1"/>
                  </a:cubicBez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286;p129">
              <a:extLst>
                <a:ext uri="{FF2B5EF4-FFF2-40B4-BE49-F238E27FC236}">
                  <a16:creationId xmlns:a16="http://schemas.microsoft.com/office/drawing/2014/main" id="{5A67A549-69A0-4EE5-A20D-C22A8868C7DE}"/>
                </a:ext>
              </a:extLst>
            </p:cNvPr>
            <p:cNvSpPr/>
            <p:nvPr/>
          </p:nvSpPr>
          <p:spPr>
            <a:xfrm>
              <a:off x="1625999" y="3639325"/>
              <a:ext cx="551940" cy="479896"/>
            </a:xfrm>
            <a:custGeom>
              <a:avLst/>
              <a:gdLst/>
              <a:ahLst/>
              <a:cxnLst/>
              <a:rect l="l" t="t" r="r" b="b"/>
              <a:pathLst>
                <a:path w="31104" h="27044" extrusionOk="0">
                  <a:moveTo>
                    <a:pt x="15564" y="0"/>
                  </a:moveTo>
                  <a:cubicBezTo>
                    <a:pt x="6968" y="0"/>
                    <a:pt x="0" y="6040"/>
                    <a:pt x="0" y="13509"/>
                  </a:cubicBezTo>
                  <a:cubicBezTo>
                    <a:pt x="0" y="20978"/>
                    <a:pt x="6968" y="27043"/>
                    <a:pt x="15564" y="27043"/>
                  </a:cubicBezTo>
                  <a:cubicBezTo>
                    <a:pt x="24161" y="27043"/>
                    <a:pt x="31103" y="20978"/>
                    <a:pt x="31103" y="13509"/>
                  </a:cubicBezTo>
                  <a:cubicBezTo>
                    <a:pt x="31103" y="6040"/>
                    <a:pt x="24161" y="0"/>
                    <a:pt x="15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287;p129">
              <a:extLst>
                <a:ext uri="{FF2B5EF4-FFF2-40B4-BE49-F238E27FC236}">
                  <a16:creationId xmlns:a16="http://schemas.microsoft.com/office/drawing/2014/main" id="{7C0816C8-41CE-4FD6-B7CF-552E463B99D0}"/>
                </a:ext>
              </a:extLst>
            </p:cNvPr>
            <p:cNvSpPr/>
            <p:nvPr/>
          </p:nvSpPr>
          <p:spPr>
            <a:xfrm>
              <a:off x="1688250" y="3619752"/>
              <a:ext cx="424301" cy="88512"/>
            </a:xfrm>
            <a:custGeom>
              <a:avLst/>
              <a:gdLst/>
              <a:ahLst/>
              <a:cxnLst/>
              <a:rect l="l" t="t" r="r" b="b"/>
              <a:pathLst>
                <a:path w="23911" h="4988" extrusionOk="0">
                  <a:moveTo>
                    <a:pt x="11956" y="1"/>
                  </a:moveTo>
                  <a:cubicBezTo>
                    <a:pt x="5364" y="1"/>
                    <a:pt x="1" y="1103"/>
                    <a:pt x="1" y="2482"/>
                  </a:cubicBezTo>
                  <a:cubicBezTo>
                    <a:pt x="1" y="3860"/>
                    <a:pt x="5364" y="4988"/>
                    <a:pt x="11956" y="4988"/>
                  </a:cubicBezTo>
                  <a:cubicBezTo>
                    <a:pt x="18547" y="4988"/>
                    <a:pt x="23911" y="3860"/>
                    <a:pt x="23911" y="2482"/>
                  </a:cubicBezTo>
                  <a:cubicBezTo>
                    <a:pt x="23911" y="1103"/>
                    <a:pt x="18547" y="1"/>
                    <a:pt x="11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288;p129">
              <a:extLst>
                <a:ext uri="{FF2B5EF4-FFF2-40B4-BE49-F238E27FC236}">
                  <a16:creationId xmlns:a16="http://schemas.microsoft.com/office/drawing/2014/main" id="{9293DFE6-D42C-4ABD-8C70-FC0E948681A0}"/>
                </a:ext>
              </a:extLst>
            </p:cNvPr>
            <p:cNvSpPr/>
            <p:nvPr/>
          </p:nvSpPr>
          <p:spPr>
            <a:xfrm>
              <a:off x="1743847" y="3637550"/>
              <a:ext cx="313111" cy="51159"/>
            </a:xfrm>
            <a:custGeom>
              <a:avLst/>
              <a:gdLst/>
              <a:ahLst/>
              <a:cxnLst/>
              <a:rect l="l" t="t" r="r" b="b"/>
              <a:pathLst>
                <a:path w="17645" h="2883" extrusionOk="0">
                  <a:moveTo>
                    <a:pt x="8823" y="0"/>
                  </a:moveTo>
                  <a:cubicBezTo>
                    <a:pt x="4362" y="0"/>
                    <a:pt x="677" y="777"/>
                    <a:pt x="1" y="1779"/>
                  </a:cubicBezTo>
                  <a:cubicBezTo>
                    <a:pt x="1705" y="2431"/>
                    <a:pt x="5013" y="2882"/>
                    <a:pt x="8823" y="2882"/>
                  </a:cubicBezTo>
                  <a:cubicBezTo>
                    <a:pt x="12632" y="2882"/>
                    <a:pt x="15941" y="2431"/>
                    <a:pt x="17645" y="1779"/>
                  </a:cubicBezTo>
                  <a:cubicBezTo>
                    <a:pt x="16968" y="777"/>
                    <a:pt x="13284" y="0"/>
                    <a:pt x="8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289;p129">
              <a:extLst>
                <a:ext uri="{FF2B5EF4-FFF2-40B4-BE49-F238E27FC236}">
                  <a16:creationId xmlns:a16="http://schemas.microsoft.com/office/drawing/2014/main" id="{29493801-A59C-4863-86EF-DE5B4174A44F}"/>
                </a:ext>
              </a:extLst>
            </p:cNvPr>
            <p:cNvSpPr/>
            <p:nvPr/>
          </p:nvSpPr>
          <p:spPr>
            <a:xfrm>
              <a:off x="1262182" y="2474437"/>
              <a:ext cx="742291" cy="1252495"/>
            </a:xfrm>
            <a:custGeom>
              <a:avLst/>
              <a:gdLst/>
              <a:ahLst/>
              <a:cxnLst/>
              <a:rect l="l" t="t" r="r" b="b"/>
              <a:pathLst>
                <a:path w="41831" h="70583" extrusionOk="0">
                  <a:moveTo>
                    <a:pt x="11295" y="1"/>
                  </a:moveTo>
                  <a:cubicBezTo>
                    <a:pt x="9469" y="1"/>
                    <a:pt x="7600" y="319"/>
                    <a:pt x="5991" y="1159"/>
                  </a:cubicBezTo>
                  <a:cubicBezTo>
                    <a:pt x="4387" y="2036"/>
                    <a:pt x="3083" y="3414"/>
                    <a:pt x="2156" y="4968"/>
                  </a:cubicBezTo>
                  <a:cubicBezTo>
                    <a:pt x="452" y="7901"/>
                    <a:pt x="1" y="11409"/>
                    <a:pt x="402" y="14743"/>
                  </a:cubicBezTo>
                  <a:cubicBezTo>
                    <a:pt x="803" y="18101"/>
                    <a:pt x="2006" y="21284"/>
                    <a:pt x="3409" y="24342"/>
                  </a:cubicBezTo>
                  <a:cubicBezTo>
                    <a:pt x="8021" y="34367"/>
                    <a:pt x="14838" y="43239"/>
                    <a:pt x="21580" y="52036"/>
                  </a:cubicBezTo>
                  <a:cubicBezTo>
                    <a:pt x="19775" y="50633"/>
                    <a:pt x="17645" y="49530"/>
                    <a:pt x="15439" y="48903"/>
                  </a:cubicBezTo>
                  <a:lnTo>
                    <a:pt x="15439" y="48903"/>
                  </a:lnTo>
                  <a:cubicBezTo>
                    <a:pt x="19299" y="52537"/>
                    <a:pt x="23159" y="56172"/>
                    <a:pt x="27044" y="59806"/>
                  </a:cubicBezTo>
                  <a:cubicBezTo>
                    <a:pt x="25565" y="58803"/>
                    <a:pt x="23961" y="58001"/>
                    <a:pt x="22257" y="57425"/>
                  </a:cubicBezTo>
                  <a:lnTo>
                    <a:pt x="22257" y="57425"/>
                  </a:lnTo>
                  <a:cubicBezTo>
                    <a:pt x="24262" y="59405"/>
                    <a:pt x="26267" y="61360"/>
                    <a:pt x="28272" y="63314"/>
                  </a:cubicBezTo>
                  <a:cubicBezTo>
                    <a:pt x="26843" y="62663"/>
                    <a:pt x="25414" y="61986"/>
                    <a:pt x="23961" y="61334"/>
                  </a:cubicBezTo>
                  <a:lnTo>
                    <a:pt x="23961" y="61334"/>
                  </a:lnTo>
                  <a:cubicBezTo>
                    <a:pt x="28146" y="64718"/>
                    <a:pt x="32683" y="67174"/>
                    <a:pt x="36843" y="70583"/>
                  </a:cubicBezTo>
                  <a:cubicBezTo>
                    <a:pt x="39249" y="62437"/>
                    <a:pt x="41655" y="54167"/>
                    <a:pt x="41831" y="45695"/>
                  </a:cubicBezTo>
                  <a:lnTo>
                    <a:pt x="41831" y="45695"/>
                  </a:lnTo>
                  <a:cubicBezTo>
                    <a:pt x="40878" y="50207"/>
                    <a:pt x="39575" y="54668"/>
                    <a:pt x="37946" y="58979"/>
                  </a:cubicBezTo>
                  <a:cubicBezTo>
                    <a:pt x="39074" y="53014"/>
                    <a:pt x="39324" y="46898"/>
                    <a:pt x="38673" y="40883"/>
                  </a:cubicBezTo>
                  <a:lnTo>
                    <a:pt x="38673" y="40883"/>
                  </a:lnTo>
                  <a:cubicBezTo>
                    <a:pt x="38297" y="43390"/>
                    <a:pt x="37896" y="45896"/>
                    <a:pt x="37495" y="48402"/>
                  </a:cubicBezTo>
                  <a:cubicBezTo>
                    <a:pt x="37520" y="42613"/>
                    <a:pt x="37144" y="37349"/>
                    <a:pt x="36417" y="31610"/>
                  </a:cubicBezTo>
                  <a:cubicBezTo>
                    <a:pt x="35515" y="24417"/>
                    <a:pt x="33861" y="17124"/>
                    <a:pt x="29851" y="11008"/>
                  </a:cubicBezTo>
                  <a:cubicBezTo>
                    <a:pt x="25841" y="4918"/>
                    <a:pt x="19124" y="181"/>
                    <a:pt x="11705" y="6"/>
                  </a:cubicBezTo>
                  <a:cubicBezTo>
                    <a:pt x="11569" y="2"/>
                    <a:pt x="11432" y="1"/>
                    <a:pt x="11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290;p129">
              <a:extLst>
                <a:ext uri="{FF2B5EF4-FFF2-40B4-BE49-F238E27FC236}">
                  <a16:creationId xmlns:a16="http://schemas.microsoft.com/office/drawing/2014/main" id="{A2DE6760-AD09-40E0-A2B8-9C39CD82AC22}"/>
                </a:ext>
              </a:extLst>
            </p:cNvPr>
            <p:cNvSpPr/>
            <p:nvPr/>
          </p:nvSpPr>
          <p:spPr>
            <a:xfrm>
              <a:off x="1687363" y="3062923"/>
              <a:ext cx="270416" cy="744509"/>
            </a:xfrm>
            <a:custGeom>
              <a:avLst/>
              <a:gdLst/>
              <a:ahLst/>
              <a:cxnLst/>
              <a:rect l="l" t="t" r="r" b="b"/>
              <a:pathLst>
                <a:path w="15239" h="41956" extrusionOk="0">
                  <a:moveTo>
                    <a:pt x="1" y="1"/>
                  </a:moveTo>
                  <a:cubicBezTo>
                    <a:pt x="2482" y="6893"/>
                    <a:pt x="4738" y="13836"/>
                    <a:pt x="6818" y="20828"/>
                  </a:cubicBezTo>
                  <a:cubicBezTo>
                    <a:pt x="8898" y="27821"/>
                    <a:pt x="10803" y="34888"/>
                    <a:pt x="12357" y="41956"/>
                  </a:cubicBezTo>
                  <a:lnTo>
                    <a:pt x="15239" y="41229"/>
                  </a:lnTo>
                  <a:cubicBezTo>
                    <a:pt x="13184" y="34161"/>
                    <a:pt x="10778" y="27219"/>
                    <a:pt x="8221" y="20352"/>
                  </a:cubicBezTo>
                  <a:cubicBezTo>
                    <a:pt x="5665" y="13485"/>
                    <a:pt x="2958" y="669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291;p129">
              <a:extLst>
                <a:ext uri="{FF2B5EF4-FFF2-40B4-BE49-F238E27FC236}">
                  <a16:creationId xmlns:a16="http://schemas.microsoft.com/office/drawing/2014/main" id="{5EDC6069-2BFB-4FC7-8A5A-2E281602534B}"/>
                </a:ext>
              </a:extLst>
            </p:cNvPr>
            <p:cNvSpPr/>
            <p:nvPr/>
          </p:nvSpPr>
          <p:spPr>
            <a:xfrm>
              <a:off x="1887052" y="3774969"/>
              <a:ext cx="85868" cy="51212"/>
            </a:xfrm>
            <a:custGeom>
              <a:avLst/>
              <a:gdLst/>
              <a:ahLst/>
              <a:cxnLst/>
              <a:rect l="l" t="t" r="r" b="b"/>
              <a:pathLst>
                <a:path w="4839" h="2886" extrusionOk="0">
                  <a:moveTo>
                    <a:pt x="4512" y="0"/>
                  </a:moveTo>
                  <a:lnTo>
                    <a:pt x="1" y="1178"/>
                  </a:lnTo>
                  <a:lnTo>
                    <a:pt x="1" y="1203"/>
                  </a:lnTo>
                  <a:cubicBezTo>
                    <a:pt x="274" y="2212"/>
                    <a:pt x="1216" y="2885"/>
                    <a:pt x="2252" y="2885"/>
                  </a:cubicBezTo>
                  <a:cubicBezTo>
                    <a:pt x="2452" y="2885"/>
                    <a:pt x="2655" y="2860"/>
                    <a:pt x="2858" y="2807"/>
                  </a:cubicBezTo>
                  <a:cubicBezTo>
                    <a:pt x="4086" y="2482"/>
                    <a:pt x="4838" y="1254"/>
                    <a:pt x="4512" y="25"/>
                  </a:cubicBezTo>
                  <a:lnTo>
                    <a:pt x="4512" y="0"/>
                  </a:ln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292;p129">
              <a:extLst>
                <a:ext uri="{FF2B5EF4-FFF2-40B4-BE49-F238E27FC236}">
                  <a16:creationId xmlns:a16="http://schemas.microsoft.com/office/drawing/2014/main" id="{54F06F41-224D-4E82-8B00-B9586B2A7AA7}"/>
                </a:ext>
              </a:extLst>
            </p:cNvPr>
            <p:cNvSpPr/>
            <p:nvPr/>
          </p:nvSpPr>
          <p:spPr>
            <a:xfrm>
              <a:off x="1855483" y="3719374"/>
              <a:ext cx="131224" cy="87625"/>
            </a:xfrm>
            <a:custGeom>
              <a:avLst/>
              <a:gdLst/>
              <a:ahLst/>
              <a:cxnLst/>
              <a:rect l="l" t="t" r="r" b="b"/>
              <a:pathLst>
                <a:path w="7395" h="4938" extrusionOk="0">
                  <a:moveTo>
                    <a:pt x="6542" y="1"/>
                  </a:moveTo>
                  <a:lnTo>
                    <a:pt x="1" y="1705"/>
                  </a:lnTo>
                  <a:lnTo>
                    <a:pt x="878" y="4938"/>
                  </a:lnTo>
                  <a:lnTo>
                    <a:pt x="7394" y="3234"/>
                  </a:lnTo>
                  <a:lnTo>
                    <a:pt x="6542" y="1"/>
                  </a:lnTo>
                  <a:close/>
                </a:path>
              </a:pathLst>
            </a:custGeom>
            <a:solidFill>
              <a:srgbClr val="F9A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293;p129">
              <a:extLst>
                <a:ext uri="{FF2B5EF4-FFF2-40B4-BE49-F238E27FC236}">
                  <a16:creationId xmlns:a16="http://schemas.microsoft.com/office/drawing/2014/main" id="{62FE56AC-0AC2-4E7A-93E3-F2915F8F64C5}"/>
                </a:ext>
              </a:extLst>
            </p:cNvPr>
            <p:cNvSpPr/>
            <p:nvPr/>
          </p:nvSpPr>
          <p:spPr>
            <a:xfrm>
              <a:off x="1893725" y="3804302"/>
              <a:ext cx="99195" cy="139245"/>
            </a:xfrm>
            <a:custGeom>
              <a:avLst/>
              <a:gdLst/>
              <a:ahLst/>
              <a:cxnLst/>
              <a:rect l="l" t="t" r="r" b="b"/>
              <a:pathLst>
                <a:path w="5590" h="7847" extrusionOk="0">
                  <a:moveTo>
                    <a:pt x="3359" y="1"/>
                  </a:moveTo>
                  <a:cubicBezTo>
                    <a:pt x="2109" y="1"/>
                    <a:pt x="653" y="877"/>
                    <a:pt x="327" y="1606"/>
                  </a:cubicBezTo>
                  <a:cubicBezTo>
                    <a:pt x="1" y="2357"/>
                    <a:pt x="227" y="3235"/>
                    <a:pt x="678" y="3936"/>
                  </a:cubicBezTo>
                  <a:cubicBezTo>
                    <a:pt x="1104" y="4638"/>
                    <a:pt x="1755" y="5190"/>
                    <a:pt x="2307" y="5766"/>
                  </a:cubicBezTo>
                  <a:cubicBezTo>
                    <a:pt x="2883" y="6368"/>
                    <a:pt x="3435" y="7044"/>
                    <a:pt x="3585" y="7846"/>
                  </a:cubicBezTo>
                  <a:lnTo>
                    <a:pt x="4663" y="7545"/>
                  </a:lnTo>
                  <a:cubicBezTo>
                    <a:pt x="4512" y="6468"/>
                    <a:pt x="4437" y="5290"/>
                    <a:pt x="4838" y="4262"/>
                  </a:cubicBezTo>
                  <a:cubicBezTo>
                    <a:pt x="5064" y="3686"/>
                    <a:pt x="5389" y="3134"/>
                    <a:pt x="5465" y="2533"/>
                  </a:cubicBezTo>
                  <a:cubicBezTo>
                    <a:pt x="5590" y="1656"/>
                    <a:pt x="5139" y="753"/>
                    <a:pt x="4412" y="277"/>
                  </a:cubicBezTo>
                  <a:cubicBezTo>
                    <a:pt x="4106" y="83"/>
                    <a:pt x="3742" y="1"/>
                    <a:pt x="3359" y="1"/>
                  </a:cubicBezTo>
                  <a:close/>
                </a:path>
              </a:pathLst>
            </a:custGeom>
            <a:solidFill>
              <a:srgbClr val="F9A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294;p129">
              <a:extLst>
                <a:ext uri="{FF2B5EF4-FFF2-40B4-BE49-F238E27FC236}">
                  <a16:creationId xmlns:a16="http://schemas.microsoft.com/office/drawing/2014/main" id="{0FC0600B-040F-42D2-AC6C-9EA9AD6B80A7}"/>
                </a:ext>
              </a:extLst>
            </p:cNvPr>
            <p:cNvSpPr/>
            <p:nvPr/>
          </p:nvSpPr>
          <p:spPr>
            <a:xfrm>
              <a:off x="1946216" y="3877697"/>
              <a:ext cx="25801" cy="64059"/>
            </a:xfrm>
            <a:custGeom>
              <a:avLst/>
              <a:gdLst/>
              <a:ahLst/>
              <a:cxnLst/>
              <a:rect l="l" t="t" r="r" b="b"/>
              <a:pathLst>
                <a:path w="1454" h="3610" extrusionOk="0">
                  <a:moveTo>
                    <a:pt x="477" y="1"/>
                  </a:moveTo>
                  <a:lnTo>
                    <a:pt x="0" y="126"/>
                  </a:lnTo>
                  <a:lnTo>
                    <a:pt x="978" y="3610"/>
                  </a:lnTo>
                  <a:lnTo>
                    <a:pt x="1454" y="3485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295;p129">
              <a:extLst>
                <a:ext uri="{FF2B5EF4-FFF2-40B4-BE49-F238E27FC236}">
                  <a16:creationId xmlns:a16="http://schemas.microsoft.com/office/drawing/2014/main" id="{C2FE2F72-3586-40E6-B7B2-48610A4ED488}"/>
                </a:ext>
              </a:extLst>
            </p:cNvPr>
            <p:cNvSpPr/>
            <p:nvPr/>
          </p:nvSpPr>
          <p:spPr>
            <a:xfrm>
              <a:off x="1914629" y="3848009"/>
              <a:ext cx="72524" cy="65177"/>
            </a:xfrm>
            <a:custGeom>
              <a:avLst/>
              <a:gdLst/>
              <a:ahLst/>
              <a:cxnLst/>
              <a:rect l="l" t="t" r="r" b="b"/>
              <a:pathLst>
                <a:path w="4087" h="3673" extrusionOk="0">
                  <a:moveTo>
                    <a:pt x="2051" y="1"/>
                  </a:moveTo>
                  <a:cubicBezTo>
                    <a:pt x="1887" y="1"/>
                    <a:pt x="1721" y="23"/>
                    <a:pt x="1555" y="70"/>
                  </a:cubicBezTo>
                  <a:cubicBezTo>
                    <a:pt x="577" y="346"/>
                    <a:pt x="1" y="1348"/>
                    <a:pt x="277" y="2326"/>
                  </a:cubicBezTo>
                  <a:cubicBezTo>
                    <a:pt x="506" y="3137"/>
                    <a:pt x="1253" y="3673"/>
                    <a:pt x="2046" y="3673"/>
                  </a:cubicBezTo>
                  <a:cubicBezTo>
                    <a:pt x="2207" y="3673"/>
                    <a:pt x="2371" y="3650"/>
                    <a:pt x="2532" y="3604"/>
                  </a:cubicBezTo>
                  <a:cubicBezTo>
                    <a:pt x="3510" y="3328"/>
                    <a:pt x="4086" y="2301"/>
                    <a:pt x="3810" y="1323"/>
                  </a:cubicBezTo>
                  <a:cubicBezTo>
                    <a:pt x="3582" y="532"/>
                    <a:pt x="2852" y="1"/>
                    <a:pt x="2051" y="1"/>
                  </a:cubicBez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296;p129">
              <a:extLst>
                <a:ext uri="{FF2B5EF4-FFF2-40B4-BE49-F238E27FC236}">
                  <a16:creationId xmlns:a16="http://schemas.microsoft.com/office/drawing/2014/main" id="{1DE2EC23-E0B1-42F8-88DE-08FB9B40A1E8}"/>
                </a:ext>
              </a:extLst>
            </p:cNvPr>
            <p:cNvSpPr/>
            <p:nvPr/>
          </p:nvSpPr>
          <p:spPr>
            <a:xfrm>
              <a:off x="1958229" y="3811684"/>
              <a:ext cx="28019" cy="102069"/>
            </a:xfrm>
            <a:custGeom>
              <a:avLst/>
              <a:gdLst/>
              <a:ahLst/>
              <a:cxnLst/>
              <a:rect l="l" t="t" r="r" b="b"/>
              <a:pathLst>
                <a:path w="1579" h="5752" extrusionOk="0">
                  <a:moveTo>
                    <a:pt x="134" y="1"/>
                  </a:moveTo>
                  <a:cubicBezTo>
                    <a:pt x="90" y="1"/>
                    <a:pt x="45" y="4"/>
                    <a:pt x="0" y="12"/>
                  </a:cubicBezTo>
                  <a:cubicBezTo>
                    <a:pt x="276" y="62"/>
                    <a:pt x="501" y="212"/>
                    <a:pt x="677" y="413"/>
                  </a:cubicBezTo>
                  <a:cubicBezTo>
                    <a:pt x="852" y="588"/>
                    <a:pt x="1003" y="814"/>
                    <a:pt x="1103" y="1039"/>
                  </a:cubicBezTo>
                  <a:cubicBezTo>
                    <a:pt x="1203" y="1240"/>
                    <a:pt x="1203" y="1490"/>
                    <a:pt x="1203" y="1766"/>
                  </a:cubicBezTo>
                  <a:cubicBezTo>
                    <a:pt x="1178" y="2017"/>
                    <a:pt x="1128" y="2267"/>
                    <a:pt x="1078" y="2518"/>
                  </a:cubicBezTo>
                  <a:cubicBezTo>
                    <a:pt x="977" y="3044"/>
                    <a:pt x="802" y="3545"/>
                    <a:pt x="677" y="4097"/>
                  </a:cubicBezTo>
                  <a:cubicBezTo>
                    <a:pt x="551" y="4623"/>
                    <a:pt x="501" y="5225"/>
                    <a:pt x="727" y="5751"/>
                  </a:cubicBezTo>
                  <a:cubicBezTo>
                    <a:pt x="702" y="5475"/>
                    <a:pt x="727" y="5200"/>
                    <a:pt x="777" y="4949"/>
                  </a:cubicBezTo>
                  <a:cubicBezTo>
                    <a:pt x="827" y="4673"/>
                    <a:pt x="902" y="4423"/>
                    <a:pt x="977" y="4172"/>
                  </a:cubicBezTo>
                  <a:lnTo>
                    <a:pt x="1253" y="3420"/>
                  </a:lnTo>
                  <a:cubicBezTo>
                    <a:pt x="1328" y="3144"/>
                    <a:pt x="1404" y="2894"/>
                    <a:pt x="1479" y="2618"/>
                  </a:cubicBezTo>
                  <a:cubicBezTo>
                    <a:pt x="1529" y="2342"/>
                    <a:pt x="1579" y="2067"/>
                    <a:pt x="1579" y="1766"/>
                  </a:cubicBezTo>
                  <a:cubicBezTo>
                    <a:pt x="1579" y="1490"/>
                    <a:pt x="1554" y="1165"/>
                    <a:pt x="1378" y="889"/>
                  </a:cubicBezTo>
                  <a:cubicBezTo>
                    <a:pt x="1228" y="638"/>
                    <a:pt x="1028" y="438"/>
                    <a:pt x="802" y="262"/>
                  </a:cubicBezTo>
                  <a:cubicBezTo>
                    <a:pt x="611" y="113"/>
                    <a:pt x="383" y="1"/>
                    <a:pt x="134" y="1"/>
                  </a:cubicBezTo>
                  <a:close/>
                </a:path>
              </a:pathLst>
            </a:custGeom>
            <a:solidFill>
              <a:srgbClr val="F1E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297;p129">
              <a:extLst>
                <a:ext uri="{FF2B5EF4-FFF2-40B4-BE49-F238E27FC236}">
                  <a16:creationId xmlns:a16="http://schemas.microsoft.com/office/drawing/2014/main" id="{3A89F811-03AC-4B28-92B8-F7948EEB2F30}"/>
                </a:ext>
              </a:extLst>
            </p:cNvPr>
            <p:cNvSpPr/>
            <p:nvPr/>
          </p:nvSpPr>
          <p:spPr>
            <a:xfrm>
              <a:off x="1877718" y="3774082"/>
              <a:ext cx="98751" cy="23139"/>
            </a:xfrm>
            <a:custGeom>
              <a:avLst/>
              <a:gdLst/>
              <a:ahLst/>
              <a:cxnLst/>
              <a:rect l="l" t="t" r="r" b="b"/>
              <a:pathLst>
                <a:path w="5565" h="1304" extrusionOk="0">
                  <a:moveTo>
                    <a:pt x="5565" y="0"/>
                  </a:moveTo>
                  <a:cubicBezTo>
                    <a:pt x="4587" y="75"/>
                    <a:pt x="3660" y="251"/>
                    <a:pt x="2733" y="451"/>
                  </a:cubicBezTo>
                  <a:cubicBezTo>
                    <a:pt x="1805" y="677"/>
                    <a:pt x="903" y="928"/>
                    <a:pt x="1" y="1304"/>
                  </a:cubicBezTo>
                  <a:cubicBezTo>
                    <a:pt x="978" y="1228"/>
                    <a:pt x="1905" y="1053"/>
                    <a:pt x="2833" y="852"/>
                  </a:cubicBezTo>
                  <a:cubicBezTo>
                    <a:pt x="3760" y="627"/>
                    <a:pt x="4662" y="376"/>
                    <a:pt x="5565" y="0"/>
                  </a:cubicBezTo>
                  <a:close/>
                </a:path>
              </a:pathLst>
            </a:custGeom>
            <a:solidFill>
              <a:srgbClr val="F1E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298;p129">
              <a:extLst>
                <a:ext uri="{FF2B5EF4-FFF2-40B4-BE49-F238E27FC236}">
                  <a16:creationId xmlns:a16="http://schemas.microsoft.com/office/drawing/2014/main" id="{7DD3E2E2-1DC3-48FC-A124-F09A8964FEC7}"/>
                </a:ext>
              </a:extLst>
            </p:cNvPr>
            <p:cNvSpPr/>
            <p:nvPr/>
          </p:nvSpPr>
          <p:spPr>
            <a:xfrm>
              <a:off x="1590863" y="2500328"/>
              <a:ext cx="413618" cy="1157666"/>
            </a:xfrm>
            <a:custGeom>
              <a:avLst/>
              <a:gdLst/>
              <a:ahLst/>
              <a:cxnLst/>
              <a:rect l="l" t="t" r="r" b="b"/>
              <a:pathLst>
                <a:path w="23309" h="65239" extrusionOk="0">
                  <a:moveTo>
                    <a:pt x="19198" y="51755"/>
                  </a:moveTo>
                  <a:cubicBezTo>
                    <a:pt x="19198" y="52382"/>
                    <a:pt x="19148" y="53033"/>
                    <a:pt x="19073" y="53660"/>
                  </a:cubicBezTo>
                  <a:cubicBezTo>
                    <a:pt x="19123" y="53033"/>
                    <a:pt x="19148" y="52382"/>
                    <a:pt x="19198" y="51755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877" y="752"/>
                    <a:pt x="1704" y="1604"/>
                    <a:pt x="2456" y="2507"/>
                  </a:cubicBezTo>
                  <a:cubicBezTo>
                    <a:pt x="7118" y="7870"/>
                    <a:pt x="10075" y="14637"/>
                    <a:pt x="10852" y="21655"/>
                  </a:cubicBezTo>
                  <a:cubicBezTo>
                    <a:pt x="10978" y="19499"/>
                    <a:pt x="11128" y="17344"/>
                    <a:pt x="11253" y="15189"/>
                  </a:cubicBezTo>
                  <a:cubicBezTo>
                    <a:pt x="14035" y="23434"/>
                    <a:pt x="14512" y="32231"/>
                    <a:pt x="14988" y="40903"/>
                  </a:cubicBezTo>
                  <a:cubicBezTo>
                    <a:pt x="15364" y="39424"/>
                    <a:pt x="15765" y="37946"/>
                    <a:pt x="16166" y="36467"/>
                  </a:cubicBezTo>
                  <a:cubicBezTo>
                    <a:pt x="17469" y="42983"/>
                    <a:pt x="18246" y="49625"/>
                    <a:pt x="18471" y="56266"/>
                  </a:cubicBezTo>
                  <a:cubicBezTo>
                    <a:pt x="18747" y="55414"/>
                    <a:pt x="18948" y="54537"/>
                    <a:pt x="19073" y="53660"/>
                  </a:cubicBezTo>
                  <a:lnTo>
                    <a:pt x="19073" y="53660"/>
                  </a:lnTo>
                  <a:cubicBezTo>
                    <a:pt x="18847" y="57520"/>
                    <a:pt x="18597" y="61379"/>
                    <a:pt x="18371" y="65239"/>
                  </a:cubicBezTo>
                  <a:cubicBezTo>
                    <a:pt x="19073" y="64412"/>
                    <a:pt x="19700" y="63510"/>
                    <a:pt x="20201" y="62557"/>
                  </a:cubicBezTo>
                  <a:cubicBezTo>
                    <a:pt x="21855" y="56542"/>
                    <a:pt x="23183" y="50427"/>
                    <a:pt x="23309" y="44236"/>
                  </a:cubicBezTo>
                  <a:lnTo>
                    <a:pt x="23309" y="44236"/>
                  </a:lnTo>
                  <a:cubicBezTo>
                    <a:pt x="22356" y="48748"/>
                    <a:pt x="21053" y="53209"/>
                    <a:pt x="19424" y="57520"/>
                  </a:cubicBezTo>
                  <a:cubicBezTo>
                    <a:pt x="20552" y="51555"/>
                    <a:pt x="20802" y="45439"/>
                    <a:pt x="20151" y="39424"/>
                  </a:cubicBezTo>
                  <a:lnTo>
                    <a:pt x="20151" y="39424"/>
                  </a:lnTo>
                  <a:cubicBezTo>
                    <a:pt x="19775" y="41931"/>
                    <a:pt x="19374" y="44437"/>
                    <a:pt x="18973" y="46943"/>
                  </a:cubicBezTo>
                  <a:cubicBezTo>
                    <a:pt x="18998" y="41154"/>
                    <a:pt x="18622" y="35890"/>
                    <a:pt x="17895" y="30151"/>
                  </a:cubicBezTo>
                  <a:cubicBezTo>
                    <a:pt x="16993" y="22958"/>
                    <a:pt x="15339" y="15665"/>
                    <a:pt x="11329" y="9549"/>
                  </a:cubicBezTo>
                  <a:cubicBezTo>
                    <a:pt x="8597" y="5414"/>
                    <a:pt x="4612" y="18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299;p129">
              <a:extLst>
                <a:ext uri="{FF2B5EF4-FFF2-40B4-BE49-F238E27FC236}">
                  <a16:creationId xmlns:a16="http://schemas.microsoft.com/office/drawing/2014/main" id="{BB3EFD86-3D68-4362-8A4D-ED5106316EBB}"/>
                </a:ext>
              </a:extLst>
            </p:cNvPr>
            <p:cNvSpPr/>
            <p:nvPr/>
          </p:nvSpPr>
          <p:spPr>
            <a:xfrm>
              <a:off x="1263069" y="2588380"/>
              <a:ext cx="583083" cy="1076731"/>
            </a:xfrm>
            <a:custGeom>
              <a:avLst/>
              <a:gdLst/>
              <a:ahLst/>
              <a:cxnLst/>
              <a:rect l="l" t="t" r="r" b="b"/>
              <a:pathLst>
                <a:path w="32859" h="60678" extrusionOk="0">
                  <a:moveTo>
                    <a:pt x="1379" y="1"/>
                  </a:moveTo>
                  <a:cubicBezTo>
                    <a:pt x="277" y="2582"/>
                    <a:pt x="1" y="5515"/>
                    <a:pt x="352" y="8322"/>
                  </a:cubicBezTo>
                  <a:cubicBezTo>
                    <a:pt x="753" y="11680"/>
                    <a:pt x="1956" y="14863"/>
                    <a:pt x="3359" y="17921"/>
                  </a:cubicBezTo>
                  <a:cubicBezTo>
                    <a:pt x="7971" y="27946"/>
                    <a:pt x="14788" y="36818"/>
                    <a:pt x="21530" y="45615"/>
                  </a:cubicBezTo>
                  <a:cubicBezTo>
                    <a:pt x="19725" y="44212"/>
                    <a:pt x="17595" y="43109"/>
                    <a:pt x="15389" y="42482"/>
                  </a:cubicBezTo>
                  <a:lnTo>
                    <a:pt x="15389" y="42482"/>
                  </a:lnTo>
                  <a:cubicBezTo>
                    <a:pt x="19249" y="46116"/>
                    <a:pt x="23109" y="49751"/>
                    <a:pt x="26994" y="53385"/>
                  </a:cubicBezTo>
                  <a:cubicBezTo>
                    <a:pt x="25515" y="52382"/>
                    <a:pt x="23911" y="51580"/>
                    <a:pt x="22207" y="51004"/>
                  </a:cubicBezTo>
                  <a:lnTo>
                    <a:pt x="22207" y="51004"/>
                  </a:lnTo>
                  <a:cubicBezTo>
                    <a:pt x="24212" y="52984"/>
                    <a:pt x="26217" y="54939"/>
                    <a:pt x="28222" y="56893"/>
                  </a:cubicBezTo>
                  <a:cubicBezTo>
                    <a:pt x="26793" y="56242"/>
                    <a:pt x="25364" y="55565"/>
                    <a:pt x="23911" y="54913"/>
                  </a:cubicBezTo>
                  <a:lnTo>
                    <a:pt x="23911" y="54913"/>
                  </a:lnTo>
                  <a:cubicBezTo>
                    <a:pt x="26542" y="57044"/>
                    <a:pt x="29324" y="58823"/>
                    <a:pt x="32081" y="60678"/>
                  </a:cubicBezTo>
                  <a:cubicBezTo>
                    <a:pt x="31680" y="60026"/>
                    <a:pt x="31304" y="59350"/>
                    <a:pt x="30953" y="58648"/>
                  </a:cubicBezTo>
                  <a:lnTo>
                    <a:pt x="30953" y="58648"/>
                  </a:lnTo>
                  <a:cubicBezTo>
                    <a:pt x="31605" y="59174"/>
                    <a:pt x="32232" y="59700"/>
                    <a:pt x="32858" y="60227"/>
                  </a:cubicBezTo>
                  <a:cubicBezTo>
                    <a:pt x="30452" y="56392"/>
                    <a:pt x="27821" y="52733"/>
                    <a:pt x="24938" y="49224"/>
                  </a:cubicBezTo>
                  <a:lnTo>
                    <a:pt x="24938" y="49224"/>
                  </a:lnTo>
                  <a:cubicBezTo>
                    <a:pt x="25640" y="49550"/>
                    <a:pt x="26267" y="50026"/>
                    <a:pt x="26718" y="50653"/>
                  </a:cubicBezTo>
                  <a:cubicBezTo>
                    <a:pt x="19199" y="39049"/>
                    <a:pt x="12432" y="26968"/>
                    <a:pt x="6492" y="14512"/>
                  </a:cubicBezTo>
                  <a:cubicBezTo>
                    <a:pt x="4938" y="11279"/>
                    <a:pt x="3460" y="7996"/>
                    <a:pt x="2332" y="4612"/>
                  </a:cubicBezTo>
                  <a:cubicBezTo>
                    <a:pt x="1830" y="3134"/>
                    <a:pt x="1429" y="1530"/>
                    <a:pt x="1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300;p129">
              <a:extLst>
                <a:ext uri="{FF2B5EF4-FFF2-40B4-BE49-F238E27FC236}">
                  <a16:creationId xmlns:a16="http://schemas.microsoft.com/office/drawing/2014/main" id="{63D3E27D-5115-464E-A530-8B4CE8F8B64A}"/>
                </a:ext>
              </a:extLst>
            </p:cNvPr>
            <p:cNvSpPr/>
            <p:nvPr/>
          </p:nvSpPr>
          <p:spPr>
            <a:xfrm>
              <a:off x="1796781" y="3681133"/>
              <a:ext cx="249956" cy="313554"/>
            </a:xfrm>
            <a:custGeom>
              <a:avLst/>
              <a:gdLst/>
              <a:ahLst/>
              <a:cxnLst/>
              <a:rect l="l" t="t" r="r" b="b"/>
              <a:pathLst>
                <a:path w="14086" h="17670" extrusionOk="0">
                  <a:moveTo>
                    <a:pt x="11880" y="0"/>
                  </a:moveTo>
                  <a:cubicBezTo>
                    <a:pt x="10933" y="362"/>
                    <a:pt x="8842" y="507"/>
                    <a:pt x="6628" y="507"/>
                  </a:cubicBezTo>
                  <a:cubicBezTo>
                    <a:pt x="4094" y="507"/>
                    <a:pt x="1400" y="318"/>
                    <a:pt x="75" y="50"/>
                  </a:cubicBezTo>
                  <a:lnTo>
                    <a:pt x="75" y="50"/>
                  </a:lnTo>
                  <a:cubicBezTo>
                    <a:pt x="0" y="3609"/>
                    <a:pt x="1103" y="13058"/>
                    <a:pt x="1103" y="13058"/>
                  </a:cubicBezTo>
                  <a:lnTo>
                    <a:pt x="5489" y="17669"/>
                  </a:lnTo>
                  <a:lnTo>
                    <a:pt x="14086" y="15213"/>
                  </a:lnTo>
                  <a:lnTo>
                    <a:pt x="13760" y="6115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301;p129">
              <a:extLst>
                <a:ext uri="{FF2B5EF4-FFF2-40B4-BE49-F238E27FC236}">
                  <a16:creationId xmlns:a16="http://schemas.microsoft.com/office/drawing/2014/main" id="{66FD5B2B-2CD7-40E8-9B27-E7E8BB8334B1}"/>
                </a:ext>
              </a:extLst>
            </p:cNvPr>
            <p:cNvSpPr/>
            <p:nvPr/>
          </p:nvSpPr>
          <p:spPr>
            <a:xfrm rot="969116">
              <a:off x="2869292" y="2792171"/>
              <a:ext cx="57156" cy="787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417;p79">
            <a:extLst>
              <a:ext uri="{FF2B5EF4-FFF2-40B4-BE49-F238E27FC236}">
                <a16:creationId xmlns:a16="http://schemas.microsoft.com/office/drawing/2014/main" id="{E34EE960-FC37-4BA0-B2D2-159823937AE0}"/>
              </a:ext>
            </a:extLst>
          </p:cNvPr>
          <p:cNvSpPr txBox="1">
            <a:spLocks/>
          </p:cNvSpPr>
          <p:nvPr/>
        </p:nvSpPr>
        <p:spPr>
          <a:xfrm>
            <a:off x="2671004" y="2923252"/>
            <a:ext cx="5664430" cy="111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dirty="0"/>
              <a:t>Запишете текста, с който говорителя ще представи едно от изображенията (по Ваш избор).</a:t>
            </a:r>
          </a:p>
        </p:txBody>
      </p:sp>
      <p:sp>
        <p:nvSpPr>
          <p:cNvPr id="1417" name="Google Shape;1417;p79"/>
          <p:cNvSpPr txBox="1">
            <a:spLocks noGrp="1"/>
          </p:cNvSpPr>
          <p:nvPr>
            <p:ph type="title"/>
          </p:nvPr>
        </p:nvSpPr>
        <p:spPr>
          <a:xfrm>
            <a:off x="2622319" y="1313477"/>
            <a:ext cx="5664430" cy="1115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bg-BG" dirty="0"/>
              <a:t>Запишете по три опорни въпроса към всяко изображение, за да подпомогнете вашите ученици в работата им (според преобладаващото ниво на постижения).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6504169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179</Words>
  <Application>Microsoft Office PowerPoint</Application>
  <PresentationFormat>On-screen Show (16:9)</PresentationFormat>
  <Paragraphs>18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Libre Baskerville</vt:lpstr>
      <vt:lpstr>Arial</vt:lpstr>
      <vt:lpstr>Palatino Linotype</vt:lpstr>
      <vt:lpstr>Roboto</vt:lpstr>
      <vt:lpstr>Generation of '27 by Slidesgo</vt:lpstr>
      <vt:lpstr>PowerPoint Presentation</vt:lpstr>
      <vt:lpstr>Подгответе задача за групова работа в края на урока за овладяване на практически дейности  „Работа с изображения от епохата на Средновековието“</vt:lpstr>
      <vt:lpstr>Изображение 1</vt:lpstr>
      <vt:lpstr>Изображение 2</vt:lpstr>
      <vt:lpstr>Изображение 3</vt:lpstr>
      <vt:lpstr>Изображение 4</vt:lpstr>
      <vt:lpstr>Вашата задача е: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Формиране на умения в 5. клас </dc:title>
  <cp:lastModifiedBy>Gabriela Naydenova</cp:lastModifiedBy>
  <cp:revision>16</cp:revision>
  <dcterms:modified xsi:type="dcterms:W3CDTF">2026-01-26T09:56:18Z</dcterms:modified>
</cp:coreProperties>
</file>