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2021" autoAdjust="0"/>
  </p:normalViewPr>
  <p:slideViewPr>
    <p:cSldViewPr snapToGrid="0">
      <p:cViewPr varScale="1">
        <p:scale>
          <a:sx n="140" d="100"/>
          <a:sy n="140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742C-7387-43A9-94A8-7C542565C46A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A090-1279-4F44-9D95-60543B9E67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7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698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07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64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32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723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761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A090-1279-4F44-9D95-60543B9E6721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149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34E906-D47C-C2F4-A4CA-C04F39885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5C5C7F1-6EFA-F78D-E2B6-B97A18EA3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4279EA4-E60C-43C6-341C-58B17EF5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D3C9583-86BF-7070-EF20-59B40AD2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C68BE56-EBB2-FA8D-FA98-A3247DE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845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955D65-43BA-ACE2-1E06-1874F2F4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358B6B61-69CD-79A2-AFBF-3F7535AB4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C751ED5-EE22-7A88-F71E-AD9014FC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809578A-53B8-740F-DF44-E3DB3B1A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0542716-3F74-7A6A-EFD4-EBEF937E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9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345D0619-1687-5AED-81F6-55538A999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31D8664-F93A-A503-B570-9757F535C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C96F265-264C-4DD7-08AB-02366988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CFB56D7-CC35-6CA9-7E45-EBEFDD9D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C203695-F87E-EE72-127C-D020FF1A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12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1BB2375-BF8C-F611-4859-4E6BACEC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EBA501C-F74D-268D-797B-7D268654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4180CD2-9112-AC2B-940C-85401D3C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58C0BB3-6682-EA7B-BDA4-95B755D8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48A995F-2EE9-BBA9-62F9-EF9E1159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79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942F4F5-06B2-F26A-D6D8-DACF4068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15DFA99-AFD7-630B-0195-A5A99CF0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1729DF3-9C95-8288-6106-EA7541CD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56C9436-DFF3-8539-A369-467D3346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D301528-6B6B-0E86-4254-95A476B7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458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8A292E9-7807-20E6-68E8-7EF2FFAD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FE286E9-EE0D-BC3B-4AE9-0A907189E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34DF244-9176-7289-7456-96642208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7A13F66-6F4C-1662-19B6-C688A682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E404ACD-360C-E1D0-88C8-3576E608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25F5FDA-AEE5-3ECF-EB9A-0F2EAB9F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862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F196BB-AFE4-F2C3-7F29-0EA646D8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616B5C9-F02F-CB53-AE09-ADBA9D2A4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51CCDAAE-B9AF-150C-1D5E-EDDA8DD7C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DAB05C5D-08A1-FD2D-9208-4F9736A5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B992E8EF-C51B-5118-5F08-11DEE6239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DA092081-2C56-E4FF-1519-67504B9F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EF4F1DD3-30BA-2F43-815A-E909D512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1F34D89F-782F-4A4E-18E0-46FD82D3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534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10C6E5-D8A4-D74E-11C6-1DD558FC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21696160-A42A-6FB9-7389-EC6E2583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B1DD1E57-F5B6-21CB-E55E-4162B344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32609033-36D6-23EC-B118-5E4400BD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868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842BB089-5F9A-886E-F831-3295A1C8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2FB235C0-58FF-4498-9994-A0157E1F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DBE35DAE-9EF6-6F3D-FAF1-8266FD18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348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6B7567-55E0-8A14-B83B-45DA9EA2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9637B01-FF1F-E449-D102-DE98EDA6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8A0AE975-085E-B5D4-176B-BFD80E0CD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8E4F152-0AEB-C026-C628-1002DB42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10554C6-7C51-52F9-DA93-9304624E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CCD7E0F-D1D6-FDFC-7187-F33E4BD9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928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F59EB52-549F-7D98-2C2F-0D42279C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58BB31CE-68C7-46C8-1508-4720AB569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8ED7C8C5-F780-AFB5-AB31-4FC53B166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45CD770-8F44-45D4-D95E-2778EAD6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AE144194-AB0A-E151-8D1F-B41FC174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DDD8AA3-3576-D8D4-074E-C485FB7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85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ED03DF04-F6A8-0874-CBEF-510384D2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61C4650-2B6A-97AD-CAC0-64F539565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2D59F4F-2C67-93F5-55D0-7AC83A1F8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5B97-C2E5-41BE-8936-DF0581B4325E}" type="datetimeFigureOut">
              <a:rPr lang="bg-BG" smtClean="0"/>
              <a:t>1.02.26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3458562-C165-329F-0DB6-028D5C1EE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D7F96AA-FE8F-1F61-196C-BA38E880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14DE-99F2-4DA6-A61F-AECFDB2B8A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098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Картина, която съдържа текст, екранна снимка, Шрифт, Марк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B90290F2-B915-9B2A-A3DC-F6D3D13C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" y="0"/>
            <a:ext cx="1120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софтуер, Уеб страница">
            <a:extLst>
              <a:ext uri="{FF2B5EF4-FFF2-40B4-BE49-F238E27FC236}">
                <a16:creationId xmlns:a16="http://schemas.microsoft.com/office/drawing/2014/main" id="{9999887E-0EA9-A387-A719-0606F286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2" y="0"/>
            <a:ext cx="10884408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4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Шрифт, Уебсайт">
            <a:extLst>
              <a:ext uri="{FF2B5EF4-FFF2-40B4-BE49-F238E27FC236}">
                <a16:creationId xmlns:a16="http://schemas.microsoft.com/office/drawing/2014/main" id="{8E69A544-121C-1C70-9CAB-42DAC9A6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11049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3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софтуер, Уеб страница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6803D7CC-AC4F-A1F2-5077-CFA2A686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9144"/>
            <a:ext cx="10972800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1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текст, екранна снимка, Уеб страница, Уебсайт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2FEF07F6-7ED6-010D-A7E4-5D7F28D1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20" y="0"/>
            <a:ext cx="1108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текст, екранна снимка, Уеб страница, Уебсайт">
            <a:extLst>
              <a:ext uri="{FF2B5EF4-FFF2-40B4-BE49-F238E27FC236}">
                <a16:creationId xmlns:a16="http://schemas.microsoft.com/office/drawing/2014/main" id="{E60A95D2-7489-B4BC-9D09-BCF6089BA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111831"/>
            <a:ext cx="10792968" cy="66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Шрифт, Уебсайт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83C8A8B4-6CB9-74F9-9A41-0BA31CBA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0"/>
            <a:ext cx="1091184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Шрифт, Уеб страница">
            <a:extLst>
              <a:ext uri="{FF2B5EF4-FFF2-40B4-BE49-F238E27FC236}">
                <a16:creationId xmlns:a16="http://schemas.microsoft.com/office/drawing/2014/main" id="{9DB79084-2D23-6C58-D823-EA6FFFD8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0"/>
            <a:ext cx="10774680" cy="6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7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Шрифт, Уеб страница">
            <a:extLst>
              <a:ext uri="{FF2B5EF4-FFF2-40B4-BE49-F238E27FC236}">
                <a16:creationId xmlns:a16="http://schemas.microsoft.com/office/drawing/2014/main" id="{949182B8-63A0-6510-87C9-B27B0B6A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" y="53921"/>
            <a:ext cx="11241024" cy="67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Уеб страница, Уебсайт">
            <a:extLst>
              <a:ext uri="{FF2B5EF4-FFF2-40B4-BE49-F238E27FC236}">
                <a16:creationId xmlns:a16="http://schemas.microsoft.com/office/drawing/2014/main" id="{C5E80C4C-6199-79C6-6F36-A55AB624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" y="50292"/>
            <a:ext cx="11149584" cy="6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Уеб страница, Уебсайт">
            <a:extLst>
              <a:ext uri="{FF2B5EF4-FFF2-40B4-BE49-F238E27FC236}">
                <a16:creationId xmlns:a16="http://schemas.microsoft.com/office/drawing/2014/main" id="{6730A28B-4AEE-DC2E-53DC-866F4D7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8" y="0"/>
            <a:ext cx="11066408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Уебсайт, Уеб страница">
            <a:extLst>
              <a:ext uri="{FF2B5EF4-FFF2-40B4-BE49-F238E27FC236}">
                <a16:creationId xmlns:a16="http://schemas.microsoft.com/office/drawing/2014/main" id="{4180B2EE-89D9-F6C9-F410-91630DC5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0"/>
            <a:ext cx="11122152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5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7</Words>
  <Application>Microsoft Macintosh PowerPoint</Application>
  <PresentationFormat>Widescreen</PresentationFormat>
  <Paragraphs>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Vesi</dc:creator>
  <cp:lastModifiedBy>Vessela Mihaylova</cp:lastModifiedBy>
  <cp:revision>4</cp:revision>
  <dcterms:created xsi:type="dcterms:W3CDTF">2026-01-27T09:37:14Z</dcterms:created>
  <dcterms:modified xsi:type="dcterms:W3CDTF">2026-02-01T14:27:48Z</dcterms:modified>
</cp:coreProperties>
</file>