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54"/>
  </p:notesMasterIdLst>
  <p:sldIdLst>
    <p:sldId id="256" r:id="rId2"/>
    <p:sldId id="261" r:id="rId3"/>
    <p:sldId id="259" r:id="rId4"/>
    <p:sldId id="258" r:id="rId5"/>
    <p:sldId id="286" r:id="rId6"/>
    <p:sldId id="299" r:id="rId7"/>
    <p:sldId id="260" r:id="rId8"/>
    <p:sldId id="262" r:id="rId9"/>
    <p:sldId id="263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67" r:id="rId23"/>
    <p:sldId id="266" r:id="rId24"/>
    <p:sldId id="301" r:id="rId25"/>
    <p:sldId id="300" r:id="rId26"/>
    <p:sldId id="302" r:id="rId27"/>
    <p:sldId id="303" r:id="rId28"/>
    <p:sldId id="304" r:id="rId29"/>
    <p:sldId id="305" r:id="rId30"/>
    <p:sldId id="307" r:id="rId31"/>
    <p:sldId id="308" r:id="rId32"/>
    <p:sldId id="311" r:id="rId33"/>
    <p:sldId id="320" r:id="rId34"/>
    <p:sldId id="328" r:id="rId35"/>
    <p:sldId id="329" r:id="rId36"/>
    <p:sldId id="333" r:id="rId37"/>
    <p:sldId id="309" r:id="rId38"/>
    <p:sldId id="310" r:id="rId39"/>
    <p:sldId id="312" r:id="rId40"/>
    <p:sldId id="313" r:id="rId41"/>
    <p:sldId id="330" r:id="rId42"/>
    <p:sldId id="331" r:id="rId43"/>
    <p:sldId id="314" r:id="rId44"/>
    <p:sldId id="315" r:id="rId45"/>
    <p:sldId id="316" r:id="rId46"/>
    <p:sldId id="317" r:id="rId47"/>
    <p:sldId id="318" r:id="rId48"/>
    <p:sldId id="332" r:id="rId49"/>
    <p:sldId id="334" r:id="rId50"/>
    <p:sldId id="319" r:id="rId51"/>
    <p:sldId id="321" r:id="rId52"/>
    <p:sldId id="322" r:id="rId53"/>
  </p:sldIdLst>
  <p:sldSz cx="9144000" cy="5143500" type="screen16x9"/>
  <p:notesSz cx="6858000" cy="9144000"/>
  <p:embeddedFontLst>
    <p:embeddedFont>
      <p:font typeface="Alata" panose="020B0604020202020204" charset="0"/>
      <p:regular r:id="rId55"/>
    </p:embeddedFont>
    <p:embeddedFont>
      <p:font typeface="Montserrat" panose="020B0604020202020204" charset="-52"/>
      <p:regular r:id="rId56"/>
      <p:bold r:id="rId57"/>
      <p:italic r:id="rId58"/>
      <p:boldItalic r:id="rId59"/>
    </p:embeddedFont>
    <p:embeddedFont>
      <p:font typeface="Luckiest Guy" panose="020B0604020202020204" charset="0"/>
      <p:regular r:id="rId60"/>
    </p:embeddedFont>
    <p:embeddedFont>
      <p:font typeface="Black Han Sans" panose="02000000000000000000" charset="-127"/>
      <p:regular r:id="rId61"/>
    </p:embeddedFont>
    <p:embeddedFont>
      <p:font typeface="Hind Madurai" panose="020B060402020202020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9EA1EAB-601D-4E1A-9C49-6D8274682B09}">
  <a:tblStyle styleId="{49EA1EAB-601D-4E1A-9C49-6D8274682B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4" d="100"/>
          <a:sy n="154" d="100"/>
        </p:scale>
        <p:origin x="-3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600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f3a1b2555f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f3a1b2555f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2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78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936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311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5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197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03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2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g1197e5c1541_0_5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9" name="Google Shape;2779;g1197e5c1541_0_5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622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g1197e5c1541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9" name="Google Shape;2429;g1197e5c1541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118e3993b0c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118e3993b0c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97e5c154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97e5c1541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g1197e5c1541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9" name="Google Shape;2429;g1197e5c1541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18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1430ed47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1430ed47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f3a1b2555f_0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f3a1b2555f_0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g1197e5c1541_0_5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7" name="Google Shape;4707;g1197e5c1541_0_5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8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f3a1b2535a_0_2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f3a1b2535a_0_2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197e5c1541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1197e5c1541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97e5c1541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197e5c1541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97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30108" y="884700"/>
            <a:ext cx="6083747" cy="3116467"/>
            <a:chOff x="983725" y="615450"/>
            <a:chExt cx="5420785" cy="3648404"/>
          </a:xfrm>
        </p:grpSpPr>
        <p:sp>
          <p:nvSpPr>
            <p:cNvPr id="10" name="Google Shape;10;p2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95771" y="1488625"/>
            <a:ext cx="5552400" cy="16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795775" y="3172800"/>
            <a:ext cx="5611500" cy="45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-164025" y="4257498"/>
            <a:ext cx="9904480" cy="1037817"/>
            <a:chOff x="238125" y="2546675"/>
            <a:chExt cx="7125525" cy="578300"/>
          </a:xfrm>
        </p:grpSpPr>
        <p:sp>
          <p:nvSpPr>
            <p:cNvPr id="17" name="Google Shape;17;p2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13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156" name="Google Shape;156;p13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13"/>
          <p:cNvGrpSpPr/>
          <p:nvPr/>
        </p:nvGrpSpPr>
        <p:grpSpPr>
          <a:xfrm>
            <a:off x="242148" y="244973"/>
            <a:ext cx="8659704" cy="4653539"/>
            <a:chOff x="983725" y="615450"/>
            <a:chExt cx="5420785" cy="3648404"/>
          </a:xfrm>
        </p:grpSpPr>
        <p:sp>
          <p:nvSpPr>
            <p:cNvPr id="170" name="Google Shape;170;p13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Luckiest Guy"/>
              <a:buNone/>
              <a:defRPr sz="35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2"/>
          </p:nvPr>
        </p:nvSpPr>
        <p:spPr>
          <a:xfrm>
            <a:off x="2242087" y="1763526"/>
            <a:ext cx="20844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"/>
          </p:nvPr>
        </p:nvSpPr>
        <p:spPr>
          <a:xfrm>
            <a:off x="2241925" y="2121426"/>
            <a:ext cx="20844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>
            <a:off x="1329437" y="1952663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4" hasCustomPrompt="1"/>
          </p:nvPr>
        </p:nvSpPr>
        <p:spPr>
          <a:xfrm>
            <a:off x="1329437" y="3360288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5" hasCustomPrompt="1"/>
          </p:nvPr>
        </p:nvSpPr>
        <p:spPr>
          <a:xfrm>
            <a:off x="4876687" y="1953713"/>
            <a:ext cx="776400" cy="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>
            <a:off x="4876687" y="3361338"/>
            <a:ext cx="776400" cy="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7"/>
          </p:nvPr>
        </p:nvSpPr>
        <p:spPr>
          <a:xfrm>
            <a:off x="2242112" y="3169437"/>
            <a:ext cx="20844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2242100" y="3527324"/>
            <a:ext cx="20844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/>
          </p:nvPr>
        </p:nvSpPr>
        <p:spPr>
          <a:xfrm>
            <a:off x="5780857" y="1763525"/>
            <a:ext cx="20844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3"/>
          </p:nvPr>
        </p:nvSpPr>
        <p:spPr>
          <a:xfrm>
            <a:off x="5780690" y="2121425"/>
            <a:ext cx="20844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title" idx="14"/>
          </p:nvPr>
        </p:nvSpPr>
        <p:spPr>
          <a:xfrm>
            <a:off x="5780863" y="3169437"/>
            <a:ext cx="20844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5"/>
          </p:nvPr>
        </p:nvSpPr>
        <p:spPr>
          <a:xfrm>
            <a:off x="5780691" y="3527324"/>
            <a:ext cx="20844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4"/>
          <p:cNvGrpSpPr/>
          <p:nvPr/>
        </p:nvGrpSpPr>
        <p:grpSpPr>
          <a:xfrm>
            <a:off x="1923947" y="944286"/>
            <a:ext cx="5296107" cy="3350694"/>
            <a:chOff x="983725" y="615450"/>
            <a:chExt cx="5420785" cy="3648404"/>
          </a:xfrm>
        </p:grpSpPr>
        <p:sp>
          <p:nvSpPr>
            <p:cNvPr id="189" name="Google Shape;189;p14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4"/>
          <p:cNvSpPr txBox="1">
            <a:spLocks noGrp="1"/>
          </p:cNvSpPr>
          <p:nvPr>
            <p:ph type="title"/>
          </p:nvPr>
        </p:nvSpPr>
        <p:spPr>
          <a:xfrm>
            <a:off x="4169313" y="1912938"/>
            <a:ext cx="2567700" cy="6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subTitle" idx="1"/>
          </p:nvPr>
        </p:nvSpPr>
        <p:spPr>
          <a:xfrm>
            <a:off x="4169317" y="2578913"/>
            <a:ext cx="25677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2666452" y="2208450"/>
            <a:ext cx="1102800" cy="6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grpSp>
        <p:nvGrpSpPr>
          <p:cNvPr id="196" name="Google Shape;196;p14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197" name="Google Shape;197;p14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>
            <a:spLocks noGrp="1"/>
          </p:cNvSpPr>
          <p:nvPr>
            <p:ph type="title" hasCustomPrompt="1"/>
          </p:nvPr>
        </p:nvSpPr>
        <p:spPr>
          <a:xfrm>
            <a:off x="1544125" y="2127512"/>
            <a:ext cx="2466000" cy="5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258" name="Google Shape;258;p17"/>
          <p:cNvSpPr txBox="1">
            <a:spLocks noGrp="1"/>
          </p:cNvSpPr>
          <p:nvPr>
            <p:ph type="title" idx="2" hasCustomPrompt="1"/>
          </p:nvPr>
        </p:nvSpPr>
        <p:spPr>
          <a:xfrm>
            <a:off x="5066575" y="1075088"/>
            <a:ext cx="2609100" cy="10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1000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7"/>
          <p:cNvSpPr txBox="1">
            <a:spLocks noGrp="1"/>
          </p:cNvSpPr>
          <p:nvPr>
            <p:ph type="subTitle" idx="1"/>
          </p:nvPr>
        </p:nvSpPr>
        <p:spPr>
          <a:xfrm>
            <a:off x="1544125" y="2684863"/>
            <a:ext cx="2466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17"/>
          <p:cNvSpPr txBox="1">
            <a:spLocks noGrp="1"/>
          </p:cNvSpPr>
          <p:nvPr>
            <p:ph type="subTitle" idx="3"/>
          </p:nvPr>
        </p:nvSpPr>
        <p:spPr>
          <a:xfrm>
            <a:off x="5066575" y="2321038"/>
            <a:ext cx="26091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1" name="Google Shape;261;p17"/>
          <p:cNvSpPr txBox="1">
            <a:spLocks noGrp="1"/>
          </p:cNvSpPr>
          <p:nvPr>
            <p:ph type="title" idx="4" hasCustomPrompt="1"/>
          </p:nvPr>
        </p:nvSpPr>
        <p:spPr>
          <a:xfrm>
            <a:off x="1543975" y="809050"/>
            <a:ext cx="2466300" cy="5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17"/>
          <p:cNvSpPr txBox="1">
            <a:spLocks noGrp="1"/>
          </p:cNvSpPr>
          <p:nvPr>
            <p:ph type="subTitle" idx="5"/>
          </p:nvPr>
        </p:nvSpPr>
        <p:spPr>
          <a:xfrm>
            <a:off x="1543975" y="1366400"/>
            <a:ext cx="24663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subTitle" idx="6"/>
          </p:nvPr>
        </p:nvSpPr>
        <p:spPr>
          <a:xfrm>
            <a:off x="1544125" y="3485125"/>
            <a:ext cx="2466000" cy="8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7"/>
          </p:nvPr>
        </p:nvSpPr>
        <p:spPr>
          <a:xfrm>
            <a:off x="5138125" y="3485125"/>
            <a:ext cx="2466000" cy="8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 txBox="1">
            <a:spLocks noGrp="1"/>
          </p:cNvSpPr>
          <p:nvPr>
            <p:ph type="title"/>
          </p:nvPr>
        </p:nvSpPr>
        <p:spPr>
          <a:xfrm>
            <a:off x="2076425" y="3504000"/>
            <a:ext cx="49911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1"/>
          </p:nvPr>
        </p:nvSpPr>
        <p:spPr>
          <a:xfrm>
            <a:off x="2076425" y="1477175"/>
            <a:ext cx="4991100" cy="15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>
            <a:spLocks noGrp="1"/>
          </p:cNvSpPr>
          <p:nvPr>
            <p:ph type="title"/>
          </p:nvPr>
        </p:nvSpPr>
        <p:spPr>
          <a:xfrm>
            <a:off x="880200" y="540000"/>
            <a:ext cx="7383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0"/>
          <p:cNvSpPr txBox="1">
            <a:spLocks noGrp="1"/>
          </p:cNvSpPr>
          <p:nvPr>
            <p:ph type="subTitle" idx="1"/>
          </p:nvPr>
        </p:nvSpPr>
        <p:spPr>
          <a:xfrm>
            <a:off x="727113" y="3125263"/>
            <a:ext cx="2329200" cy="8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0"/>
          <p:cNvSpPr txBox="1">
            <a:spLocks noGrp="1"/>
          </p:cNvSpPr>
          <p:nvPr>
            <p:ph type="subTitle" idx="2"/>
          </p:nvPr>
        </p:nvSpPr>
        <p:spPr>
          <a:xfrm>
            <a:off x="3407850" y="3125263"/>
            <a:ext cx="2328300" cy="8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0"/>
          <p:cNvSpPr txBox="1">
            <a:spLocks noGrp="1"/>
          </p:cNvSpPr>
          <p:nvPr>
            <p:ph type="title" idx="3"/>
          </p:nvPr>
        </p:nvSpPr>
        <p:spPr>
          <a:xfrm>
            <a:off x="726813" y="2751163"/>
            <a:ext cx="23298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94" name="Google Shape;294;p20"/>
          <p:cNvSpPr txBox="1">
            <a:spLocks noGrp="1"/>
          </p:cNvSpPr>
          <p:nvPr>
            <p:ph type="title" idx="4"/>
          </p:nvPr>
        </p:nvSpPr>
        <p:spPr>
          <a:xfrm>
            <a:off x="3407400" y="2751163"/>
            <a:ext cx="23292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95" name="Google Shape;295;p20"/>
          <p:cNvSpPr txBox="1">
            <a:spLocks noGrp="1"/>
          </p:cNvSpPr>
          <p:nvPr>
            <p:ph type="subTitle" idx="5"/>
          </p:nvPr>
        </p:nvSpPr>
        <p:spPr>
          <a:xfrm>
            <a:off x="6101763" y="3125263"/>
            <a:ext cx="2328300" cy="8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0"/>
          <p:cNvSpPr txBox="1">
            <a:spLocks noGrp="1"/>
          </p:cNvSpPr>
          <p:nvPr>
            <p:ph type="title" idx="6"/>
          </p:nvPr>
        </p:nvSpPr>
        <p:spPr>
          <a:xfrm>
            <a:off x="6101313" y="2751163"/>
            <a:ext cx="23292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2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>
            <a:spLocks noGrp="1"/>
          </p:cNvSpPr>
          <p:nvPr>
            <p:ph type="title"/>
          </p:nvPr>
        </p:nvSpPr>
        <p:spPr>
          <a:xfrm>
            <a:off x="880200" y="540000"/>
            <a:ext cx="7383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1"/>
          <p:cNvSpPr txBox="1">
            <a:spLocks noGrp="1"/>
          </p:cNvSpPr>
          <p:nvPr>
            <p:ph type="title" idx="2"/>
          </p:nvPr>
        </p:nvSpPr>
        <p:spPr>
          <a:xfrm>
            <a:off x="829125" y="3426143"/>
            <a:ext cx="23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0" name="Google Shape;300;p21"/>
          <p:cNvSpPr txBox="1">
            <a:spLocks noGrp="1"/>
          </p:cNvSpPr>
          <p:nvPr>
            <p:ph type="subTitle" idx="1"/>
          </p:nvPr>
        </p:nvSpPr>
        <p:spPr>
          <a:xfrm>
            <a:off x="829125" y="3831825"/>
            <a:ext cx="23589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1"/>
          <p:cNvSpPr txBox="1">
            <a:spLocks noGrp="1"/>
          </p:cNvSpPr>
          <p:nvPr>
            <p:ph type="title" idx="3"/>
          </p:nvPr>
        </p:nvSpPr>
        <p:spPr>
          <a:xfrm>
            <a:off x="3392550" y="3426143"/>
            <a:ext cx="23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2" name="Google Shape;302;p21"/>
          <p:cNvSpPr txBox="1">
            <a:spLocks noGrp="1"/>
          </p:cNvSpPr>
          <p:nvPr>
            <p:ph type="subTitle" idx="4"/>
          </p:nvPr>
        </p:nvSpPr>
        <p:spPr>
          <a:xfrm>
            <a:off x="3392550" y="3831825"/>
            <a:ext cx="23589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21"/>
          <p:cNvSpPr txBox="1">
            <a:spLocks noGrp="1"/>
          </p:cNvSpPr>
          <p:nvPr>
            <p:ph type="title" idx="5"/>
          </p:nvPr>
        </p:nvSpPr>
        <p:spPr>
          <a:xfrm>
            <a:off x="5955975" y="3426143"/>
            <a:ext cx="23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4" name="Google Shape;304;p21"/>
          <p:cNvSpPr txBox="1">
            <a:spLocks noGrp="1"/>
          </p:cNvSpPr>
          <p:nvPr>
            <p:ph type="subTitle" idx="6"/>
          </p:nvPr>
        </p:nvSpPr>
        <p:spPr>
          <a:xfrm>
            <a:off x="5955975" y="3831825"/>
            <a:ext cx="23589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>
            <a:spLocks noGrp="1"/>
          </p:cNvSpPr>
          <p:nvPr>
            <p:ph type="subTitle" idx="1"/>
          </p:nvPr>
        </p:nvSpPr>
        <p:spPr>
          <a:xfrm>
            <a:off x="1210575" y="3934651"/>
            <a:ext cx="29241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2"/>
          <p:cNvSpPr txBox="1">
            <a:spLocks noGrp="1"/>
          </p:cNvSpPr>
          <p:nvPr>
            <p:ph type="subTitle" idx="2"/>
          </p:nvPr>
        </p:nvSpPr>
        <p:spPr>
          <a:xfrm>
            <a:off x="5020624" y="3934651"/>
            <a:ext cx="29241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1210025" y="3600896"/>
            <a:ext cx="2925300" cy="2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09" name="Google Shape;309;p22"/>
          <p:cNvSpPr txBox="1">
            <a:spLocks noGrp="1"/>
          </p:cNvSpPr>
          <p:nvPr>
            <p:ph type="title" idx="3"/>
          </p:nvPr>
        </p:nvSpPr>
        <p:spPr>
          <a:xfrm>
            <a:off x="5019975" y="3600896"/>
            <a:ext cx="2925300" cy="2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0" name="Google Shape;310;p22"/>
          <p:cNvSpPr txBox="1">
            <a:spLocks noGrp="1"/>
          </p:cNvSpPr>
          <p:nvPr>
            <p:ph type="subTitle" idx="4"/>
          </p:nvPr>
        </p:nvSpPr>
        <p:spPr>
          <a:xfrm>
            <a:off x="1209975" y="2372925"/>
            <a:ext cx="29253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2"/>
          <p:cNvSpPr txBox="1">
            <a:spLocks noGrp="1"/>
          </p:cNvSpPr>
          <p:nvPr>
            <p:ph type="subTitle" idx="5"/>
          </p:nvPr>
        </p:nvSpPr>
        <p:spPr>
          <a:xfrm>
            <a:off x="5020625" y="2372925"/>
            <a:ext cx="29241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 idx="6"/>
          </p:nvPr>
        </p:nvSpPr>
        <p:spPr>
          <a:xfrm>
            <a:off x="1209975" y="2041850"/>
            <a:ext cx="2925300" cy="2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3" name="Google Shape;313;p22"/>
          <p:cNvSpPr txBox="1">
            <a:spLocks noGrp="1"/>
          </p:cNvSpPr>
          <p:nvPr>
            <p:ph type="title" idx="7"/>
          </p:nvPr>
        </p:nvSpPr>
        <p:spPr>
          <a:xfrm>
            <a:off x="5019975" y="2041850"/>
            <a:ext cx="2925300" cy="2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title" idx="8"/>
          </p:nvPr>
        </p:nvSpPr>
        <p:spPr>
          <a:xfrm>
            <a:off x="880200" y="540000"/>
            <a:ext cx="7383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_1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879415" y="2145138"/>
            <a:ext cx="20112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3566431" y="2145138"/>
            <a:ext cx="20112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/>
          </p:nvPr>
        </p:nvSpPr>
        <p:spPr>
          <a:xfrm>
            <a:off x="879415" y="1771038"/>
            <a:ext cx="20112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3"/>
          </p:nvPr>
        </p:nvSpPr>
        <p:spPr>
          <a:xfrm>
            <a:off x="3566431" y="1771038"/>
            <a:ext cx="20112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4"/>
          </p:nvPr>
        </p:nvSpPr>
        <p:spPr>
          <a:xfrm>
            <a:off x="6239019" y="2145138"/>
            <a:ext cx="20112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title" idx="5"/>
          </p:nvPr>
        </p:nvSpPr>
        <p:spPr>
          <a:xfrm>
            <a:off x="6239019" y="1771038"/>
            <a:ext cx="20112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22" name="Google Shape;322;p23"/>
          <p:cNvSpPr txBox="1">
            <a:spLocks noGrp="1"/>
          </p:cNvSpPr>
          <p:nvPr>
            <p:ph type="subTitle" idx="6"/>
          </p:nvPr>
        </p:nvSpPr>
        <p:spPr>
          <a:xfrm>
            <a:off x="879415" y="3641838"/>
            <a:ext cx="20112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3"/>
          <p:cNvSpPr txBox="1">
            <a:spLocks noGrp="1"/>
          </p:cNvSpPr>
          <p:nvPr>
            <p:ph type="subTitle" idx="7"/>
          </p:nvPr>
        </p:nvSpPr>
        <p:spPr>
          <a:xfrm>
            <a:off x="3566431" y="3641838"/>
            <a:ext cx="20112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3"/>
          <p:cNvSpPr txBox="1">
            <a:spLocks noGrp="1"/>
          </p:cNvSpPr>
          <p:nvPr>
            <p:ph type="title" idx="8"/>
          </p:nvPr>
        </p:nvSpPr>
        <p:spPr>
          <a:xfrm>
            <a:off x="879415" y="3267738"/>
            <a:ext cx="20112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25" name="Google Shape;325;p23"/>
          <p:cNvSpPr txBox="1">
            <a:spLocks noGrp="1"/>
          </p:cNvSpPr>
          <p:nvPr>
            <p:ph type="title" idx="9"/>
          </p:nvPr>
        </p:nvSpPr>
        <p:spPr>
          <a:xfrm>
            <a:off x="3566431" y="3267738"/>
            <a:ext cx="20112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26" name="Google Shape;326;p23"/>
          <p:cNvSpPr txBox="1">
            <a:spLocks noGrp="1"/>
          </p:cNvSpPr>
          <p:nvPr>
            <p:ph type="subTitle" idx="13"/>
          </p:nvPr>
        </p:nvSpPr>
        <p:spPr>
          <a:xfrm>
            <a:off x="6239019" y="3641838"/>
            <a:ext cx="20112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3"/>
          <p:cNvSpPr txBox="1">
            <a:spLocks noGrp="1"/>
          </p:cNvSpPr>
          <p:nvPr>
            <p:ph type="title" idx="14"/>
          </p:nvPr>
        </p:nvSpPr>
        <p:spPr>
          <a:xfrm>
            <a:off x="6239019" y="3267738"/>
            <a:ext cx="20112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title" idx="15"/>
          </p:nvPr>
        </p:nvSpPr>
        <p:spPr>
          <a:xfrm>
            <a:off x="880200" y="540000"/>
            <a:ext cx="7383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 txBox="1">
            <a:spLocks noGrp="1"/>
          </p:cNvSpPr>
          <p:nvPr>
            <p:ph type="title"/>
          </p:nvPr>
        </p:nvSpPr>
        <p:spPr>
          <a:xfrm>
            <a:off x="2382800" y="1715900"/>
            <a:ext cx="4378500" cy="7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1" name="Google Shape;331;p24"/>
          <p:cNvSpPr txBox="1">
            <a:spLocks noGrp="1"/>
          </p:cNvSpPr>
          <p:nvPr>
            <p:ph type="subTitle" idx="1"/>
          </p:nvPr>
        </p:nvSpPr>
        <p:spPr>
          <a:xfrm>
            <a:off x="2382800" y="2423500"/>
            <a:ext cx="4378500" cy="10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3533626" y="944286"/>
            <a:ext cx="5296107" cy="3350694"/>
            <a:chOff x="983725" y="615450"/>
            <a:chExt cx="5420785" cy="3648404"/>
          </a:xfrm>
        </p:grpSpPr>
        <p:sp>
          <p:nvSpPr>
            <p:cNvPr id="32" name="Google Shape;32;p3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848100" y="2686850"/>
            <a:ext cx="4657800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0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3848100" y="3561175"/>
            <a:ext cx="46578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5666839" y="1654620"/>
            <a:ext cx="1102800" cy="6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164023" y="4548453"/>
            <a:ext cx="9904480" cy="803837"/>
            <a:chOff x="238125" y="2546675"/>
            <a:chExt cx="7125525" cy="578300"/>
          </a:xfrm>
        </p:grpSpPr>
        <p:sp>
          <p:nvSpPr>
            <p:cNvPr id="40" name="Google Shape;40;p3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subTitle" idx="1"/>
          </p:nvPr>
        </p:nvSpPr>
        <p:spPr>
          <a:xfrm>
            <a:off x="1685229" y="2386875"/>
            <a:ext cx="2645100" cy="11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5"/>
          <p:cNvSpPr txBox="1">
            <a:spLocks noGrp="1"/>
          </p:cNvSpPr>
          <p:nvPr>
            <p:ph type="title"/>
          </p:nvPr>
        </p:nvSpPr>
        <p:spPr>
          <a:xfrm>
            <a:off x="1685225" y="1609588"/>
            <a:ext cx="26451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 txBox="1">
            <a:spLocks noGrp="1"/>
          </p:cNvSpPr>
          <p:nvPr>
            <p:ph type="subTitle" idx="1"/>
          </p:nvPr>
        </p:nvSpPr>
        <p:spPr>
          <a:xfrm>
            <a:off x="5126775" y="2430925"/>
            <a:ext cx="24840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6"/>
          <p:cNvSpPr txBox="1">
            <a:spLocks noGrp="1"/>
          </p:cNvSpPr>
          <p:nvPr>
            <p:ph type="title"/>
          </p:nvPr>
        </p:nvSpPr>
        <p:spPr>
          <a:xfrm>
            <a:off x="5584725" y="1655675"/>
            <a:ext cx="15678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subTitle" idx="1"/>
          </p:nvPr>
        </p:nvSpPr>
        <p:spPr>
          <a:xfrm>
            <a:off x="1532875" y="2432738"/>
            <a:ext cx="24840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7"/>
          <p:cNvSpPr txBox="1">
            <a:spLocks noGrp="1"/>
          </p:cNvSpPr>
          <p:nvPr>
            <p:ph type="title"/>
          </p:nvPr>
        </p:nvSpPr>
        <p:spPr>
          <a:xfrm>
            <a:off x="1990825" y="1653862"/>
            <a:ext cx="1567800" cy="7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">
  <p:cSld name="CUSTOM_8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31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412" name="Google Shape;412;p31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31"/>
          <p:cNvGrpSpPr/>
          <p:nvPr/>
        </p:nvGrpSpPr>
        <p:grpSpPr>
          <a:xfrm>
            <a:off x="572132" y="1103427"/>
            <a:ext cx="2047860" cy="4331337"/>
            <a:chOff x="572137" y="1103436"/>
            <a:chExt cx="2047860" cy="4331337"/>
          </a:xfrm>
        </p:grpSpPr>
        <p:sp>
          <p:nvSpPr>
            <p:cNvPr id="426" name="Google Shape;426;p31"/>
            <p:cNvSpPr/>
            <p:nvPr/>
          </p:nvSpPr>
          <p:spPr>
            <a:xfrm flipH="1">
              <a:off x="572137" y="5176276"/>
              <a:ext cx="46714" cy="29094"/>
            </a:xfrm>
            <a:custGeom>
              <a:avLst/>
              <a:gdLst/>
              <a:ahLst/>
              <a:cxnLst/>
              <a:rect l="l" t="t" r="r" b="b"/>
              <a:pathLst>
                <a:path w="1368" h="852" extrusionOk="0">
                  <a:moveTo>
                    <a:pt x="1216" y="1"/>
                  </a:moveTo>
                  <a:lnTo>
                    <a:pt x="0" y="1"/>
                  </a:lnTo>
                  <a:lnTo>
                    <a:pt x="1368" y="852"/>
                  </a:lnTo>
                  <a:lnTo>
                    <a:pt x="1368" y="92"/>
                  </a:lnTo>
                  <a:close/>
                </a:path>
              </a:pathLst>
            </a:custGeom>
            <a:solidFill>
              <a:srgbClr val="AFB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 flipH="1">
              <a:off x="819160" y="1103436"/>
              <a:ext cx="1800837" cy="4331337"/>
            </a:xfrm>
            <a:custGeom>
              <a:avLst/>
              <a:gdLst/>
              <a:ahLst/>
              <a:cxnLst/>
              <a:rect l="l" t="t" r="r" b="b"/>
              <a:pathLst>
                <a:path w="52737" h="126842" extrusionOk="0">
                  <a:moveTo>
                    <a:pt x="1186" y="126841"/>
                  </a:moveTo>
                  <a:lnTo>
                    <a:pt x="52737" y="126841"/>
                  </a:lnTo>
                  <a:lnTo>
                    <a:pt x="52737" y="1"/>
                  </a:lnTo>
                  <a:lnTo>
                    <a:pt x="0" y="73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 flipH="1">
              <a:off x="880387" y="3766770"/>
              <a:ext cx="1614016" cy="1601586"/>
            </a:xfrm>
            <a:custGeom>
              <a:avLst/>
              <a:gdLst/>
              <a:ahLst/>
              <a:cxnLst/>
              <a:rect l="l" t="t" r="r" b="b"/>
              <a:pathLst>
                <a:path w="47266" h="46902" extrusionOk="0">
                  <a:moveTo>
                    <a:pt x="47265" y="1"/>
                  </a:moveTo>
                  <a:lnTo>
                    <a:pt x="47265" y="46901"/>
                  </a:lnTo>
                  <a:lnTo>
                    <a:pt x="1034" y="46901"/>
                  </a:lnTo>
                  <a:lnTo>
                    <a:pt x="0" y="274"/>
                  </a:lnTo>
                  <a:lnTo>
                    <a:pt x="22766" y="153"/>
                  </a:lnTo>
                  <a:lnTo>
                    <a:pt x="23982" y="1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BFC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 flipH="1">
              <a:off x="1675443" y="3771960"/>
              <a:ext cx="41558" cy="1596396"/>
            </a:xfrm>
            <a:custGeom>
              <a:avLst/>
              <a:gdLst/>
              <a:ahLst/>
              <a:cxnLst/>
              <a:rect l="l" t="t" r="r" b="b"/>
              <a:pathLst>
                <a:path w="1217" h="46750" extrusionOk="0">
                  <a:moveTo>
                    <a:pt x="0" y="1"/>
                  </a:moveTo>
                  <a:lnTo>
                    <a:pt x="0" y="46749"/>
                  </a:lnTo>
                  <a:lnTo>
                    <a:pt x="1216" y="46749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 flipH="1">
              <a:off x="1532228" y="4264982"/>
              <a:ext cx="67475" cy="68534"/>
            </a:xfrm>
            <a:custGeom>
              <a:avLst/>
              <a:gdLst/>
              <a:ahLst/>
              <a:cxnLst/>
              <a:rect l="l" t="t" r="r" b="b"/>
              <a:pathLst>
                <a:path w="1976" h="2007" extrusionOk="0">
                  <a:moveTo>
                    <a:pt x="1003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51"/>
                    <a:pt x="456" y="2007"/>
                    <a:pt x="1003" y="2007"/>
                  </a:cubicBezTo>
                  <a:cubicBezTo>
                    <a:pt x="1550" y="2007"/>
                    <a:pt x="1976" y="1551"/>
                    <a:pt x="1976" y="1004"/>
                  </a:cubicBezTo>
                  <a:cubicBezTo>
                    <a:pt x="1976" y="457"/>
                    <a:pt x="1550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 flipH="1">
              <a:off x="575245" y="1103436"/>
              <a:ext cx="243950" cy="4331337"/>
            </a:xfrm>
            <a:custGeom>
              <a:avLst/>
              <a:gdLst/>
              <a:ahLst/>
              <a:cxnLst/>
              <a:rect l="l" t="t" r="r" b="b"/>
              <a:pathLst>
                <a:path w="7144" h="126842" extrusionOk="0">
                  <a:moveTo>
                    <a:pt x="7144" y="4074"/>
                  </a:moveTo>
                  <a:lnTo>
                    <a:pt x="7144" y="126112"/>
                  </a:lnTo>
                  <a:lnTo>
                    <a:pt x="1" y="1268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 flipH="1">
              <a:off x="2355285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3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 flipH="1">
              <a:off x="2087501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 flipH="1">
              <a:off x="2222452" y="2425763"/>
              <a:ext cx="1059" cy="1093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0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1"/>
                  </a:cubicBezTo>
                  <a:cubicBezTo>
                    <a:pt x="31" y="1"/>
                    <a:pt x="0" y="1"/>
                    <a:pt x="0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 flipH="1">
              <a:off x="1516657" y="2425763"/>
              <a:ext cx="34" cy="1093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 flipH="1">
              <a:off x="1385872" y="3154403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 flipH="1">
              <a:off x="1251980" y="3154403"/>
              <a:ext cx="1059" cy="34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cubicBezTo>
                    <a:pt x="0" y="0"/>
                    <a:pt x="0" y="0"/>
                    <a:pt x="31" y="0"/>
                  </a:cubicBezTo>
                  <a:cubicBezTo>
                    <a:pt x="3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flipH="1">
              <a:off x="2227642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2" y="973"/>
                    <a:pt x="183" y="1094"/>
                  </a:cubicBezTo>
                  <a:cubicBezTo>
                    <a:pt x="183" y="1125"/>
                    <a:pt x="214" y="1125"/>
                    <a:pt x="214" y="1155"/>
                  </a:cubicBezTo>
                  <a:cubicBezTo>
                    <a:pt x="214" y="1155"/>
                    <a:pt x="214" y="1155"/>
                    <a:pt x="244" y="1155"/>
                  </a:cubicBezTo>
                  <a:cubicBezTo>
                    <a:pt x="335" y="1216"/>
                    <a:pt x="426" y="1277"/>
                    <a:pt x="548" y="1277"/>
                  </a:cubicBezTo>
                  <a:cubicBezTo>
                    <a:pt x="578" y="1277"/>
                    <a:pt x="609" y="1277"/>
                    <a:pt x="639" y="1277"/>
                  </a:cubicBezTo>
                  <a:lnTo>
                    <a:pt x="3344" y="1277"/>
                  </a:lnTo>
                  <a:cubicBezTo>
                    <a:pt x="3344" y="1277"/>
                    <a:pt x="3375" y="1277"/>
                    <a:pt x="3405" y="1277"/>
                  </a:cubicBezTo>
                  <a:cubicBezTo>
                    <a:pt x="3740" y="1246"/>
                    <a:pt x="3983" y="973"/>
                    <a:pt x="3983" y="638"/>
                  </a:cubicBezTo>
                  <a:cubicBezTo>
                    <a:pt x="3983" y="486"/>
                    <a:pt x="3922" y="304"/>
                    <a:pt x="3800" y="182"/>
                  </a:cubicBezTo>
                  <a:cubicBezTo>
                    <a:pt x="3679" y="91"/>
                    <a:pt x="3527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flipH="1">
              <a:off x="2094774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1" y="973"/>
                    <a:pt x="183" y="1094"/>
                  </a:cubicBezTo>
                  <a:cubicBezTo>
                    <a:pt x="183" y="1125"/>
                    <a:pt x="213" y="1125"/>
                    <a:pt x="213" y="1155"/>
                  </a:cubicBezTo>
                  <a:cubicBezTo>
                    <a:pt x="244" y="1155"/>
                    <a:pt x="244" y="1155"/>
                    <a:pt x="244" y="1155"/>
                  </a:cubicBezTo>
                  <a:cubicBezTo>
                    <a:pt x="335" y="1216"/>
                    <a:pt x="457" y="1277"/>
                    <a:pt x="578" y="1277"/>
                  </a:cubicBezTo>
                  <a:cubicBezTo>
                    <a:pt x="578" y="1277"/>
                    <a:pt x="608" y="1277"/>
                    <a:pt x="639" y="1277"/>
                  </a:cubicBezTo>
                  <a:lnTo>
                    <a:pt x="3344" y="1277"/>
                  </a:lnTo>
                  <a:cubicBezTo>
                    <a:pt x="3374" y="1277"/>
                    <a:pt x="3374" y="1277"/>
                    <a:pt x="3405" y="1277"/>
                  </a:cubicBezTo>
                  <a:cubicBezTo>
                    <a:pt x="3739" y="1246"/>
                    <a:pt x="3982" y="973"/>
                    <a:pt x="3982" y="638"/>
                  </a:cubicBezTo>
                  <a:cubicBezTo>
                    <a:pt x="3982" y="486"/>
                    <a:pt x="3922" y="304"/>
                    <a:pt x="3800" y="182"/>
                  </a:cubicBezTo>
                  <a:cubicBezTo>
                    <a:pt x="3678" y="91"/>
                    <a:pt x="3526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 flipH="1">
              <a:off x="900859" y="1605612"/>
              <a:ext cx="364354" cy="584400"/>
              <a:chOff x="-1035501" y="2330402"/>
              <a:chExt cx="266750" cy="42785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31"/>
            <p:cNvGrpSpPr/>
            <p:nvPr/>
          </p:nvGrpSpPr>
          <p:grpSpPr>
            <a:xfrm flipH="1">
              <a:off x="2026591" y="3104712"/>
              <a:ext cx="385534" cy="618372"/>
              <a:chOff x="-1035501" y="2330402"/>
              <a:chExt cx="266750" cy="427850"/>
            </a:xfrm>
          </p:grpSpPr>
          <p:sp>
            <p:nvSpPr>
              <p:cNvPr id="450" name="Google Shape;450;p31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1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31"/>
            <p:cNvGrpSpPr/>
            <p:nvPr/>
          </p:nvGrpSpPr>
          <p:grpSpPr>
            <a:xfrm flipH="1">
              <a:off x="1632324" y="3104712"/>
              <a:ext cx="385534" cy="618372"/>
              <a:chOff x="-1035501" y="2330402"/>
              <a:chExt cx="266750" cy="427850"/>
            </a:xfrm>
          </p:grpSpPr>
          <p:sp>
            <p:nvSpPr>
              <p:cNvPr id="453" name="Google Shape;453;p31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1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" name="Google Shape;455;p31"/>
            <p:cNvGrpSpPr/>
            <p:nvPr/>
          </p:nvGrpSpPr>
          <p:grpSpPr>
            <a:xfrm flipH="1">
              <a:off x="1762339" y="2570314"/>
              <a:ext cx="650013" cy="432544"/>
              <a:chOff x="12589266" y="3488708"/>
              <a:chExt cx="757679" cy="504189"/>
            </a:xfrm>
          </p:grpSpPr>
          <p:sp>
            <p:nvSpPr>
              <p:cNvPr id="456" name="Google Shape;456;p31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1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1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1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1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1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1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1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1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1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1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1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1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1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1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1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1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1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1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6" name="Google Shape;476;p31"/>
            <p:cNvGrpSpPr/>
            <p:nvPr/>
          </p:nvGrpSpPr>
          <p:grpSpPr>
            <a:xfrm flipH="1">
              <a:off x="901157" y="3290325"/>
              <a:ext cx="650013" cy="432544"/>
              <a:chOff x="12589266" y="3488708"/>
              <a:chExt cx="757679" cy="504189"/>
            </a:xfrm>
          </p:grpSpPr>
          <p:sp>
            <p:nvSpPr>
              <p:cNvPr id="477" name="Google Shape;477;p31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1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1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1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1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1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1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1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1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1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1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1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1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1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1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1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1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1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1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1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7" name="Google Shape;497;p31"/>
            <p:cNvGrpSpPr/>
            <p:nvPr/>
          </p:nvGrpSpPr>
          <p:grpSpPr>
            <a:xfrm flipH="1">
              <a:off x="1087721" y="2570314"/>
              <a:ext cx="650013" cy="432544"/>
              <a:chOff x="12589266" y="3488708"/>
              <a:chExt cx="757679" cy="504189"/>
            </a:xfrm>
          </p:grpSpPr>
          <p:sp>
            <p:nvSpPr>
              <p:cNvPr id="498" name="Google Shape;498;p31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1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1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1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1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1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1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1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1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1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1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1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1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1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1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1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1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1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1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1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8" name="Google Shape;518;p31"/>
            <p:cNvSpPr/>
            <p:nvPr/>
          </p:nvSpPr>
          <p:spPr>
            <a:xfrm flipH="1">
              <a:off x="1792740" y="4264982"/>
              <a:ext cx="67510" cy="68534"/>
            </a:xfrm>
            <a:custGeom>
              <a:avLst/>
              <a:gdLst/>
              <a:ahLst/>
              <a:cxnLst/>
              <a:rect l="l" t="t" r="r" b="b"/>
              <a:pathLst>
                <a:path w="1977" h="2007" extrusionOk="0">
                  <a:moveTo>
                    <a:pt x="974" y="1"/>
                  </a:moveTo>
                  <a:cubicBezTo>
                    <a:pt x="426" y="1"/>
                    <a:pt x="1" y="457"/>
                    <a:pt x="1" y="1004"/>
                  </a:cubicBezTo>
                  <a:cubicBezTo>
                    <a:pt x="1" y="1551"/>
                    <a:pt x="426" y="2007"/>
                    <a:pt x="974" y="2007"/>
                  </a:cubicBezTo>
                  <a:cubicBezTo>
                    <a:pt x="1521" y="2007"/>
                    <a:pt x="1977" y="1551"/>
                    <a:pt x="1977" y="1004"/>
                  </a:cubicBezTo>
                  <a:cubicBezTo>
                    <a:pt x="1977" y="457"/>
                    <a:pt x="1521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 flipH="1">
              <a:off x="870035" y="2993533"/>
              <a:ext cx="1655498" cy="67475"/>
            </a:xfrm>
            <a:custGeom>
              <a:avLst/>
              <a:gdLst/>
              <a:ahLst/>
              <a:cxnLst/>
              <a:rect l="l" t="t" r="r" b="b"/>
              <a:pathLst>
                <a:path w="47327" h="1976" extrusionOk="0">
                  <a:moveTo>
                    <a:pt x="0" y="1976"/>
                  </a:moveTo>
                  <a:lnTo>
                    <a:pt x="47326" y="1976"/>
                  </a:lnTo>
                  <a:lnTo>
                    <a:pt x="47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 flipH="1">
              <a:off x="869979" y="2194325"/>
              <a:ext cx="1703294" cy="66451"/>
            </a:xfrm>
            <a:custGeom>
              <a:avLst/>
              <a:gdLst/>
              <a:ahLst/>
              <a:cxnLst/>
              <a:rect l="l" t="t" r="r" b="b"/>
              <a:pathLst>
                <a:path w="48482" h="1946" extrusionOk="0">
                  <a:moveTo>
                    <a:pt x="0" y="1946"/>
                  </a:moveTo>
                  <a:lnTo>
                    <a:pt x="48481" y="1946"/>
                  </a:lnTo>
                  <a:lnTo>
                    <a:pt x="484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1" name="Google Shape;521;p31"/>
            <p:cNvGrpSpPr/>
            <p:nvPr/>
          </p:nvGrpSpPr>
          <p:grpSpPr>
            <a:xfrm flipH="1">
              <a:off x="1933232" y="1741548"/>
              <a:ext cx="316840" cy="448488"/>
              <a:chOff x="-1391126" y="2287852"/>
              <a:chExt cx="332850" cy="471150"/>
            </a:xfrm>
          </p:grpSpPr>
          <p:sp>
            <p:nvSpPr>
              <p:cNvPr id="522" name="Google Shape;522;p31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1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1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31"/>
            <p:cNvGrpSpPr/>
            <p:nvPr/>
          </p:nvGrpSpPr>
          <p:grpSpPr>
            <a:xfrm flipH="1">
              <a:off x="1358176" y="1507646"/>
              <a:ext cx="482100" cy="682414"/>
              <a:chOff x="-1391126" y="2287852"/>
              <a:chExt cx="332850" cy="471150"/>
            </a:xfrm>
          </p:grpSpPr>
          <p:sp>
            <p:nvSpPr>
              <p:cNvPr id="526" name="Google Shape;526;p31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1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1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9" name="Google Shape;529;p31"/>
          <p:cNvGrpSpPr/>
          <p:nvPr/>
        </p:nvGrpSpPr>
        <p:grpSpPr>
          <a:xfrm>
            <a:off x="591676" y="-12984"/>
            <a:ext cx="7960648" cy="760538"/>
            <a:chOff x="662875" y="746425"/>
            <a:chExt cx="6324500" cy="604225"/>
          </a:xfrm>
        </p:grpSpPr>
        <p:sp>
          <p:nvSpPr>
            <p:cNvPr id="530" name="Google Shape;530;p31"/>
            <p:cNvSpPr/>
            <p:nvPr/>
          </p:nvSpPr>
          <p:spPr>
            <a:xfrm>
              <a:off x="662875" y="746425"/>
              <a:ext cx="5031375" cy="494675"/>
            </a:xfrm>
            <a:custGeom>
              <a:avLst/>
              <a:gdLst/>
              <a:ahLst/>
              <a:cxnLst/>
              <a:rect l="l" t="t" r="r" b="b"/>
              <a:pathLst>
                <a:path w="201255" h="19787" extrusionOk="0">
                  <a:moveTo>
                    <a:pt x="1" y="0"/>
                  </a:moveTo>
                  <a:lnTo>
                    <a:pt x="1" y="8253"/>
                  </a:lnTo>
                  <a:cubicBezTo>
                    <a:pt x="1" y="14625"/>
                    <a:pt x="5162" y="19787"/>
                    <a:pt x="11534" y="19787"/>
                  </a:cubicBezTo>
                  <a:lnTo>
                    <a:pt x="201254" y="19787"/>
                  </a:lnTo>
                  <a:lnTo>
                    <a:pt x="201254" y="13388"/>
                  </a:lnTo>
                  <a:lnTo>
                    <a:pt x="11534" y="13388"/>
                  </a:lnTo>
                  <a:cubicBezTo>
                    <a:pt x="8684" y="13388"/>
                    <a:pt x="6372" y="11103"/>
                    <a:pt x="6372" y="8253"/>
                  </a:cubicBezTo>
                  <a:lnTo>
                    <a:pt x="6372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748225" y="1024650"/>
              <a:ext cx="106900" cy="156625"/>
            </a:xfrm>
            <a:custGeom>
              <a:avLst/>
              <a:gdLst/>
              <a:ahLst/>
              <a:cxnLst/>
              <a:rect l="l" t="t" r="r" b="b"/>
              <a:pathLst>
                <a:path w="4276" h="6265" extrusionOk="0">
                  <a:moveTo>
                    <a:pt x="3496" y="1"/>
                  </a:moveTo>
                  <a:lnTo>
                    <a:pt x="1" y="5647"/>
                  </a:lnTo>
                  <a:cubicBezTo>
                    <a:pt x="243" y="5862"/>
                    <a:pt x="485" y="6077"/>
                    <a:pt x="754" y="6265"/>
                  </a:cubicBezTo>
                  <a:lnTo>
                    <a:pt x="4276" y="888"/>
                  </a:lnTo>
                  <a:cubicBezTo>
                    <a:pt x="3980" y="619"/>
                    <a:pt x="3738" y="324"/>
                    <a:pt x="3496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1437150" y="1081125"/>
              <a:ext cx="36300" cy="159975"/>
            </a:xfrm>
            <a:custGeom>
              <a:avLst/>
              <a:gdLst/>
              <a:ahLst/>
              <a:cxnLst/>
              <a:rect l="l" t="t" r="r" b="b"/>
              <a:pathLst>
                <a:path w="1452" h="6399" extrusionOk="0">
                  <a:moveTo>
                    <a:pt x="296" y="0"/>
                  </a:moveTo>
                  <a:lnTo>
                    <a:pt x="0" y="6399"/>
                  </a:lnTo>
                  <a:lnTo>
                    <a:pt x="968" y="6399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3837875" y="1081125"/>
              <a:ext cx="42375" cy="159975"/>
            </a:xfrm>
            <a:custGeom>
              <a:avLst/>
              <a:gdLst/>
              <a:ahLst/>
              <a:cxnLst/>
              <a:rect l="l" t="t" r="r" b="b"/>
              <a:pathLst>
                <a:path w="1695" h="6399" extrusionOk="0">
                  <a:moveTo>
                    <a:pt x="296" y="0"/>
                  </a:moveTo>
                  <a:lnTo>
                    <a:pt x="1" y="6399"/>
                  </a:lnTo>
                  <a:lnTo>
                    <a:pt x="1103" y="6399"/>
                  </a:lnTo>
                  <a:lnTo>
                    <a:pt x="169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2597175" y="1081125"/>
              <a:ext cx="74625" cy="159975"/>
            </a:xfrm>
            <a:custGeom>
              <a:avLst/>
              <a:gdLst/>
              <a:ahLst/>
              <a:cxnLst/>
              <a:rect l="l" t="t" r="r" b="b"/>
              <a:pathLst>
                <a:path w="2985" h="6399" extrusionOk="0">
                  <a:moveTo>
                    <a:pt x="1" y="0"/>
                  </a:moveTo>
                  <a:lnTo>
                    <a:pt x="1910" y="6399"/>
                  </a:lnTo>
                  <a:lnTo>
                    <a:pt x="2985" y="6399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5013375" y="1081125"/>
              <a:ext cx="38350" cy="159975"/>
            </a:xfrm>
            <a:custGeom>
              <a:avLst/>
              <a:gdLst/>
              <a:ahLst/>
              <a:cxnLst/>
              <a:rect l="l" t="t" r="r" b="b"/>
              <a:pathLst>
                <a:path w="1534" h="6399" extrusionOk="0">
                  <a:moveTo>
                    <a:pt x="1" y="0"/>
                  </a:moveTo>
                  <a:lnTo>
                    <a:pt x="915" y="6399"/>
                  </a:lnTo>
                  <a:lnTo>
                    <a:pt x="1533" y="6399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6290375" y="746425"/>
              <a:ext cx="697000" cy="494675"/>
            </a:xfrm>
            <a:custGeom>
              <a:avLst/>
              <a:gdLst/>
              <a:ahLst/>
              <a:cxnLst/>
              <a:rect l="l" t="t" r="r" b="b"/>
              <a:pathLst>
                <a:path w="27880" h="19787" extrusionOk="0">
                  <a:moveTo>
                    <a:pt x="21481" y="0"/>
                  </a:moveTo>
                  <a:lnTo>
                    <a:pt x="21481" y="8253"/>
                  </a:lnTo>
                  <a:cubicBezTo>
                    <a:pt x="21481" y="11103"/>
                    <a:pt x="19169" y="13388"/>
                    <a:pt x="16346" y="13388"/>
                  </a:cubicBezTo>
                  <a:lnTo>
                    <a:pt x="0" y="13388"/>
                  </a:lnTo>
                  <a:lnTo>
                    <a:pt x="0" y="19787"/>
                  </a:lnTo>
                  <a:lnTo>
                    <a:pt x="16346" y="19787"/>
                  </a:lnTo>
                  <a:cubicBezTo>
                    <a:pt x="22690" y="19787"/>
                    <a:pt x="27879" y="14625"/>
                    <a:pt x="27879" y="8253"/>
                  </a:cubicBezTo>
                  <a:lnTo>
                    <a:pt x="27879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6810575" y="968875"/>
              <a:ext cx="141850" cy="151925"/>
            </a:xfrm>
            <a:custGeom>
              <a:avLst/>
              <a:gdLst/>
              <a:ahLst/>
              <a:cxnLst/>
              <a:rect l="l" t="t" r="r" b="b"/>
              <a:pathLst>
                <a:path w="5674" h="6077" extrusionOk="0">
                  <a:moveTo>
                    <a:pt x="646" y="1"/>
                  </a:moveTo>
                  <a:cubicBezTo>
                    <a:pt x="538" y="700"/>
                    <a:pt x="323" y="1345"/>
                    <a:pt x="1" y="1909"/>
                  </a:cubicBezTo>
                  <a:lnTo>
                    <a:pt x="4894" y="6076"/>
                  </a:lnTo>
                  <a:cubicBezTo>
                    <a:pt x="5189" y="5673"/>
                    <a:pt x="5431" y="5270"/>
                    <a:pt x="5673" y="4840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5687500" y="943350"/>
              <a:ext cx="801850" cy="407300"/>
            </a:xfrm>
            <a:custGeom>
              <a:avLst/>
              <a:gdLst/>
              <a:ahLst/>
              <a:cxnLst/>
              <a:rect l="l" t="t" r="r" b="b"/>
              <a:pathLst>
                <a:path w="32074" h="16292" extrusionOk="0">
                  <a:moveTo>
                    <a:pt x="32073" y="0"/>
                  </a:moveTo>
                  <a:lnTo>
                    <a:pt x="0" y="403"/>
                  </a:lnTo>
                  <a:lnTo>
                    <a:pt x="0" y="16292"/>
                  </a:lnTo>
                  <a:lnTo>
                    <a:pt x="31670" y="16292"/>
                  </a:lnTo>
                  <a:lnTo>
                    <a:pt x="32073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5692200" y="995025"/>
              <a:ext cx="364300" cy="321025"/>
            </a:xfrm>
            <a:custGeom>
              <a:avLst/>
              <a:gdLst/>
              <a:ahLst/>
              <a:cxnLst/>
              <a:rect l="l" t="t" r="r" b="b"/>
              <a:pathLst>
                <a:path w="14572" h="12841" extrusionOk="0">
                  <a:moveTo>
                    <a:pt x="7296" y="0"/>
                  </a:moveTo>
                  <a:cubicBezTo>
                    <a:pt x="6478" y="0"/>
                    <a:pt x="5645" y="157"/>
                    <a:pt x="4840" y="487"/>
                  </a:cubicBezTo>
                  <a:cubicBezTo>
                    <a:pt x="1560" y="1858"/>
                    <a:pt x="1" y="5595"/>
                    <a:pt x="1372" y="8875"/>
                  </a:cubicBezTo>
                  <a:cubicBezTo>
                    <a:pt x="2385" y="11346"/>
                    <a:pt x="4771" y="12841"/>
                    <a:pt x="7289" y="12841"/>
                  </a:cubicBezTo>
                  <a:cubicBezTo>
                    <a:pt x="8113" y="12841"/>
                    <a:pt x="8951" y="12681"/>
                    <a:pt x="9760" y="12343"/>
                  </a:cubicBezTo>
                  <a:cubicBezTo>
                    <a:pt x="13039" y="10999"/>
                    <a:pt x="14572" y="7235"/>
                    <a:pt x="13228" y="3955"/>
                  </a:cubicBezTo>
                  <a:cubicBezTo>
                    <a:pt x="12193" y="1480"/>
                    <a:pt x="9812" y="0"/>
                    <a:pt x="7296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5850150" y="1116750"/>
              <a:ext cx="78650" cy="77975"/>
            </a:xfrm>
            <a:custGeom>
              <a:avLst/>
              <a:gdLst/>
              <a:ahLst/>
              <a:cxnLst/>
              <a:rect l="l" t="t" r="r" b="b"/>
              <a:pathLst>
                <a:path w="3146" h="3119" extrusionOk="0">
                  <a:moveTo>
                    <a:pt x="1560" y="0"/>
                  </a:moveTo>
                  <a:cubicBezTo>
                    <a:pt x="699" y="0"/>
                    <a:pt x="0" y="699"/>
                    <a:pt x="0" y="1559"/>
                  </a:cubicBezTo>
                  <a:cubicBezTo>
                    <a:pt x="0" y="2420"/>
                    <a:pt x="699" y="3119"/>
                    <a:pt x="1560" y="3119"/>
                  </a:cubicBezTo>
                  <a:cubicBezTo>
                    <a:pt x="2420" y="3119"/>
                    <a:pt x="3146" y="2420"/>
                    <a:pt x="3146" y="1559"/>
                  </a:cubicBezTo>
                  <a:cubicBezTo>
                    <a:pt x="3146" y="699"/>
                    <a:pt x="2420" y="0"/>
                    <a:pt x="1560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5852175" y="1003775"/>
              <a:ext cx="73950" cy="113650"/>
            </a:xfrm>
            <a:custGeom>
              <a:avLst/>
              <a:gdLst/>
              <a:ahLst/>
              <a:cxnLst/>
              <a:rect l="l" t="t" r="r" b="b"/>
              <a:pathLst>
                <a:path w="2958" h="4546" extrusionOk="0">
                  <a:moveTo>
                    <a:pt x="1099" y="0"/>
                  </a:moveTo>
                  <a:cubicBezTo>
                    <a:pt x="472" y="0"/>
                    <a:pt x="0" y="57"/>
                    <a:pt x="0" y="755"/>
                  </a:cubicBezTo>
                  <a:cubicBezTo>
                    <a:pt x="0" y="1562"/>
                    <a:pt x="672" y="4546"/>
                    <a:pt x="1479" y="4546"/>
                  </a:cubicBezTo>
                  <a:cubicBezTo>
                    <a:pt x="2312" y="4546"/>
                    <a:pt x="2957" y="1562"/>
                    <a:pt x="2957" y="755"/>
                  </a:cubicBezTo>
                  <a:cubicBezTo>
                    <a:pt x="2957" y="57"/>
                    <a:pt x="2504" y="0"/>
                    <a:pt x="1867" y="0"/>
                  </a:cubicBezTo>
                  <a:cubicBezTo>
                    <a:pt x="1744" y="0"/>
                    <a:pt x="1614" y="3"/>
                    <a:pt x="1479" y="3"/>
                  </a:cubicBezTo>
                  <a:cubicBezTo>
                    <a:pt x="1348" y="3"/>
                    <a:pt x="1221" y="0"/>
                    <a:pt x="109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5852175" y="1192675"/>
              <a:ext cx="73950" cy="113000"/>
            </a:xfrm>
            <a:custGeom>
              <a:avLst/>
              <a:gdLst/>
              <a:ahLst/>
              <a:cxnLst/>
              <a:rect l="l" t="t" r="r" b="b"/>
              <a:pathLst>
                <a:path w="2958" h="4520" extrusionOk="0">
                  <a:moveTo>
                    <a:pt x="1479" y="1"/>
                  </a:moveTo>
                  <a:cubicBezTo>
                    <a:pt x="672" y="1"/>
                    <a:pt x="0" y="2958"/>
                    <a:pt x="0" y="3792"/>
                  </a:cubicBezTo>
                  <a:cubicBezTo>
                    <a:pt x="0" y="4464"/>
                    <a:pt x="467" y="4520"/>
                    <a:pt x="1089" y="4520"/>
                  </a:cubicBezTo>
                  <a:cubicBezTo>
                    <a:pt x="1214" y="4520"/>
                    <a:pt x="1344" y="4517"/>
                    <a:pt x="1479" y="4517"/>
                  </a:cubicBezTo>
                  <a:cubicBezTo>
                    <a:pt x="1618" y="4517"/>
                    <a:pt x="1751" y="4520"/>
                    <a:pt x="1878" y="4520"/>
                  </a:cubicBezTo>
                  <a:cubicBezTo>
                    <a:pt x="2509" y="4520"/>
                    <a:pt x="2957" y="4464"/>
                    <a:pt x="2957" y="3792"/>
                  </a:cubicBezTo>
                  <a:cubicBezTo>
                    <a:pt x="2957" y="2958"/>
                    <a:pt x="2312" y="1"/>
                    <a:pt x="1479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5926775" y="1118075"/>
              <a:ext cx="115625" cy="73975"/>
            </a:xfrm>
            <a:custGeom>
              <a:avLst/>
              <a:gdLst/>
              <a:ahLst/>
              <a:cxnLst/>
              <a:rect l="l" t="t" r="r" b="b"/>
              <a:pathLst>
                <a:path w="4625" h="2959" extrusionOk="0">
                  <a:moveTo>
                    <a:pt x="3791" y="1"/>
                  </a:moveTo>
                  <a:cubicBezTo>
                    <a:pt x="2984" y="1"/>
                    <a:pt x="0" y="646"/>
                    <a:pt x="0" y="1479"/>
                  </a:cubicBezTo>
                  <a:cubicBezTo>
                    <a:pt x="0" y="2286"/>
                    <a:pt x="2984" y="2958"/>
                    <a:pt x="3791" y="2958"/>
                  </a:cubicBezTo>
                  <a:cubicBezTo>
                    <a:pt x="4624" y="2958"/>
                    <a:pt x="4544" y="2286"/>
                    <a:pt x="4544" y="1479"/>
                  </a:cubicBezTo>
                  <a:cubicBezTo>
                    <a:pt x="4544" y="646"/>
                    <a:pt x="4624" y="1"/>
                    <a:pt x="3791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5736550" y="1118075"/>
              <a:ext cx="114975" cy="73975"/>
            </a:xfrm>
            <a:custGeom>
              <a:avLst/>
              <a:gdLst/>
              <a:ahLst/>
              <a:cxnLst/>
              <a:rect l="l" t="t" r="r" b="b"/>
              <a:pathLst>
                <a:path w="4599" h="2959" extrusionOk="0">
                  <a:moveTo>
                    <a:pt x="808" y="1"/>
                  </a:moveTo>
                  <a:cubicBezTo>
                    <a:pt x="1" y="1"/>
                    <a:pt x="82" y="646"/>
                    <a:pt x="82" y="1479"/>
                  </a:cubicBezTo>
                  <a:cubicBezTo>
                    <a:pt x="82" y="2286"/>
                    <a:pt x="1" y="2958"/>
                    <a:pt x="808" y="2958"/>
                  </a:cubicBezTo>
                  <a:cubicBezTo>
                    <a:pt x="1641" y="2958"/>
                    <a:pt x="4598" y="2286"/>
                    <a:pt x="4598" y="1479"/>
                  </a:cubicBezTo>
                  <a:cubicBezTo>
                    <a:pt x="4598" y="646"/>
                    <a:pt x="1641" y="1"/>
                    <a:pt x="808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5901225" y="1028850"/>
              <a:ext cx="122350" cy="102500"/>
            </a:xfrm>
            <a:custGeom>
              <a:avLst/>
              <a:gdLst/>
              <a:ahLst/>
              <a:cxnLst/>
              <a:rect l="l" t="t" r="r" b="b"/>
              <a:pathLst>
                <a:path w="4894" h="4100" extrusionOk="0">
                  <a:moveTo>
                    <a:pt x="2732" y="0"/>
                  </a:moveTo>
                  <a:cubicBezTo>
                    <a:pt x="2573" y="0"/>
                    <a:pt x="2409" y="77"/>
                    <a:pt x="2232" y="263"/>
                  </a:cubicBezTo>
                  <a:cubicBezTo>
                    <a:pt x="1640" y="828"/>
                    <a:pt x="1" y="3409"/>
                    <a:pt x="592" y="3973"/>
                  </a:cubicBezTo>
                  <a:cubicBezTo>
                    <a:pt x="676" y="4061"/>
                    <a:pt x="805" y="4100"/>
                    <a:pt x="965" y="4100"/>
                  </a:cubicBezTo>
                  <a:cubicBezTo>
                    <a:pt x="1881" y="4100"/>
                    <a:pt x="3825" y="2837"/>
                    <a:pt x="4329" y="2333"/>
                  </a:cubicBezTo>
                  <a:cubicBezTo>
                    <a:pt x="4893" y="1769"/>
                    <a:pt x="4383" y="1365"/>
                    <a:pt x="3791" y="774"/>
                  </a:cubicBezTo>
                  <a:cubicBezTo>
                    <a:pt x="3404" y="368"/>
                    <a:pt x="3080" y="0"/>
                    <a:pt x="2732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5755375" y="1178350"/>
              <a:ext cx="121675" cy="102800"/>
            </a:xfrm>
            <a:custGeom>
              <a:avLst/>
              <a:gdLst/>
              <a:ahLst/>
              <a:cxnLst/>
              <a:rect l="l" t="t" r="r" b="b"/>
              <a:pathLst>
                <a:path w="4867" h="4112" extrusionOk="0">
                  <a:moveTo>
                    <a:pt x="3938" y="0"/>
                  </a:moveTo>
                  <a:cubicBezTo>
                    <a:pt x="3019" y="0"/>
                    <a:pt x="1072" y="1273"/>
                    <a:pt x="565" y="1757"/>
                  </a:cubicBezTo>
                  <a:cubicBezTo>
                    <a:pt x="1" y="2348"/>
                    <a:pt x="512" y="2752"/>
                    <a:pt x="1076" y="3343"/>
                  </a:cubicBezTo>
                  <a:cubicBezTo>
                    <a:pt x="1485" y="3734"/>
                    <a:pt x="1804" y="4111"/>
                    <a:pt x="2158" y="4111"/>
                  </a:cubicBezTo>
                  <a:cubicBezTo>
                    <a:pt x="2315" y="4111"/>
                    <a:pt x="2480" y="4036"/>
                    <a:pt x="2662" y="3854"/>
                  </a:cubicBezTo>
                  <a:cubicBezTo>
                    <a:pt x="3227" y="3289"/>
                    <a:pt x="4867" y="708"/>
                    <a:pt x="4302" y="117"/>
                  </a:cubicBezTo>
                  <a:cubicBezTo>
                    <a:pt x="4217" y="36"/>
                    <a:pt x="4092" y="0"/>
                    <a:pt x="393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5901225" y="1178350"/>
              <a:ext cx="122350" cy="102800"/>
            </a:xfrm>
            <a:custGeom>
              <a:avLst/>
              <a:gdLst/>
              <a:ahLst/>
              <a:cxnLst/>
              <a:rect l="l" t="t" r="r" b="b"/>
              <a:pathLst>
                <a:path w="4894" h="4112" extrusionOk="0">
                  <a:moveTo>
                    <a:pt x="947" y="0"/>
                  </a:moveTo>
                  <a:cubicBezTo>
                    <a:pt x="795" y="0"/>
                    <a:pt x="673" y="36"/>
                    <a:pt x="592" y="117"/>
                  </a:cubicBezTo>
                  <a:cubicBezTo>
                    <a:pt x="1" y="708"/>
                    <a:pt x="1640" y="3289"/>
                    <a:pt x="2232" y="3854"/>
                  </a:cubicBezTo>
                  <a:cubicBezTo>
                    <a:pt x="2406" y="4036"/>
                    <a:pt x="2567" y="4111"/>
                    <a:pt x="2724" y="4111"/>
                  </a:cubicBezTo>
                  <a:cubicBezTo>
                    <a:pt x="3074" y="4111"/>
                    <a:pt x="3401" y="3734"/>
                    <a:pt x="3791" y="3343"/>
                  </a:cubicBezTo>
                  <a:cubicBezTo>
                    <a:pt x="4383" y="2752"/>
                    <a:pt x="4893" y="2348"/>
                    <a:pt x="4329" y="1757"/>
                  </a:cubicBezTo>
                  <a:cubicBezTo>
                    <a:pt x="3822" y="1273"/>
                    <a:pt x="1856" y="0"/>
                    <a:pt x="947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5754700" y="1028850"/>
              <a:ext cx="122350" cy="102500"/>
            </a:xfrm>
            <a:custGeom>
              <a:avLst/>
              <a:gdLst/>
              <a:ahLst/>
              <a:cxnLst/>
              <a:rect l="l" t="t" r="r" b="b"/>
              <a:pathLst>
                <a:path w="4894" h="4100" extrusionOk="0">
                  <a:moveTo>
                    <a:pt x="2176" y="0"/>
                  </a:moveTo>
                  <a:cubicBezTo>
                    <a:pt x="1826" y="0"/>
                    <a:pt x="1509" y="368"/>
                    <a:pt x="1103" y="774"/>
                  </a:cubicBezTo>
                  <a:cubicBezTo>
                    <a:pt x="539" y="1365"/>
                    <a:pt x="1" y="1769"/>
                    <a:pt x="592" y="2333"/>
                  </a:cubicBezTo>
                  <a:cubicBezTo>
                    <a:pt x="1096" y="2837"/>
                    <a:pt x="3021" y="4100"/>
                    <a:pt x="3948" y="4100"/>
                  </a:cubicBezTo>
                  <a:cubicBezTo>
                    <a:pt x="4110" y="4100"/>
                    <a:pt x="4241" y="4061"/>
                    <a:pt x="4329" y="3973"/>
                  </a:cubicBezTo>
                  <a:cubicBezTo>
                    <a:pt x="4894" y="3409"/>
                    <a:pt x="3254" y="828"/>
                    <a:pt x="2689" y="263"/>
                  </a:cubicBezTo>
                  <a:cubicBezTo>
                    <a:pt x="2504" y="77"/>
                    <a:pt x="2336" y="0"/>
                    <a:pt x="2176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6092775" y="1000475"/>
              <a:ext cx="359600" cy="64525"/>
            </a:xfrm>
            <a:custGeom>
              <a:avLst/>
              <a:gdLst/>
              <a:ahLst/>
              <a:cxnLst/>
              <a:rect l="l" t="t" r="r" b="b"/>
              <a:pathLst>
                <a:path w="14384" h="2581" extrusionOk="0">
                  <a:moveTo>
                    <a:pt x="14383" y="0"/>
                  </a:moveTo>
                  <a:lnTo>
                    <a:pt x="1" y="457"/>
                  </a:lnTo>
                  <a:lnTo>
                    <a:pt x="216" y="1909"/>
                  </a:lnTo>
                  <a:lnTo>
                    <a:pt x="14383" y="2581"/>
                  </a:lnTo>
                  <a:lnTo>
                    <a:pt x="14383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6108900" y="1105975"/>
              <a:ext cx="341450" cy="65225"/>
            </a:xfrm>
            <a:custGeom>
              <a:avLst/>
              <a:gdLst/>
              <a:ahLst/>
              <a:cxnLst/>
              <a:rect l="l" t="t" r="r" b="b"/>
              <a:pathLst>
                <a:path w="13658" h="2609" extrusionOk="0">
                  <a:moveTo>
                    <a:pt x="1" y="1"/>
                  </a:moveTo>
                  <a:lnTo>
                    <a:pt x="28" y="2609"/>
                  </a:lnTo>
                  <a:lnTo>
                    <a:pt x="13658" y="2609"/>
                  </a:lnTo>
                  <a:lnTo>
                    <a:pt x="1365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533626" y="944286"/>
            <a:ext cx="5296107" cy="3350694"/>
            <a:chOff x="983725" y="615450"/>
            <a:chExt cx="5420785" cy="3648404"/>
          </a:xfrm>
        </p:grpSpPr>
        <p:sp>
          <p:nvSpPr>
            <p:cNvPr id="552" name="Google Shape;552;p31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2852703" y="5014818"/>
            <a:ext cx="1475329" cy="818525"/>
            <a:chOff x="7362578" y="5014818"/>
            <a:chExt cx="1475329" cy="818525"/>
          </a:xfrm>
        </p:grpSpPr>
        <p:sp>
          <p:nvSpPr>
            <p:cNvPr id="557" name="Google Shape;557;p31"/>
            <p:cNvSpPr/>
            <p:nvPr/>
          </p:nvSpPr>
          <p:spPr>
            <a:xfrm>
              <a:off x="7367233" y="5123629"/>
              <a:ext cx="1469115" cy="709714"/>
            </a:xfrm>
            <a:custGeom>
              <a:avLst/>
              <a:gdLst/>
              <a:ahLst/>
              <a:cxnLst/>
              <a:rect l="l" t="t" r="r" b="b"/>
              <a:pathLst>
                <a:path w="57449" h="27753" extrusionOk="0">
                  <a:moveTo>
                    <a:pt x="57449" y="1"/>
                  </a:moveTo>
                  <a:lnTo>
                    <a:pt x="54713" y="26840"/>
                  </a:lnTo>
                  <a:cubicBezTo>
                    <a:pt x="54652" y="27357"/>
                    <a:pt x="54105" y="27752"/>
                    <a:pt x="53406" y="27752"/>
                  </a:cubicBezTo>
                  <a:lnTo>
                    <a:pt x="4013" y="27752"/>
                  </a:lnTo>
                  <a:cubicBezTo>
                    <a:pt x="3344" y="27752"/>
                    <a:pt x="2797" y="27357"/>
                    <a:pt x="2736" y="26840"/>
                  </a:cubicBezTo>
                  <a:lnTo>
                    <a:pt x="1" y="31"/>
                  </a:lnTo>
                  <a:cubicBezTo>
                    <a:pt x="214" y="396"/>
                    <a:pt x="761" y="670"/>
                    <a:pt x="1429" y="670"/>
                  </a:cubicBezTo>
                  <a:lnTo>
                    <a:pt x="55898" y="670"/>
                  </a:lnTo>
                  <a:cubicBezTo>
                    <a:pt x="56567" y="670"/>
                    <a:pt x="57084" y="396"/>
                    <a:pt x="57327" y="1"/>
                  </a:cubicBezTo>
                  <a:lnTo>
                    <a:pt x="57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7460521" y="5189708"/>
              <a:ext cx="1293431" cy="592310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7557671" y="5190475"/>
              <a:ext cx="1096805" cy="441535"/>
            </a:xfrm>
            <a:custGeom>
              <a:avLst/>
              <a:gdLst/>
              <a:ahLst/>
              <a:cxnLst/>
              <a:rect l="l" t="t" r="r" b="b"/>
              <a:pathLst>
                <a:path w="42890" h="17266" extrusionOk="0">
                  <a:moveTo>
                    <a:pt x="42889" y="1"/>
                  </a:moveTo>
                  <a:lnTo>
                    <a:pt x="40427" y="15989"/>
                  </a:lnTo>
                  <a:cubicBezTo>
                    <a:pt x="40336" y="16718"/>
                    <a:pt x="39576" y="17266"/>
                    <a:pt x="38634" y="17266"/>
                  </a:cubicBezTo>
                  <a:lnTo>
                    <a:pt x="3983" y="17266"/>
                  </a:lnTo>
                  <a:cubicBezTo>
                    <a:pt x="3040" y="17266"/>
                    <a:pt x="2250" y="16718"/>
                    <a:pt x="2189" y="15989"/>
                  </a:cubicBezTo>
                  <a:cubicBezTo>
                    <a:pt x="2189" y="15989"/>
                    <a:pt x="548" y="5411"/>
                    <a:pt x="1" y="396"/>
                  </a:cubicBezTo>
                  <a:cubicBezTo>
                    <a:pt x="9241" y="305"/>
                    <a:pt x="33284" y="92"/>
                    <a:pt x="42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362578" y="5014818"/>
              <a:ext cx="1475329" cy="12594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61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rgbClr val="DE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362578" y="5014818"/>
              <a:ext cx="1475329" cy="12594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58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7410757" y="5024919"/>
              <a:ext cx="1357976" cy="93314"/>
            </a:xfrm>
            <a:custGeom>
              <a:avLst/>
              <a:gdLst/>
              <a:ahLst/>
              <a:cxnLst/>
              <a:rect l="l" t="t" r="r" b="b"/>
              <a:pathLst>
                <a:path w="53103" h="3649" extrusionOk="0">
                  <a:moveTo>
                    <a:pt x="52920" y="3040"/>
                  </a:moveTo>
                  <a:cubicBezTo>
                    <a:pt x="52707" y="3405"/>
                    <a:pt x="52221" y="3648"/>
                    <a:pt x="51613" y="3648"/>
                  </a:cubicBezTo>
                  <a:lnTo>
                    <a:pt x="1490" y="3648"/>
                  </a:lnTo>
                  <a:cubicBezTo>
                    <a:pt x="882" y="3648"/>
                    <a:pt x="396" y="3405"/>
                    <a:pt x="153" y="3071"/>
                  </a:cubicBezTo>
                  <a:cubicBezTo>
                    <a:pt x="1" y="2797"/>
                    <a:pt x="1" y="2493"/>
                    <a:pt x="214" y="2220"/>
                  </a:cubicBezTo>
                  <a:lnTo>
                    <a:pt x="1612" y="426"/>
                  </a:lnTo>
                  <a:cubicBezTo>
                    <a:pt x="1794" y="153"/>
                    <a:pt x="2159" y="1"/>
                    <a:pt x="2585" y="1"/>
                  </a:cubicBezTo>
                  <a:lnTo>
                    <a:pt x="50519" y="1"/>
                  </a:lnTo>
                  <a:cubicBezTo>
                    <a:pt x="50914" y="1"/>
                    <a:pt x="51278" y="153"/>
                    <a:pt x="51491" y="426"/>
                  </a:cubicBezTo>
                  <a:lnTo>
                    <a:pt x="52889" y="2220"/>
                  </a:lnTo>
                  <a:cubicBezTo>
                    <a:pt x="53102" y="2493"/>
                    <a:pt x="53102" y="2797"/>
                    <a:pt x="52920" y="30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1"/>
          <p:cNvGrpSpPr/>
          <p:nvPr/>
        </p:nvGrpSpPr>
        <p:grpSpPr>
          <a:xfrm>
            <a:off x="2950713" y="2891925"/>
            <a:ext cx="1279275" cy="2176575"/>
            <a:chOff x="1538775" y="491625"/>
            <a:chExt cx="1279275" cy="2176575"/>
          </a:xfrm>
        </p:grpSpPr>
        <p:sp>
          <p:nvSpPr>
            <p:cNvPr id="564" name="Google Shape;564;p31"/>
            <p:cNvSpPr/>
            <p:nvPr/>
          </p:nvSpPr>
          <p:spPr>
            <a:xfrm>
              <a:off x="2110850" y="1223825"/>
              <a:ext cx="135125" cy="321075"/>
            </a:xfrm>
            <a:custGeom>
              <a:avLst/>
              <a:gdLst/>
              <a:ahLst/>
              <a:cxnLst/>
              <a:rect l="l" t="t" r="r" b="b"/>
              <a:pathLst>
                <a:path w="5405" h="12843" extrusionOk="0">
                  <a:moveTo>
                    <a:pt x="2702" y="0"/>
                  </a:moveTo>
                  <a:cubicBezTo>
                    <a:pt x="1201" y="0"/>
                    <a:pt x="0" y="1234"/>
                    <a:pt x="0" y="2702"/>
                  </a:cubicBezTo>
                  <a:lnTo>
                    <a:pt x="0" y="10141"/>
                  </a:lnTo>
                  <a:cubicBezTo>
                    <a:pt x="0" y="11642"/>
                    <a:pt x="1201" y="12843"/>
                    <a:pt x="2702" y="12843"/>
                  </a:cubicBezTo>
                  <a:cubicBezTo>
                    <a:pt x="4203" y="12843"/>
                    <a:pt x="5404" y="11642"/>
                    <a:pt x="5404" y="10141"/>
                  </a:cubicBezTo>
                  <a:lnTo>
                    <a:pt x="5404" y="2702"/>
                  </a:lnTo>
                  <a:cubicBezTo>
                    <a:pt x="5404" y="1234"/>
                    <a:pt x="4203" y="0"/>
                    <a:pt x="270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967400" y="2156975"/>
              <a:ext cx="88425" cy="451200"/>
            </a:xfrm>
            <a:custGeom>
              <a:avLst/>
              <a:gdLst/>
              <a:ahLst/>
              <a:cxnLst/>
              <a:rect l="l" t="t" r="r" b="b"/>
              <a:pathLst>
                <a:path w="3537" h="18048" extrusionOk="0">
                  <a:moveTo>
                    <a:pt x="1" y="1"/>
                  </a:moveTo>
                  <a:lnTo>
                    <a:pt x="1" y="18047"/>
                  </a:lnTo>
                  <a:lnTo>
                    <a:pt x="3537" y="18047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916550" y="2064425"/>
              <a:ext cx="190150" cy="185975"/>
            </a:xfrm>
            <a:custGeom>
              <a:avLst/>
              <a:gdLst/>
              <a:ahLst/>
              <a:cxnLst/>
              <a:rect l="l" t="t" r="r" b="b"/>
              <a:pathLst>
                <a:path w="7606" h="7439" extrusionOk="0">
                  <a:moveTo>
                    <a:pt x="3403" y="0"/>
                  </a:moveTo>
                  <a:cubicBezTo>
                    <a:pt x="1535" y="0"/>
                    <a:pt x="0" y="1501"/>
                    <a:pt x="0" y="3369"/>
                  </a:cubicBezTo>
                  <a:lnTo>
                    <a:pt x="0" y="4037"/>
                  </a:lnTo>
                  <a:cubicBezTo>
                    <a:pt x="0" y="5905"/>
                    <a:pt x="1535" y="7439"/>
                    <a:pt x="3403" y="7439"/>
                  </a:cubicBezTo>
                  <a:lnTo>
                    <a:pt x="4236" y="7439"/>
                  </a:lnTo>
                  <a:cubicBezTo>
                    <a:pt x="6104" y="7439"/>
                    <a:pt x="7606" y="5905"/>
                    <a:pt x="7606" y="4037"/>
                  </a:cubicBezTo>
                  <a:lnTo>
                    <a:pt x="7606" y="3369"/>
                  </a:lnTo>
                  <a:cubicBezTo>
                    <a:pt x="7606" y="1501"/>
                    <a:pt x="6104" y="0"/>
                    <a:pt x="4236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1893200" y="2587300"/>
              <a:ext cx="236850" cy="80900"/>
            </a:xfrm>
            <a:custGeom>
              <a:avLst/>
              <a:gdLst/>
              <a:ahLst/>
              <a:cxnLst/>
              <a:rect l="l" t="t" r="r" b="b"/>
              <a:pathLst>
                <a:path w="9474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02"/>
                    <a:pt x="734" y="3236"/>
                    <a:pt x="1635" y="3236"/>
                  </a:cubicBezTo>
                  <a:lnTo>
                    <a:pt x="7872" y="3236"/>
                  </a:lnTo>
                  <a:cubicBezTo>
                    <a:pt x="8740" y="3236"/>
                    <a:pt x="9474" y="2502"/>
                    <a:pt x="9474" y="1635"/>
                  </a:cubicBezTo>
                  <a:cubicBezTo>
                    <a:pt x="9474" y="734"/>
                    <a:pt x="8740" y="34"/>
                    <a:pt x="7872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1953225" y="2370475"/>
              <a:ext cx="115950" cy="51725"/>
            </a:xfrm>
            <a:custGeom>
              <a:avLst/>
              <a:gdLst/>
              <a:ahLst/>
              <a:cxnLst/>
              <a:rect l="l" t="t" r="r" b="b"/>
              <a:pathLst>
                <a:path w="4638" h="2069" extrusionOk="0">
                  <a:moveTo>
                    <a:pt x="2302" y="0"/>
                  </a:moveTo>
                  <a:cubicBezTo>
                    <a:pt x="1035" y="0"/>
                    <a:pt x="1" y="467"/>
                    <a:pt x="1" y="1034"/>
                  </a:cubicBezTo>
                  <a:cubicBezTo>
                    <a:pt x="1" y="1602"/>
                    <a:pt x="1035" y="2069"/>
                    <a:pt x="2302" y="2069"/>
                  </a:cubicBezTo>
                  <a:cubicBezTo>
                    <a:pt x="3603" y="2069"/>
                    <a:pt x="4637" y="1602"/>
                    <a:pt x="4637" y="1034"/>
                  </a:cubicBezTo>
                  <a:cubicBezTo>
                    <a:pt x="4637" y="467"/>
                    <a:pt x="3603" y="0"/>
                    <a:pt x="230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2300975" y="2156975"/>
              <a:ext cx="88425" cy="451200"/>
            </a:xfrm>
            <a:custGeom>
              <a:avLst/>
              <a:gdLst/>
              <a:ahLst/>
              <a:cxnLst/>
              <a:rect l="l" t="t" r="r" b="b"/>
              <a:pathLst>
                <a:path w="3537" h="18048" extrusionOk="0">
                  <a:moveTo>
                    <a:pt x="1" y="1"/>
                  </a:moveTo>
                  <a:lnTo>
                    <a:pt x="1" y="18047"/>
                  </a:lnTo>
                  <a:lnTo>
                    <a:pt x="3537" y="18047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2250100" y="2064425"/>
              <a:ext cx="190175" cy="185975"/>
            </a:xfrm>
            <a:custGeom>
              <a:avLst/>
              <a:gdLst/>
              <a:ahLst/>
              <a:cxnLst/>
              <a:rect l="l" t="t" r="r" b="b"/>
              <a:pathLst>
                <a:path w="7607" h="7439" extrusionOk="0">
                  <a:moveTo>
                    <a:pt x="3403" y="0"/>
                  </a:moveTo>
                  <a:cubicBezTo>
                    <a:pt x="1535" y="0"/>
                    <a:pt x="1" y="1501"/>
                    <a:pt x="1" y="3369"/>
                  </a:cubicBezTo>
                  <a:lnTo>
                    <a:pt x="1" y="4037"/>
                  </a:lnTo>
                  <a:cubicBezTo>
                    <a:pt x="1" y="5905"/>
                    <a:pt x="1535" y="7439"/>
                    <a:pt x="3403" y="7439"/>
                  </a:cubicBezTo>
                  <a:lnTo>
                    <a:pt x="4237" y="7439"/>
                  </a:lnTo>
                  <a:cubicBezTo>
                    <a:pt x="6105" y="7439"/>
                    <a:pt x="7606" y="5905"/>
                    <a:pt x="7606" y="4037"/>
                  </a:cubicBezTo>
                  <a:lnTo>
                    <a:pt x="7606" y="3369"/>
                  </a:lnTo>
                  <a:cubicBezTo>
                    <a:pt x="7606" y="1501"/>
                    <a:pt x="6105" y="0"/>
                    <a:pt x="4237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2226750" y="2587300"/>
              <a:ext cx="236875" cy="80900"/>
            </a:xfrm>
            <a:custGeom>
              <a:avLst/>
              <a:gdLst/>
              <a:ahLst/>
              <a:cxnLst/>
              <a:rect l="l" t="t" r="r" b="b"/>
              <a:pathLst>
                <a:path w="9475" h="3236" extrusionOk="0">
                  <a:moveTo>
                    <a:pt x="1635" y="0"/>
                  </a:moveTo>
                  <a:cubicBezTo>
                    <a:pt x="735" y="0"/>
                    <a:pt x="1" y="734"/>
                    <a:pt x="1" y="1635"/>
                  </a:cubicBezTo>
                  <a:cubicBezTo>
                    <a:pt x="1" y="2502"/>
                    <a:pt x="735" y="3236"/>
                    <a:pt x="1635" y="3236"/>
                  </a:cubicBezTo>
                  <a:lnTo>
                    <a:pt x="7873" y="3236"/>
                  </a:lnTo>
                  <a:cubicBezTo>
                    <a:pt x="8741" y="3236"/>
                    <a:pt x="9474" y="2502"/>
                    <a:pt x="9474" y="1635"/>
                  </a:cubicBezTo>
                  <a:cubicBezTo>
                    <a:pt x="9474" y="734"/>
                    <a:pt x="8741" y="34"/>
                    <a:pt x="7873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2286800" y="2370475"/>
              <a:ext cx="115950" cy="51725"/>
            </a:xfrm>
            <a:custGeom>
              <a:avLst/>
              <a:gdLst/>
              <a:ahLst/>
              <a:cxnLst/>
              <a:rect l="l" t="t" r="r" b="b"/>
              <a:pathLst>
                <a:path w="4638" h="2069" extrusionOk="0">
                  <a:moveTo>
                    <a:pt x="2302" y="0"/>
                  </a:moveTo>
                  <a:cubicBezTo>
                    <a:pt x="1035" y="0"/>
                    <a:pt x="1" y="467"/>
                    <a:pt x="1" y="1034"/>
                  </a:cubicBezTo>
                  <a:cubicBezTo>
                    <a:pt x="1" y="1602"/>
                    <a:pt x="1035" y="2069"/>
                    <a:pt x="2302" y="2069"/>
                  </a:cubicBezTo>
                  <a:cubicBezTo>
                    <a:pt x="3603" y="2069"/>
                    <a:pt x="4637" y="1602"/>
                    <a:pt x="4637" y="1034"/>
                  </a:cubicBezTo>
                  <a:cubicBezTo>
                    <a:pt x="4637" y="467"/>
                    <a:pt x="3603" y="0"/>
                    <a:pt x="230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538775" y="2027725"/>
              <a:ext cx="156800" cy="77575"/>
            </a:xfrm>
            <a:custGeom>
              <a:avLst/>
              <a:gdLst/>
              <a:ahLst/>
              <a:cxnLst/>
              <a:rect l="l" t="t" r="r" b="b"/>
              <a:pathLst>
                <a:path w="6272" h="3103" fill="none" extrusionOk="0">
                  <a:moveTo>
                    <a:pt x="0" y="3103"/>
                  </a:moveTo>
                  <a:cubicBezTo>
                    <a:pt x="0" y="1402"/>
                    <a:pt x="1401" y="1"/>
                    <a:pt x="3136" y="1"/>
                  </a:cubicBezTo>
                  <a:cubicBezTo>
                    <a:pt x="4870" y="1"/>
                    <a:pt x="6271" y="1402"/>
                    <a:pt x="6271" y="3103"/>
                  </a:cubicBezTo>
                </a:path>
              </a:pathLst>
            </a:custGeom>
            <a:noFill/>
            <a:ln w="31700" cap="flat" cmpd="sng">
              <a:solidFill>
                <a:srgbClr val="FF4B7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571300" y="1510400"/>
              <a:ext cx="231825" cy="516550"/>
            </a:xfrm>
            <a:custGeom>
              <a:avLst/>
              <a:gdLst/>
              <a:ahLst/>
              <a:cxnLst/>
              <a:rect l="l" t="t" r="r" b="b"/>
              <a:pathLst>
                <a:path w="9273" h="20662" extrusionOk="0">
                  <a:moveTo>
                    <a:pt x="7192" y="0"/>
                  </a:moveTo>
                  <a:cubicBezTo>
                    <a:pt x="5730" y="0"/>
                    <a:pt x="4344" y="531"/>
                    <a:pt x="3269" y="1513"/>
                  </a:cubicBezTo>
                  <a:cubicBezTo>
                    <a:pt x="2135" y="2514"/>
                    <a:pt x="1468" y="3982"/>
                    <a:pt x="1034" y="5383"/>
                  </a:cubicBezTo>
                  <a:cubicBezTo>
                    <a:pt x="67" y="8385"/>
                    <a:pt x="0" y="11687"/>
                    <a:pt x="34" y="14823"/>
                  </a:cubicBezTo>
                  <a:cubicBezTo>
                    <a:pt x="34" y="16224"/>
                    <a:pt x="100" y="17591"/>
                    <a:pt x="100" y="18992"/>
                  </a:cubicBezTo>
                  <a:cubicBezTo>
                    <a:pt x="100" y="19843"/>
                    <a:pt x="838" y="20661"/>
                    <a:pt x="1716" y="20661"/>
                  </a:cubicBezTo>
                  <a:cubicBezTo>
                    <a:pt x="1733" y="20661"/>
                    <a:pt x="1751" y="20661"/>
                    <a:pt x="1768" y="20660"/>
                  </a:cubicBezTo>
                  <a:cubicBezTo>
                    <a:pt x="2669" y="20627"/>
                    <a:pt x="3436" y="19926"/>
                    <a:pt x="3436" y="18992"/>
                  </a:cubicBezTo>
                  <a:cubicBezTo>
                    <a:pt x="3436" y="16424"/>
                    <a:pt x="3303" y="13855"/>
                    <a:pt x="3436" y="11253"/>
                  </a:cubicBezTo>
                  <a:cubicBezTo>
                    <a:pt x="3468" y="10561"/>
                    <a:pt x="3558" y="9868"/>
                    <a:pt x="3625" y="9147"/>
                  </a:cubicBezTo>
                  <a:lnTo>
                    <a:pt x="3625" y="9147"/>
                  </a:lnTo>
                  <a:cubicBezTo>
                    <a:pt x="3628" y="9131"/>
                    <a:pt x="3632" y="9110"/>
                    <a:pt x="3636" y="9085"/>
                  </a:cubicBezTo>
                  <a:cubicBezTo>
                    <a:pt x="3636" y="9057"/>
                    <a:pt x="3636" y="9029"/>
                    <a:pt x="3639" y="9001"/>
                  </a:cubicBezTo>
                  <a:lnTo>
                    <a:pt x="3639" y="9001"/>
                  </a:lnTo>
                  <a:cubicBezTo>
                    <a:pt x="3642" y="8977"/>
                    <a:pt x="3643" y="8968"/>
                    <a:pt x="3643" y="8968"/>
                  </a:cubicBezTo>
                  <a:lnTo>
                    <a:pt x="3643" y="8968"/>
                  </a:lnTo>
                  <a:cubicBezTo>
                    <a:pt x="3643" y="8968"/>
                    <a:pt x="3642" y="8975"/>
                    <a:pt x="3640" y="8987"/>
                  </a:cubicBezTo>
                  <a:lnTo>
                    <a:pt x="3640" y="8987"/>
                  </a:lnTo>
                  <a:cubicBezTo>
                    <a:pt x="3644" y="8953"/>
                    <a:pt x="3653" y="8919"/>
                    <a:pt x="3670" y="8885"/>
                  </a:cubicBezTo>
                  <a:cubicBezTo>
                    <a:pt x="3703" y="8718"/>
                    <a:pt x="3703" y="8518"/>
                    <a:pt x="3736" y="8351"/>
                  </a:cubicBezTo>
                  <a:cubicBezTo>
                    <a:pt x="3803" y="7984"/>
                    <a:pt x="3903" y="7584"/>
                    <a:pt x="3970" y="7217"/>
                  </a:cubicBezTo>
                  <a:cubicBezTo>
                    <a:pt x="4070" y="6917"/>
                    <a:pt x="4137" y="6583"/>
                    <a:pt x="4237" y="6250"/>
                  </a:cubicBezTo>
                  <a:cubicBezTo>
                    <a:pt x="4303" y="6116"/>
                    <a:pt x="4337" y="5950"/>
                    <a:pt x="4403" y="5816"/>
                  </a:cubicBezTo>
                  <a:cubicBezTo>
                    <a:pt x="4437" y="5750"/>
                    <a:pt x="4437" y="5683"/>
                    <a:pt x="4470" y="5616"/>
                  </a:cubicBezTo>
                  <a:cubicBezTo>
                    <a:pt x="4508" y="5515"/>
                    <a:pt x="4517" y="5476"/>
                    <a:pt x="4512" y="5476"/>
                  </a:cubicBezTo>
                  <a:cubicBezTo>
                    <a:pt x="4504" y="5476"/>
                    <a:pt x="4457" y="5579"/>
                    <a:pt x="4437" y="5683"/>
                  </a:cubicBezTo>
                  <a:cubicBezTo>
                    <a:pt x="4470" y="5416"/>
                    <a:pt x="4704" y="5116"/>
                    <a:pt x="4837" y="4882"/>
                  </a:cubicBezTo>
                  <a:cubicBezTo>
                    <a:pt x="4904" y="4749"/>
                    <a:pt x="4970" y="4615"/>
                    <a:pt x="5071" y="4515"/>
                  </a:cubicBezTo>
                  <a:cubicBezTo>
                    <a:pt x="5104" y="4449"/>
                    <a:pt x="5137" y="4382"/>
                    <a:pt x="5171" y="4349"/>
                  </a:cubicBezTo>
                  <a:cubicBezTo>
                    <a:pt x="5176" y="4341"/>
                    <a:pt x="5181" y="4333"/>
                    <a:pt x="5186" y="4326"/>
                  </a:cubicBezTo>
                  <a:lnTo>
                    <a:pt x="5186" y="4326"/>
                  </a:lnTo>
                  <a:cubicBezTo>
                    <a:pt x="5375" y="4116"/>
                    <a:pt x="5587" y="3932"/>
                    <a:pt x="5771" y="3748"/>
                  </a:cubicBezTo>
                  <a:lnTo>
                    <a:pt x="5771" y="3748"/>
                  </a:lnTo>
                  <a:cubicBezTo>
                    <a:pt x="5804" y="3723"/>
                    <a:pt x="5838" y="3698"/>
                    <a:pt x="5871" y="3681"/>
                  </a:cubicBezTo>
                  <a:cubicBezTo>
                    <a:pt x="5961" y="3621"/>
                    <a:pt x="6186" y="3561"/>
                    <a:pt x="6279" y="3477"/>
                  </a:cubicBezTo>
                  <a:lnTo>
                    <a:pt x="6279" y="3477"/>
                  </a:lnTo>
                  <a:cubicBezTo>
                    <a:pt x="6299" y="3467"/>
                    <a:pt x="6319" y="3458"/>
                    <a:pt x="6338" y="3448"/>
                  </a:cubicBezTo>
                  <a:cubicBezTo>
                    <a:pt x="6505" y="3415"/>
                    <a:pt x="6672" y="3381"/>
                    <a:pt x="6838" y="3348"/>
                  </a:cubicBezTo>
                  <a:lnTo>
                    <a:pt x="7572" y="3348"/>
                  </a:lnTo>
                  <a:cubicBezTo>
                    <a:pt x="7604" y="3350"/>
                    <a:pt x="7635" y="3351"/>
                    <a:pt x="7667" y="3351"/>
                  </a:cubicBezTo>
                  <a:cubicBezTo>
                    <a:pt x="8499" y="3351"/>
                    <a:pt x="9272" y="2516"/>
                    <a:pt x="9240" y="1680"/>
                  </a:cubicBezTo>
                  <a:cubicBezTo>
                    <a:pt x="9173" y="746"/>
                    <a:pt x="8506" y="79"/>
                    <a:pt x="7572" y="12"/>
                  </a:cubicBezTo>
                  <a:cubicBezTo>
                    <a:pt x="7445" y="4"/>
                    <a:pt x="7318" y="0"/>
                    <a:pt x="719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547100" y="1968525"/>
              <a:ext cx="140125" cy="60050"/>
            </a:xfrm>
            <a:custGeom>
              <a:avLst/>
              <a:gdLst/>
              <a:ahLst/>
              <a:cxnLst/>
              <a:rect l="l" t="t" r="r" b="b"/>
              <a:pathLst>
                <a:path w="5605" h="2402" extrusionOk="0">
                  <a:moveTo>
                    <a:pt x="1202" y="0"/>
                  </a:moveTo>
                  <a:cubicBezTo>
                    <a:pt x="535" y="0"/>
                    <a:pt x="1" y="534"/>
                    <a:pt x="1" y="1201"/>
                  </a:cubicBezTo>
                  <a:cubicBezTo>
                    <a:pt x="1" y="1868"/>
                    <a:pt x="535" y="2402"/>
                    <a:pt x="1202" y="2402"/>
                  </a:cubicBezTo>
                  <a:lnTo>
                    <a:pt x="4404" y="2402"/>
                  </a:lnTo>
                  <a:cubicBezTo>
                    <a:pt x="5038" y="2402"/>
                    <a:pt x="5605" y="1868"/>
                    <a:pt x="5605" y="1201"/>
                  </a:cubicBezTo>
                  <a:cubicBezTo>
                    <a:pt x="5605" y="534"/>
                    <a:pt x="5038" y="0"/>
                    <a:pt x="4404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717225" y="1448150"/>
              <a:ext cx="215175" cy="215175"/>
            </a:xfrm>
            <a:custGeom>
              <a:avLst/>
              <a:gdLst/>
              <a:ahLst/>
              <a:cxnLst/>
              <a:rect l="l" t="t" r="r" b="b"/>
              <a:pathLst>
                <a:path w="8607" h="8607" extrusionOk="0">
                  <a:moveTo>
                    <a:pt x="4304" y="0"/>
                  </a:moveTo>
                  <a:cubicBezTo>
                    <a:pt x="1902" y="0"/>
                    <a:pt x="1" y="1902"/>
                    <a:pt x="1" y="4303"/>
                  </a:cubicBezTo>
                  <a:cubicBezTo>
                    <a:pt x="1" y="6672"/>
                    <a:pt x="1902" y="8606"/>
                    <a:pt x="4304" y="8606"/>
                  </a:cubicBezTo>
                  <a:cubicBezTo>
                    <a:pt x="6672" y="8606"/>
                    <a:pt x="8607" y="6672"/>
                    <a:pt x="8607" y="4303"/>
                  </a:cubicBezTo>
                  <a:cubicBezTo>
                    <a:pt x="8607" y="1902"/>
                    <a:pt x="6672" y="0"/>
                    <a:pt x="4304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2662075" y="2027725"/>
              <a:ext cx="155975" cy="77575"/>
            </a:xfrm>
            <a:custGeom>
              <a:avLst/>
              <a:gdLst/>
              <a:ahLst/>
              <a:cxnLst/>
              <a:rect l="l" t="t" r="r" b="b"/>
              <a:pathLst>
                <a:path w="6239" h="3103" fill="none" extrusionOk="0">
                  <a:moveTo>
                    <a:pt x="6238" y="3103"/>
                  </a:moveTo>
                  <a:cubicBezTo>
                    <a:pt x="6238" y="1402"/>
                    <a:pt x="4837" y="1"/>
                    <a:pt x="3136" y="1"/>
                  </a:cubicBezTo>
                  <a:cubicBezTo>
                    <a:pt x="1401" y="1"/>
                    <a:pt x="0" y="1402"/>
                    <a:pt x="0" y="3103"/>
                  </a:cubicBezTo>
                </a:path>
              </a:pathLst>
            </a:custGeom>
            <a:noFill/>
            <a:ln w="31700" cap="flat" cmpd="sng">
              <a:solidFill>
                <a:srgbClr val="FF4B7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2554500" y="1510425"/>
              <a:ext cx="232675" cy="516525"/>
            </a:xfrm>
            <a:custGeom>
              <a:avLst/>
              <a:gdLst/>
              <a:ahLst/>
              <a:cxnLst/>
              <a:rect l="l" t="t" r="r" b="b"/>
              <a:pathLst>
                <a:path w="9307" h="20661" extrusionOk="0">
                  <a:moveTo>
                    <a:pt x="2439" y="3373"/>
                  </a:moveTo>
                  <a:cubicBezTo>
                    <a:pt x="2479" y="3386"/>
                    <a:pt x="2524" y="3396"/>
                    <a:pt x="2558" y="3396"/>
                  </a:cubicBezTo>
                  <a:cubicBezTo>
                    <a:pt x="2580" y="3396"/>
                    <a:pt x="2596" y="3392"/>
                    <a:pt x="2602" y="3380"/>
                  </a:cubicBezTo>
                  <a:cubicBezTo>
                    <a:pt x="2602" y="3380"/>
                    <a:pt x="2536" y="3377"/>
                    <a:pt x="2439" y="3373"/>
                  </a:cubicBezTo>
                  <a:close/>
                  <a:moveTo>
                    <a:pt x="3024" y="3510"/>
                  </a:moveTo>
                  <a:lnTo>
                    <a:pt x="3024" y="3510"/>
                  </a:lnTo>
                  <a:cubicBezTo>
                    <a:pt x="3068" y="3545"/>
                    <a:pt x="3119" y="3563"/>
                    <a:pt x="3156" y="3570"/>
                  </a:cubicBezTo>
                  <a:lnTo>
                    <a:pt x="3156" y="3570"/>
                  </a:lnTo>
                  <a:cubicBezTo>
                    <a:pt x="3126" y="3553"/>
                    <a:pt x="3068" y="3534"/>
                    <a:pt x="3024" y="3510"/>
                  </a:cubicBezTo>
                  <a:close/>
                  <a:moveTo>
                    <a:pt x="2051" y="1"/>
                  </a:moveTo>
                  <a:cubicBezTo>
                    <a:pt x="1935" y="1"/>
                    <a:pt x="1818" y="4"/>
                    <a:pt x="1702" y="11"/>
                  </a:cubicBezTo>
                  <a:cubicBezTo>
                    <a:pt x="834" y="78"/>
                    <a:pt x="0" y="745"/>
                    <a:pt x="34" y="1679"/>
                  </a:cubicBezTo>
                  <a:cubicBezTo>
                    <a:pt x="66" y="2515"/>
                    <a:pt x="717" y="3350"/>
                    <a:pt x="1601" y="3350"/>
                  </a:cubicBezTo>
                  <a:cubicBezTo>
                    <a:pt x="1634" y="3350"/>
                    <a:pt x="1668" y="3349"/>
                    <a:pt x="1702" y="3347"/>
                  </a:cubicBezTo>
                  <a:cubicBezTo>
                    <a:pt x="1773" y="3347"/>
                    <a:pt x="2200" y="3364"/>
                    <a:pt x="2439" y="3373"/>
                  </a:cubicBezTo>
                  <a:lnTo>
                    <a:pt x="2439" y="3373"/>
                  </a:lnTo>
                  <a:cubicBezTo>
                    <a:pt x="2380" y="3355"/>
                    <a:pt x="2335" y="3331"/>
                    <a:pt x="2370" y="3331"/>
                  </a:cubicBezTo>
                  <a:cubicBezTo>
                    <a:pt x="2386" y="3331"/>
                    <a:pt x="2417" y="3335"/>
                    <a:pt x="2469" y="3347"/>
                  </a:cubicBezTo>
                  <a:cubicBezTo>
                    <a:pt x="2535" y="3380"/>
                    <a:pt x="2602" y="3380"/>
                    <a:pt x="2669" y="3380"/>
                  </a:cubicBezTo>
                  <a:cubicBezTo>
                    <a:pt x="2790" y="3429"/>
                    <a:pt x="2894" y="3460"/>
                    <a:pt x="3005" y="3498"/>
                  </a:cubicBezTo>
                  <a:lnTo>
                    <a:pt x="3005" y="3498"/>
                  </a:lnTo>
                  <a:cubicBezTo>
                    <a:pt x="3011" y="3502"/>
                    <a:pt x="3018" y="3506"/>
                    <a:pt x="3024" y="3510"/>
                  </a:cubicBezTo>
                  <a:lnTo>
                    <a:pt x="3024" y="3510"/>
                  </a:lnTo>
                  <a:cubicBezTo>
                    <a:pt x="3021" y="3507"/>
                    <a:pt x="3018" y="3505"/>
                    <a:pt x="3014" y="3502"/>
                  </a:cubicBezTo>
                  <a:lnTo>
                    <a:pt x="3014" y="3502"/>
                  </a:lnTo>
                  <a:cubicBezTo>
                    <a:pt x="3054" y="3515"/>
                    <a:pt x="3094" y="3530"/>
                    <a:pt x="3136" y="3547"/>
                  </a:cubicBezTo>
                  <a:cubicBezTo>
                    <a:pt x="3218" y="3561"/>
                    <a:pt x="3221" y="3574"/>
                    <a:pt x="3191" y="3574"/>
                  </a:cubicBezTo>
                  <a:cubicBezTo>
                    <a:pt x="3182" y="3574"/>
                    <a:pt x="3170" y="3573"/>
                    <a:pt x="3156" y="3570"/>
                  </a:cubicBezTo>
                  <a:lnTo>
                    <a:pt x="3156" y="3570"/>
                  </a:lnTo>
                  <a:cubicBezTo>
                    <a:pt x="3161" y="3574"/>
                    <a:pt x="3166" y="3577"/>
                    <a:pt x="3169" y="3580"/>
                  </a:cubicBezTo>
                  <a:cubicBezTo>
                    <a:pt x="3269" y="3614"/>
                    <a:pt x="3369" y="3680"/>
                    <a:pt x="3469" y="3747"/>
                  </a:cubicBezTo>
                  <a:cubicBezTo>
                    <a:pt x="3471" y="3748"/>
                    <a:pt x="3472" y="3748"/>
                    <a:pt x="3473" y="3749"/>
                  </a:cubicBezTo>
                  <a:lnTo>
                    <a:pt x="3473" y="3749"/>
                  </a:lnTo>
                  <a:cubicBezTo>
                    <a:pt x="3481" y="3758"/>
                    <a:pt x="3491" y="3768"/>
                    <a:pt x="3503" y="3780"/>
                  </a:cubicBezTo>
                  <a:cubicBezTo>
                    <a:pt x="3603" y="3881"/>
                    <a:pt x="3736" y="3947"/>
                    <a:pt x="3836" y="4081"/>
                  </a:cubicBezTo>
                  <a:cubicBezTo>
                    <a:pt x="3936" y="4180"/>
                    <a:pt x="4002" y="4279"/>
                    <a:pt x="4100" y="4378"/>
                  </a:cubicBezTo>
                  <a:lnTo>
                    <a:pt x="4100" y="4378"/>
                  </a:lnTo>
                  <a:cubicBezTo>
                    <a:pt x="4113" y="4401"/>
                    <a:pt x="4125" y="4424"/>
                    <a:pt x="4137" y="4448"/>
                  </a:cubicBezTo>
                  <a:cubicBezTo>
                    <a:pt x="4337" y="4714"/>
                    <a:pt x="4470" y="4981"/>
                    <a:pt x="4604" y="5282"/>
                  </a:cubicBezTo>
                  <a:cubicBezTo>
                    <a:pt x="4642" y="5339"/>
                    <a:pt x="4680" y="5407"/>
                    <a:pt x="4718" y="5480"/>
                  </a:cubicBezTo>
                  <a:lnTo>
                    <a:pt x="4718" y="5480"/>
                  </a:lnTo>
                  <a:cubicBezTo>
                    <a:pt x="4722" y="5496"/>
                    <a:pt x="4728" y="5518"/>
                    <a:pt x="4737" y="5548"/>
                  </a:cubicBezTo>
                  <a:cubicBezTo>
                    <a:pt x="4770" y="5615"/>
                    <a:pt x="4804" y="5648"/>
                    <a:pt x="4804" y="5715"/>
                  </a:cubicBezTo>
                  <a:cubicBezTo>
                    <a:pt x="4937" y="6049"/>
                    <a:pt x="5037" y="6382"/>
                    <a:pt x="5137" y="6749"/>
                  </a:cubicBezTo>
                  <a:cubicBezTo>
                    <a:pt x="5337" y="7416"/>
                    <a:pt x="5471" y="8117"/>
                    <a:pt x="5571" y="8817"/>
                  </a:cubicBezTo>
                  <a:cubicBezTo>
                    <a:pt x="5604" y="8917"/>
                    <a:pt x="5604" y="9018"/>
                    <a:pt x="5638" y="9084"/>
                  </a:cubicBezTo>
                  <a:cubicBezTo>
                    <a:pt x="5647" y="9166"/>
                    <a:pt x="5648" y="9196"/>
                    <a:pt x="5646" y="9196"/>
                  </a:cubicBezTo>
                  <a:cubicBezTo>
                    <a:pt x="5640" y="9196"/>
                    <a:pt x="5604" y="8984"/>
                    <a:pt x="5604" y="8984"/>
                  </a:cubicBezTo>
                  <a:lnTo>
                    <a:pt x="5604" y="8984"/>
                  </a:lnTo>
                  <a:cubicBezTo>
                    <a:pt x="5571" y="9118"/>
                    <a:pt x="5638" y="9351"/>
                    <a:pt x="5671" y="9518"/>
                  </a:cubicBezTo>
                  <a:cubicBezTo>
                    <a:pt x="5704" y="9918"/>
                    <a:pt x="5738" y="10318"/>
                    <a:pt x="5771" y="10719"/>
                  </a:cubicBezTo>
                  <a:cubicBezTo>
                    <a:pt x="5871" y="12186"/>
                    <a:pt x="5905" y="13654"/>
                    <a:pt x="5905" y="15122"/>
                  </a:cubicBezTo>
                  <a:cubicBezTo>
                    <a:pt x="5871" y="16423"/>
                    <a:pt x="5838" y="17690"/>
                    <a:pt x="5838" y="18991"/>
                  </a:cubicBezTo>
                  <a:cubicBezTo>
                    <a:pt x="5838" y="19842"/>
                    <a:pt x="6576" y="20660"/>
                    <a:pt x="7453" y="20660"/>
                  </a:cubicBezTo>
                  <a:cubicBezTo>
                    <a:pt x="7471" y="20660"/>
                    <a:pt x="7488" y="20660"/>
                    <a:pt x="7506" y="20659"/>
                  </a:cubicBezTo>
                  <a:cubicBezTo>
                    <a:pt x="8406" y="20626"/>
                    <a:pt x="9174" y="19925"/>
                    <a:pt x="9174" y="18991"/>
                  </a:cubicBezTo>
                  <a:cubicBezTo>
                    <a:pt x="9174" y="16223"/>
                    <a:pt x="9307" y="13487"/>
                    <a:pt x="9107" y="10719"/>
                  </a:cubicBezTo>
                  <a:cubicBezTo>
                    <a:pt x="8907" y="7683"/>
                    <a:pt x="8440" y="4181"/>
                    <a:pt x="6305" y="1812"/>
                  </a:cubicBezTo>
                  <a:cubicBezTo>
                    <a:pt x="5217" y="632"/>
                    <a:pt x="3638" y="1"/>
                    <a:pt x="2051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2670400" y="1968525"/>
              <a:ext cx="139300" cy="60050"/>
            </a:xfrm>
            <a:custGeom>
              <a:avLst/>
              <a:gdLst/>
              <a:ahLst/>
              <a:cxnLst/>
              <a:rect l="l" t="t" r="r" b="b"/>
              <a:pathLst>
                <a:path w="5572" h="2402" extrusionOk="0">
                  <a:moveTo>
                    <a:pt x="1202" y="0"/>
                  </a:moveTo>
                  <a:cubicBezTo>
                    <a:pt x="535" y="0"/>
                    <a:pt x="1" y="534"/>
                    <a:pt x="1" y="1201"/>
                  </a:cubicBezTo>
                  <a:cubicBezTo>
                    <a:pt x="1" y="1868"/>
                    <a:pt x="535" y="2402"/>
                    <a:pt x="1202" y="2402"/>
                  </a:cubicBezTo>
                  <a:lnTo>
                    <a:pt x="4371" y="2402"/>
                  </a:lnTo>
                  <a:cubicBezTo>
                    <a:pt x="5038" y="2402"/>
                    <a:pt x="5572" y="1868"/>
                    <a:pt x="5572" y="1201"/>
                  </a:cubicBezTo>
                  <a:cubicBezTo>
                    <a:pt x="5572" y="534"/>
                    <a:pt x="5038" y="0"/>
                    <a:pt x="4371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2425225" y="1448150"/>
              <a:ext cx="215200" cy="215175"/>
            </a:xfrm>
            <a:custGeom>
              <a:avLst/>
              <a:gdLst/>
              <a:ahLst/>
              <a:cxnLst/>
              <a:rect l="l" t="t" r="r" b="b"/>
              <a:pathLst>
                <a:path w="8608" h="8607" extrusionOk="0">
                  <a:moveTo>
                    <a:pt x="4304" y="0"/>
                  </a:moveTo>
                  <a:cubicBezTo>
                    <a:pt x="1902" y="0"/>
                    <a:pt x="1" y="1902"/>
                    <a:pt x="1" y="4303"/>
                  </a:cubicBezTo>
                  <a:cubicBezTo>
                    <a:pt x="1" y="6672"/>
                    <a:pt x="1902" y="8606"/>
                    <a:pt x="4304" y="8606"/>
                  </a:cubicBezTo>
                  <a:cubicBezTo>
                    <a:pt x="6672" y="8606"/>
                    <a:pt x="8607" y="6672"/>
                    <a:pt x="8607" y="4303"/>
                  </a:cubicBezTo>
                  <a:cubicBezTo>
                    <a:pt x="8607" y="1902"/>
                    <a:pt x="6672" y="0"/>
                    <a:pt x="4304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774775" y="1033675"/>
              <a:ext cx="78400" cy="45900"/>
            </a:xfrm>
            <a:custGeom>
              <a:avLst/>
              <a:gdLst/>
              <a:ahLst/>
              <a:cxnLst/>
              <a:rect l="l" t="t" r="r" b="b"/>
              <a:pathLst>
                <a:path w="3136" h="1836" extrusionOk="0">
                  <a:moveTo>
                    <a:pt x="901" y="1"/>
                  </a:moveTo>
                  <a:cubicBezTo>
                    <a:pt x="401" y="1"/>
                    <a:pt x="0" y="401"/>
                    <a:pt x="0" y="935"/>
                  </a:cubicBezTo>
                  <a:cubicBezTo>
                    <a:pt x="0" y="1435"/>
                    <a:pt x="401" y="1835"/>
                    <a:pt x="901" y="1835"/>
                  </a:cubicBezTo>
                  <a:lnTo>
                    <a:pt x="2202" y="1835"/>
                  </a:lnTo>
                  <a:cubicBezTo>
                    <a:pt x="2702" y="1835"/>
                    <a:pt x="3136" y="1435"/>
                    <a:pt x="3136" y="935"/>
                  </a:cubicBezTo>
                  <a:cubicBezTo>
                    <a:pt x="3136" y="401"/>
                    <a:pt x="2702" y="1"/>
                    <a:pt x="2202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1816475" y="903600"/>
              <a:ext cx="67575" cy="306075"/>
            </a:xfrm>
            <a:custGeom>
              <a:avLst/>
              <a:gdLst/>
              <a:ahLst/>
              <a:cxnLst/>
              <a:rect l="l" t="t" r="r" b="b"/>
              <a:pathLst>
                <a:path w="2703" h="12243" extrusionOk="0">
                  <a:moveTo>
                    <a:pt x="1335" y="0"/>
                  </a:moveTo>
                  <a:cubicBezTo>
                    <a:pt x="601" y="0"/>
                    <a:pt x="0" y="600"/>
                    <a:pt x="0" y="1368"/>
                  </a:cubicBezTo>
                  <a:lnTo>
                    <a:pt x="0" y="10908"/>
                  </a:lnTo>
                  <a:cubicBezTo>
                    <a:pt x="0" y="11642"/>
                    <a:pt x="601" y="12242"/>
                    <a:pt x="1335" y="12242"/>
                  </a:cubicBezTo>
                  <a:cubicBezTo>
                    <a:pt x="2102" y="12242"/>
                    <a:pt x="2702" y="11642"/>
                    <a:pt x="2702" y="10908"/>
                  </a:cubicBezTo>
                  <a:lnTo>
                    <a:pt x="2702" y="1368"/>
                  </a:lnTo>
                  <a:cubicBezTo>
                    <a:pt x="2702" y="600"/>
                    <a:pt x="2102" y="0"/>
                    <a:pt x="1335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2504450" y="1033675"/>
              <a:ext cx="78425" cy="45900"/>
            </a:xfrm>
            <a:custGeom>
              <a:avLst/>
              <a:gdLst/>
              <a:ahLst/>
              <a:cxnLst/>
              <a:rect l="l" t="t" r="r" b="b"/>
              <a:pathLst>
                <a:path w="3137" h="1836" extrusionOk="0">
                  <a:moveTo>
                    <a:pt x="902" y="1"/>
                  </a:moveTo>
                  <a:cubicBezTo>
                    <a:pt x="401" y="1"/>
                    <a:pt x="1" y="401"/>
                    <a:pt x="1" y="935"/>
                  </a:cubicBezTo>
                  <a:cubicBezTo>
                    <a:pt x="1" y="1435"/>
                    <a:pt x="401" y="1835"/>
                    <a:pt x="902" y="1835"/>
                  </a:cubicBezTo>
                  <a:lnTo>
                    <a:pt x="2202" y="1835"/>
                  </a:lnTo>
                  <a:cubicBezTo>
                    <a:pt x="2703" y="1835"/>
                    <a:pt x="3136" y="1435"/>
                    <a:pt x="3136" y="935"/>
                  </a:cubicBezTo>
                  <a:cubicBezTo>
                    <a:pt x="3136" y="401"/>
                    <a:pt x="2703" y="1"/>
                    <a:pt x="2202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2472775" y="903600"/>
              <a:ext cx="68400" cy="306075"/>
            </a:xfrm>
            <a:custGeom>
              <a:avLst/>
              <a:gdLst/>
              <a:ahLst/>
              <a:cxnLst/>
              <a:rect l="l" t="t" r="r" b="b"/>
              <a:pathLst>
                <a:path w="2736" h="12243" extrusionOk="0">
                  <a:moveTo>
                    <a:pt x="1368" y="0"/>
                  </a:moveTo>
                  <a:cubicBezTo>
                    <a:pt x="601" y="0"/>
                    <a:pt x="0" y="600"/>
                    <a:pt x="0" y="1368"/>
                  </a:cubicBezTo>
                  <a:lnTo>
                    <a:pt x="0" y="10908"/>
                  </a:lnTo>
                  <a:cubicBezTo>
                    <a:pt x="0" y="11642"/>
                    <a:pt x="601" y="12242"/>
                    <a:pt x="1368" y="12242"/>
                  </a:cubicBezTo>
                  <a:cubicBezTo>
                    <a:pt x="2135" y="12242"/>
                    <a:pt x="2736" y="11642"/>
                    <a:pt x="2736" y="10908"/>
                  </a:cubicBezTo>
                  <a:lnTo>
                    <a:pt x="2736" y="1368"/>
                  </a:lnTo>
                  <a:cubicBezTo>
                    <a:pt x="2736" y="600"/>
                    <a:pt x="2135" y="0"/>
                    <a:pt x="1368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2161725" y="535825"/>
              <a:ext cx="33375" cy="266050"/>
            </a:xfrm>
            <a:custGeom>
              <a:avLst/>
              <a:gdLst/>
              <a:ahLst/>
              <a:cxnLst/>
              <a:rect l="l" t="t" r="r" b="b"/>
              <a:pathLst>
                <a:path w="1335" h="10642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lnTo>
                    <a:pt x="0" y="9974"/>
                  </a:lnTo>
                  <a:cubicBezTo>
                    <a:pt x="0" y="10341"/>
                    <a:pt x="300" y="10641"/>
                    <a:pt x="667" y="10641"/>
                  </a:cubicBezTo>
                  <a:cubicBezTo>
                    <a:pt x="1034" y="10641"/>
                    <a:pt x="1334" y="10341"/>
                    <a:pt x="1334" y="9974"/>
                  </a:cubicBezTo>
                  <a:lnTo>
                    <a:pt x="1334" y="668"/>
                  </a:lnTo>
                  <a:cubicBezTo>
                    <a:pt x="1334" y="301"/>
                    <a:pt x="1034" y="1"/>
                    <a:pt x="667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2136700" y="491625"/>
              <a:ext cx="83425" cy="83425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34"/>
                    <a:pt x="0" y="1668"/>
                  </a:cubicBezTo>
                  <a:cubicBezTo>
                    <a:pt x="0" y="2602"/>
                    <a:pt x="768" y="3336"/>
                    <a:pt x="1668" y="3336"/>
                  </a:cubicBezTo>
                  <a:cubicBezTo>
                    <a:pt x="2602" y="3336"/>
                    <a:pt x="3336" y="2602"/>
                    <a:pt x="3336" y="1668"/>
                  </a:cubicBezTo>
                  <a:cubicBezTo>
                    <a:pt x="3336" y="734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2055800" y="705125"/>
              <a:ext cx="245200" cy="244350"/>
            </a:xfrm>
            <a:custGeom>
              <a:avLst/>
              <a:gdLst/>
              <a:ahLst/>
              <a:cxnLst/>
              <a:rect l="l" t="t" r="r" b="b"/>
              <a:pathLst>
                <a:path w="9808" h="9774" extrusionOk="0">
                  <a:moveTo>
                    <a:pt x="4904" y="0"/>
                  </a:moveTo>
                  <a:cubicBezTo>
                    <a:pt x="2202" y="0"/>
                    <a:pt x="1" y="2168"/>
                    <a:pt x="1" y="4870"/>
                  </a:cubicBezTo>
                  <a:cubicBezTo>
                    <a:pt x="1" y="7605"/>
                    <a:pt x="2202" y="9774"/>
                    <a:pt x="4904" y="9774"/>
                  </a:cubicBezTo>
                  <a:cubicBezTo>
                    <a:pt x="7606" y="9774"/>
                    <a:pt x="9808" y="7605"/>
                    <a:pt x="9808" y="4870"/>
                  </a:cubicBezTo>
                  <a:cubicBezTo>
                    <a:pt x="9808" y="2168"/>
                    <a:pt x="7606" y="0"/>
                    <a:pt x="4904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855675" y="809350"/>
              <a:ext cx="645475" cy="494550"/>
            </a:xfrm>
            <a:custGeom>
              <a:avLst/>
              <a:gdLst/>
              <a:ahLst/>
              <a:cxnLst/>
              <a:rect l="l" t="t" r="r" b="b"/>
              <a:pathLst>
                <a:path w="25819" h="19782" extrusionOk="0">
                  <a:moveTo>
                    <a:pt x="4737" y="1"/>
                  </a:moveTo>
                  <a:cubicBezTo>
                    <a:pt x="2102" y="1"/>
                    <a:pt x="0" y="2136"/>
                    <a:pt x="0" y="4737"/>
                  </a:cubicBezTo>
                  <a:lnTo>
                    <a:pt x="0" y="15045"/>
                  </a:lnTo>
                  <a:cubicBezTo>
                    <a:pt x="0" y="17647"/>
                    <a:pt x="2102" y="19782"/>
                    <a:pt x="4737" y="19782"/>
                  </a:cubicBezTo>
                  <a:lnTo>
                    <a:pt x="21115" y="19782"/>
                  </a:lnTo>
                  <a:cubicBezTo>
                    <a:pt x="23717" y="19782"/>
                    <a:pt x="25818" y="17647"/>
                    <a:pt x="25818" y="15045"/>
                  </a:cubicBezTo>
                  <a:lnTo>
                    <a:pt x="25818" y="4737"/>
                  </a:lnTo>
                  <a:cubicBezTo>
                    <a:pt x="25818" y="2136"/>
                    <a:pt x="23717" y="1"/>
                    <a:pt x="21115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992425" y="1132925"/>
              <a:ext cx="371950" cy="80900"/>
            </a:xfrm>
            <a:custGeom>
              <a:avLst/>
              <a:gdLst/>
              <a:ahLst/>
              <a:cxnLst/>
              <a:rect l="l" t="t" r="r" b="b"/>
              <a:pathLst>
                <a:path w="14878" h="3236" extrusionOk="0">
                  <a:moveTo>
                    <a:pt x="1635" y="0"/>
                  </a:moveTo>
                  <a:cubicBezTo>
                    <a:pt x="734" y="0"/>
                    <a:pt x="1" y="734"/>
                    <a:pt x="1" y="1601"/>
                  </a:cubicBezTo>
                  <a:cubicBezTo>
                    <a:pt x="1" y="2502"/>
                    <a:pt x="734" y="3236"/>
                    <a:pt x="1635" y="3236"/>
                  </a:cubicBezTo>
                  <a:lnTo>
                    <a:pt x="13277" y="3236"/>
                  </a:lnTo>
                  <a:cubicBezTo>
                    <a:pt x="14144" y="3236"/>
                    <a:pt x="14878" y="2502"/>
                    <a:pt x="14878" y="1601"/>
                  </a:cubicBezTo>
                  <a:cubicBezTo>
                    <a:pt x="14878" y="734"/>
                    <a:pt x="14144" y="0"/>
                    <a:pt x="13277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975750" y="949450"/>
              <a:ext cx="135125" cy="135125"/>
            </a:xfrm>
            <a:custGeom>
              <a:avLst/>
              <a:gdLst/>
              <a:ahLst/>
              <a:cxnLst/>
              <a:rect l="l" t="t" r="r" b="b"/>
              <a:pathLst>
                <a:path w="5405" h="5405" extrusionOk="0">
                  <a:moveTo>
                    <a:pt x="2702" y="1"/>
                  </a:moveTo>
                  <a:cubicBezTo>
                    <a:pt x="1201" y="1"/>
                    <a:pt x="0" y="1235"/>
                    <a:pt x="0" y="2703"/>
                  </a:cubicBezTo>
                  <a:cubicBezTo>
                    <a:pt x="0" y="4204"/>
                    <a:pt x="1201" y="5405"/>
                    <a:pt x="2702" y="5405"/>
                  </a:cubicBezTo>
                  <a:cubicBezTo>
                    <a:pt x="4170" y="5405"/>
                    <a:pt x="5404" y="4204"/>
                    <a:pt x="5404" y="2703"/>
                  </a:cubicBezTo>
                  <a:cubicBezTo>
                    <a:pt x="5404" y="1235"/>
                    <a:pt x="4170" y="1"/>
                    <a:pt x="2702" y="1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2013275" y="987825"/>
              <a:ext cx="59225" cy="59225"/>
            </a:xfrm>
            <a:custGeom>
              <a:avLst/>
              <a:gdLst/>
              <a:ahLst/>
              <a:cxnLst/>
              <a:rect l="l" t="t" r="r" b="b"/>
              <a:pathLst>
                <a:path w="2369" h="2369" extrusionOk="0">
                  <a:moveTo>
                    <a:pt x="1201" y="0"/>
                  </a:moveTo>
                  <a:cubicBezTo>
                    <a:pt x="534" y="0"/>
                    <a:pt x="1" y="534"/>
                    <a:pt x="1" y="1168"/>
                  </a:cubicBezTo>
                  <a:cubicBezTo>
                    <a:pt x="1" y="1835"/>
                    <a:pt x="534" y="2368"/>
                    <a:pt x="1201" y="2368"/>
                  </a:cubicBezTo>
                  <a:cubicBezTo>
                    <a:pt x="1835" y="2368"/>
                    <a:pt x="2369" y="1835"/>
                    <a:pt x="2369" y="1168"/>
                  </a:cubicBezTo>
                  <a:cubicBezTo>
                    <a:pt x="2369" y="534"/>
                    <a:pt x="1835" y="0"/>
                    <a:pt x="1201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2246775" y="949450"/>
              <a:ext cx="135125" cy="135125"/>
            </a:xfrm>
            <a:custGeom>
              <a:avLst/>
              <a:gdLst/>
              <a:ahLst/>
              <a:cxnLst/>
              <a:rect l="l" t="t" r="r" b="b"/>
              <a:pathLst>
                <a:path w="5405" h="5405" extrusionOk="0">
                  <a:moveTo>
                    <a:pt x="2702" y="1"/>
                  </a:moveTo>
                  <a:cubicBezTo>
                    <a:pt x="1201" y="1"/>
                    <a:pt x="1" y="1235"/>
                    <a:pt x="1" y="2703"/>
                  </a:cubicBezTo>
                  <a:cubicBezTo>
                    <a:pt x="1" y="4204"/>
                    <a:pt x="1201" y="5405"/>
                    <a:pt x="2702" y="5405"/>
                  </a:cubicBezTo>
                  <a:cubicBezTo>
                    <a:pt x="4170" y="5405"/>
                    <a:pt x="5404" y="4204"/>
                    <a:pt x="5404" y="2703"/>
                  </a:cubicBezTo>
                  <a:cubicBezTo>
                    <a:pt x="5404" y="1235"/>
                    <a:pt x="4170" y="1"/>
                    <a:pt x="2702" y="1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2284300" y="987825"/>
              <a:ext cx="59225" cy="59225"/>
            </a:xfrm>
            <a:custGeom>
              <a:avLst/>
              <a:gdLst/>
              <a:ahLst/>
              <a:cxnLst/>
              <a:rect l="l" t="t" r="r" b="b"/>
              <a:pathLst>
                <a:path w="2369" h="2369" extrusionOk="0">
                  <a:moveTo>
                    <a:pt x="1201" y="0"/>
                  </a:moveTo>
                  <a:cubicBezTo>
                    <a:pt x="534" y="0"/>
                    <a:pt x="1" y="534"/>
                    <a:pt x="1" y="1168"/>
                  </a:cubicBezTo>
                  <a:cubicBezTo>
                    <a:pt x="1" y="1835"/>
                    <a:pt x="534" y="2368"/>
                    <a:pt x="1201" y="2368"/>
                  </a:cubicBezTo>
                  <a:cubicBezTo>
                    <a:pt x="1835" y="2368"/>
                    <a:pt x="2369" y="1835"/>
                    <a:pt x="2369" y="1168"/>
                  </a:cubicBezTo>
                  <a:cubicBezTo>
                    <a:pt x="2369" y="534"/>
                    <a:pt x="1835" y="0"/>
                    <a:pt x="1201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1984925" y="881075"/>
              <a:ext cx="389475" cy="40050"/>
            </a:xfrm>
            <a:custGeom>
              <a:avLst/>
              <a:gdLst/>
              <a:ahLst/>
              <a:cxnLst/>
              <a:rect l="l" t="t" r="r" b="b"/>
              <a:pathLst>
                <a:path w="15579" h="1602" extrusionOk="0">
                  <a:moveTo>
                    <a:pt x="801" y="0"/>
                  </a:moveTo>
                  <a:cubicBezTo>
                    <a:pt x="334" y="0"/>
                    <a:pt x="0" y="334"/>
                    <a:pt x="0" y="801"/>
                  </a:cubicBezTo>
                  <a:cubicBezTo>
                    <a:pt x="0" y="1235"/>
                    <a:pt x="334" y="1602"/>
                    <a:pt x="801" y="1602"/>
                  </a:cubicBezTo>
                  <a:lnTo>
                    <a:pt x="14778" y="1602"/>
                  </a:lnTo>
                  <a:cubicBezTo>
                    <a:pt x="15245" y="1602"/>
                    <a:pt x="15578" y="1235"/>
                    <a:pt x="15578" y="801"/>
                  </a:cubicBezTo>
                  <a:cubicBezTo>
                    <a:pt x="15578" y="334"/>
                    <a:pt x="15245" y="0"/>
                    <a:pt x="14778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1820650" y="1393100"/>
              <a:ext cx="705525" cy="793925"/>
            </a:xfrm>
            <a:custGeom>
              <a:avLst/>
              <a:gdLst/>
              <a:ahLst/>
              <a:cxnLst/>
              <a:rect l="l" t="t" r="r" b="b"/>
              <a:pathLst>
                <a:path w="28221" h="31757" extrusionOk="0">
                  <a:moveTo>
                    <a:pt x="3402" y="1"/>
                  </a:moveTo>
                  <a:cubicBezTo>
                    <a:pt x="1534" y="1"/>
                    <a:pt x="0" y="1502"/>
                    <a:pt x="0" y="3370"/>
                  </a:cubicBezTo>
                  <a:lnTo>
                    <a:pt x="0" y="28354"/>
                  </a:lnTo>
                  <a:cubicBezTo>
                    <a:pt x="0" y="30222"/>
                    <a:pt x="1534" y="31757"/>
                    <a:pt x="3402" y="31757"/>
                  </a:cubicBezTo>
                  <a:lnTo>
                    <a:pt x="24851" y="31757"/>
                  </a:lnTo>
                  <a:cubicBezTo>
                    <a:pt x="26719" y="31757"/>
                    <a:pt x="28220" y="30222"/>
                    <a:pt x="28220" y="28354"/>
                  </a:cubicBezTo>
                  <a:lnTo>
                    <a:pt x="28220" y="3370"/>
                  </a:lnTo>
                  <a:cubicBezTo>
                    <a:pt x="28220" y="1502"/>
                    <a:pt x="26719" y="1"/>
                    <a:pt x="24851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1926550" y="1512350"/>
              <a:ext cx="493700" cy="555425"/>
            </a:xfrm>
            <a:custGeom>
              <a:avLst/>
              <a:gdLst/>
              <a:ahLst/>
              <a:cxnLst/>
              <a:rect l="l" t="t" r="r" b="b"/>
              <a:pathLst>
                <a:path w="19748" h="22217" extrusionOk="0">
                  <a:moveTo>
                    <a:pt x="2369" y="1"/>
                  </a:moveTo>
                  <a:cubicBezTo>
                    <a:pt x="1068" y="1"/>
                    <a:pt x="0" y="1035"/>
                    <a:pt x="0" y="2336"/>
                  </a:cubicBezTo>
                  <a:lnTo>
                    <a:pt x="0" y="19848"/>
                  </a:lnTo>
                  <a:cubicBezTo>
                    <a:pt x="0" y="21149"/>
                    <a:pt x="1068" y="22217"/>
                    <a:pt x="2369" y="22217"/>
                  </a:cubicBezTo>
                  <a:lnTo>
                    <a:pt x="17379" y="22217"/>
                  </a:lnTo>
                  <a:cubicBezTo>
                    <a:pt x="18680" y="22217"/>
                    <a:pt x="19748" y="21149"/>
                    <a:pt x="19748" y="19848"/>
                  </a:cubicBezTo>
                  <a:lnTo>
                    <a:pt x="19748" y="2336"/>
                  </a:lnTo>
                  <a:cubicBezTo>
                    <a:pt x="19748" y="1035"/>
                    <a:pt x="18680" y="1"/>
                    <a:pt x="17379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2021625" y="1575725"/>
              <a:ext cx="315250" cy="220200"/>
            </a:xfrm>
            <a:custGeom>
              <a:avLst/>
              <a:gdLst/>
              <a:ahLst/>
              <a:cxnLst/>
              <a:rect l="l" t="t" r="r" b="b"/>
              <a:pathLst>
                <a:path w="12610" h="8808" extrusionOk="0">
                  <a:moveTo>
                    <a:pt x="6305" y="1"/>
                  </a:moveTo>
                  <a:cubicBezTo>
                    <a:pt x="2835" y="1"/>
                    <a:pt x="0" y="1969"/>
                    <a:pt x="0" y="4404"/>
                  </a:cubicBezTo>
                  <a:cubicBezTo>
                    <a:pt x="0" y="6839"/>
                    <a:pt x="2835" y="8807"/>
                    <a:pt x="6305" y="8807"/>
                  </a:cubicBezTo>
                  <a:cubicBezTo>
                    <a:pt x="9807" y="8807"/>
                    <a:pt x="12609" y="6839"/>
                    <a:pt x="12609" y="4404"/>
                  </a:cubicBezTo>
                  <a:cubicBezTo>
                    <a:pt x="12609" y="1969"/>
                    <a:pt x="9807" y="1"/>
                    <a:pt x="6305" y="1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2100850" y="1630775"/>
              <a:ext cx="157625" cy="110100"/>
            </a:xfrm>
            <a:custGeom>
              <a:avLst/>
              <a:gdLst/>
              <a:ahLst/>
              <a:cxnLst/>
              <a:rect l="l" t="t" r="r" b="b"/>
              <a:pathLst>
                <a:path w="6305" h="4404" extrusionOk="0">
                  <a:moveTo>
                    <a:pt x="3136" y="1"/>
                  </a:moveTo>
                  <a:cubicBezTo>
                    <a:pt x="1401" y="1"/>
                    <a:pt x="0" y="968"/>
                    <a:pt x="0" y="2202"/>
                  </a:cubicBezTo>
                  <a:cubicBezTo>
                    <a:pt x="0" y="3436"/>
                    <a:pt x="1401" y="4404"/>
                    <a:pt x="3136" y="4404"/>
                  </a:cubicBezTo>
                  <a:cubicBezTo>
                    <a:pt x="4870" y="4404"/>
                    <a:pt x="6305" y="3436"/>
                    <a:pt x="6305" y="2202"/>
                  </a:cubicBezTo>
                  <a:cubicBezTo>
                    <a:pt x="6305" y="968"/>
                    <a:pt x="4870" y="1"/>
                    <a:pt x="3136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2001600" y="183175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1"/>
                  </a:moveTo>
                  <a:cubicBezTo>
                    <a:pt x="134" y="1"/>
                    <a:pt x="1" y="167"/>
                    <a:pt x="1" y="368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368"/>
                  </a:cubicBezTo>
                  <a:cubicBezTo>
                    <a:pt x="14177" y="167"/>
                    <a:pt x="14044" y="1"/>
                    <a:pt x="13877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2001600" y="188345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1"/>
                  </a:moveTo>
                  <a:cubicBezTo>
                    <a:pt x="134" y="1"/>
                    <a:pt x="1" y="201"/>
                    <a:pt x="1" y="401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401"/>
                  </a:cubicBezTo>
                  <a:cubicBezTo>
                    <a:pt x="14177" y="201"/>
                    <a:pt x="14044" y="1"/>
                    <a:pt x="13877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2001600" y="193600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0"/>
                  </a:moveTo>
                  <a:cubicBezTo>
                    <a:pt x="134" y="0"/>
                    <a:pt x="1" y="167"/>
                    <a:pt x="1" y="367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367"/>
                  </a:cubicBezTo>
                  <a:cubicBezTo>
                    <a:pt x="14177" y="167"/>
                    <a:pt x="14044" y="0"/>
                    <a:pt x="13877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2001600" y="198770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0"/>
                  </a:moveTo>
                  <a:cubicBezTo>
                    <a:pt x="134" y="0"/>
                    <a:pt x="1" y="201"/>
                    <a:pt x="1" y="401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401"/>
                  </a:cubicBezTo>
                  <a:cubicBezTo>
                    <a:pt x="14177" y="201"/>
                    <a:pt x="14044" y="0"/>
                    <a:pt x="13877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1864825" y="1445650"/>
              <a:ext cx="67575" cy="52550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35" y="0"/>
                  </a:moveTo>
                  <a:cubicBezTo>
                    <a:pt x="1" y="0"/>
                    <a:pt x="1" y="2102"/>
                    <a:pt x="1335" y="2102"/>
                  </a:cubicBezTo>
                  <a:cubicBezTo>
                    <a:pt x="2703" y="2102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2406050" y="2073600"/>
              <a:ext cx="67575" cy="52550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35" y="0"/>
                  </a:moveTo>
                  <a:cubicBezTo>
                    <a:pt x="1" y="0"/>
                    <a:pt x="1" y="2102"/>
                    <a:pt x="1335" y="2102"/>
                  </a:cubicBezTo>
                  <a:cubicBezTo>
                    <a:pt x="2703" y="2102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 1">
  <p:cSld name="CUSTOM_8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518835" y="235518"/>
            <a:ext cx="8106242" cy="4082929"/>
            <a:chOff x="983725" y="615450"/>
            <a:chExt cx="5420785" cy="3648404"/>
          </a:xfrm>
        </p:grpSpPr>
        <p:sp>
          <p:nvSpPr>
            <p:cNvPr id="607" name="Google Shape;607;p32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612" name="Google Shape;612;p32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2"/>
          <p:cNvGrpSpPr/>
          <p:nvPr/>
        </p:nvGrpSpPr>
        <p:grpSpPr>
          <a:xfrm>
            <a:off x="1466496" y="3432692"/>
            <a:ext cx="6033838" cy="2768674"/>
            <a:chOff x="3608738" y="2148750"/>
            <a:chExt cx="3610050" cy="1656500"/>
          </a:xfrm>
        </p:grpSpPr>
        <p:sp>
          <p:nvSpPr>
            <p:cNvPr id="626" name="Google Shape;626;p32"/>
            <p:cNvSpPr/>
            <p:nvPr/>
          </p:nvSpPr>
          <p:spPr>
            <a:xfrm>
              <a:off x="3747838" y="2640175"/>
              <a:ext cx="226150" cy="306675"/>
            </a:xfrm>
            <a:custGeom>
              <a:avLst/>
              <a:gdLst/>
              <a:ahLst/>
              <a:cxnLst/>
              <a:rect l="l" t="t" r="r" b="b"/>
              <a:pathLst>
                <a:path w="9046" h="12267" extrusionOk="0">
                  <a:moveTo>
                    <a:pt x="5824" y="0"/>
                  </a:moveTo>
                  <a:cubicBezTo>
                    <a:pt x="5499" y="0"/>
                    <a:pt x="5139" y="223"/>
                    <a:pt x="4709" y="653"/>
                  </a:cubicBezTo>
                  <a:cubicBezTo>
                    <a:pt x="2941" y="2384"/>
                    <a:pt x="1" y="7688"/>
                    <a:pt x="1" y="9121"/>
                  </a:cubicBezTo>
                  <a:lnTo>
                    <a:pt x="1" y="12266"/>
                  </a:lnTo>
                  <a:lnTo>
                    <a:pt x="708" y="12266"/>
                  </a:lnTo>
                  <a:lnTo>
                    <a:pt x="708" y="9121"/>
                  </a:lnTo>
                  <a:cubicBezTo>
                    <a:pt x="708" y="7967"/>
                    <a:pt x="3481" y="2830"/>
                    <a:pt x="5193" y="1137"/>
                  </a:cubicBezTo>
                  <a:cubicBezTo>
                    <a:pt x="5640" y="709"/>
                    <a:pt x="5826" y="690"/>
                    <a:pt x="5845" y="690"/>
                  </a:cubicBezTo>
                  <a:cubicBezTo>
                    <a:pt x="6645" y="709"/>
                    <a:pt x="7817" y="2551"/>
                    <a:pt x="8413" y="3854"/>
                  </a:cubicBezTo>
                  <a:lnTo>
                    <a:pt x="9046" y="3556"/>
                  </a:lnTo>
                  <a:cubicBezTo>
                    <a:pt x="9027" y="3519"/>
                    <a:pt x="8655" y="2700"/>
                    <a:pt x="8097" y="1844"/>
                  </a:cubicBezTo>
                  <a:cubicBezTo>
                    <a:pt x="7296" y="616"/>
                    <a:pt x="6552" y="2"/>
                    <a:pt x="5863" y="2"/>
                  </a:cubicBezTo>
                  <a:cubicBezTo>
                    <a:pt x="5850" y="1"/>
                    <a:pt x="5837" y="0"/>
                    <a:pt x="5824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710163" y="2860275"/>
              <a:ext cx="42825" cy="60975"/>
            </a:xfrm>
            <a:custGeom>
              <a:avLst/>
              <a:gdLst/>
              <a:ahLst/>
              <a:cxnLst/>
              <a:rect l="l" t="t" r="r" b="b"/>
              <a:pathLst>
                <a:path w="1713" h="2439" extrusionOk="0">
                  <a:moveTo>
                    <a:pt x="689" y="0"/>
                  </a:moveTo>
                  <a:cubicBezTo>
                    <a:pt x="317" y="0"/>
                    <a:pt x="0" y="298"/>
                    <a:pt x="0" y="689"/>
                  </a:cubicBezTo>
                  <a:lnTo>
                    <a:pt x="0" y="1750"/>
                  </a:lnTo>
                  <a:cubicBezTo>
                    <a:pt x="0" y="2122"/>
                    <a:pt x="317" y="2438"/>
                    <a:pt x="689" y="2438"/>
                  </a:cubicBezTo>
                  <a:lnTo>
                    <a:pt x="1713" y="2438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690163" y="2849225"/>
              <a:ext cx="42825" cy="44575"/>
            </a:xfrm>
            <a:custGeom>
              <a:avLst/>
              <a:gdLst/>
              <a:ahLst/>
              <a:cxnLst/>
              <a:rect l="l" t="t" r="r" b="b"/>
              <a:pathLst>
                <a:path w="1713" h="1783" extrusionOk="0">
                  <a:moveTo>
                    <a:pt x="898" y="0"/>
                  </a:moveTo>
                  <a:cubicBezTo>
                    <a:pt x="748" y="0"/>
                    <a:pt x="604" y="70"/>
                    <a:pt x="521" y="200"/>
                  </a:cubicBezTo>
                  <a:lnTo>
                    <a:pt x="130" y="777"/>
                  </a:lnTo>
                  <a:cubicBezTo>
                    <a:pt x="0" y="1001"/>
                    <a:pt x="56" y="1280"/>
                    <a:pt x="261" y="1410"/>
                  </a:cubicBezTo>
                  <a:lnTo>
                    <a:pt x="838" y="1782"/>
                  </a:lnTo>
                  <a:lnTo>
                    <a:pt x="1712" y="442"/>
                  </a:lnTo>
                  <a:lnTo>
                    <a:pt x="1154" y="70"/>
                  </a:lnTo>
                  <a:cubicBezTo>
                    <a:pt x="1073" y="23"/>
                    <a:pt x="984" y="0"/>
                    <a:pt x="898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664563" y="299007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19" y="32607"/>
                  </a:lnTo>
                  <a:lnTo>
                    <a:pt x="29219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691538" y="3015675"/>
              <a:ext cx="676075" cy="137275"/>
            </a:xfrm>
            <a:custGeom>
              <a:avLst/>
              <a:gdLst/>
              <a:ahLst/>
              <a:cxnLst/>
              <a:rect l="l" t="t" r="r" b="b"/>
              <a:pathLst>
                <a:path w="27043" h="5491" extrusionOk="0">
                  <a:moveTo>
                    <a:pt x="1" y="0"/>
                  </a:moveTo>
                  <a:lnTo>
                    <a:pt x="1" y="5491"/>
                  </a:lnTo>
                  <a:lnTo>
                    <a:pt x="27042" y="5491"/>
                  </a:lnTo>
                  <a:lnTo>
                    <a:pt x="2704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933963" y="306872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691538" y="3172000"/>
              <a:ext cx="676075" cy="287100"/>
            </a:xfrm>
            <a:custGeom>
              <a:avLst/>
              <a:gdLst/>
              <a:ahLst/>
              <a:cxnLst/>
              <a:rect l="l" t="t" r="r" b="b"/>
              <a:pathLst>
                <a:path w="27043" h="11484" extrusionOk="0">
                  <a:moveTo>
                    <a:pt x="1" y="1"/>
                  </a:moveTo>
                  <a:lnTo>
                    <a:pt x="1" y="11483"/>
                  </a:lnTo>
                  <a:lnTo>
                    <a:pt x="27042" y="11483"/>
                  </a:lnTo>
                  <a:lnTo>
                    <a:pt x="27042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691538" y="3480000"/>
              <a:ext cx="676075" cy="293150"/>
            </a:xfrm>
            <a:custGeom>
              <a:avLst/>
              <a:gdLst/>
              <a:ahLst/>
              <a:cxnLst/>
              <a:rect l="l" t="t" r="r" b="b"/>
              <a:pathLst>
                <a:path w="27043" h="11726" extrusionOk="0">
                  <a:moveTo>
                    <a:pt x="1" y="1"/>
                  </a:moveTo>
                  <a:lnTo>
                    <a:pt x="1" y="11726"/>
                  </a:lnTo>
                  <a:lnTo>
                    <a:pt x="27042" y="11726"/>
                  </a:lnTo>
                  <a:lnTo>
                    <a:pt x="27042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933963" y="339765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933963" y="371125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048738" y="299007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20" y="32607"/>
                  </a:lnTo>
                  <a:lnTo>
                    <a:pt x="2922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075738" y="3015675"/>
              <a:ext cx="676525" cy="137275"/>
            </a:xfrm>
            <a:custGeom>
              <a:avLst/>
              <a:gdLst/>
              <a:ahLst/>
              <a:cxnLst/>
              <a:rect l="l" t="t" r="r" b="b"/>
              <a:pathLst>
                <a:path w="27061" h="5491" extrusionOk="0">
                  <a:moveTo>
                    <a:pt x="0" y="0"/>
                  </a:moveTo>
                  <a:lnTo>
                    <a:pt x="0" y="5491"/>
                  </a:lnTo>
                  <a:lnTo>
                    <a:pt x="27060" y="5491"/>
                  </a:lnTo>
                  <a:lnTo>
                    <a:pt x="27060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318138" y="306872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75738" y="3172000"/>
              <a:ext cx="676525" cy="287100"/>
            </a:xfrm>
            <a:custGeom>
              <a:avLst/>
              <a:gdLst/>
              <a:ahLst/>
              <a:cxnLst/>
              <a:rect l="l" t="t" r="r" b="b"/>
              <a:pathLst>
                <a:path w="27061" h="11484" extrusionOk="0">
                  <a:moveTo>
                    <a:pt x="0" y="1"/>
                  </a:moveTo>
                  <a:lnTo>
                    <a:pt x="0" y="11483"/>
                  </a:lnTo>
                  <a:lnTo>
                    <a:pt x="27060" y="11483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075738" y="3480000"/>
              <a:ext cx="676525" cy="293150"/>
            </a:xfrm>
            <a:custGeom>
              <a:avLst/>
              <a:gdLst/>
              <a:ahLst/>
              <a:cxnLst/>
              <a:rect l="l" t="t" r="r" b="b"/>
              <a:pathLst>
                <a:path w="27061" h="11726" extrusionOk="0">
                  <a:moveTo>
                    <a:pt x="0" y="1"/>
                  </a:moveTo>
                  <a:lnTo>
                    <a:pt x="0" y="11726"/>
                  </a:lnTo>
                  <a:lnTo>
                    <a:pt x="27060" y="11726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318138" y="339765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318138" y="371125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432913" y="299007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20" y="32607"/>
                  </a:lnTo>
                  <a:lnTo>
                    <a:pt x="2922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459913" y="3015675"/>
              <a:ext cx="676525" cy="137275"/>
            </a:xfrm>
            <a:custGeom>
              <a:avLst/>
              <a:gdLst/>
              <a:ahLst/>
              <a:cxnLst/>
              <a:rect l="l" t="t" r="r" b="b"/>
              <a:pathLst>
                <a:path w="27061" h="5491" extrusionOk="0">
                  <a:moveTo>
                    <a:pt x="0" y="0"/>
                  </a:moveTo>
                  <a:lnTo>
                    <a:pt x="0" y="5491"/>
                  </a:lnTo>
                  <a:lnTo>
                    <a:pt x="27060" y="5491"/>
                  </a:lnTo>
                  <a:lnTo>
                    <a:pt x="27060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702313" y="306872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459913" y="3172000"/>
              <a:ext cx="676525" cy="287100"/>
            </a:xfrm>
            <a:custGeom>
              <a:avLst/>
              <a:gdLst/>
              <a:ahLst/>
              <a:cxnLst/>
              <a:rect l="l" t="t" r="r" b="b"/>
              <a:pathLst>
                <a:path w="27061" h="11484" extrusionOk="0">
                  <a:moveTo>
                    <a:pt x="0" y="1"/>
                  </a:moveTo>
                  <a:lnTo>
                    <a:pt x="0" y="11483"/>
                  </a:lnTo>
                  <a:lnTo>
                    <a:pt x="27060" y="11483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459913" y="3480000"/>
              <a:ext cx="676525" cy="293150"/>
            </a:xfrm>
            <a:custGeom>
              <a:avLst/>
              <a:gdLst/>
              <a:ahLst/>
              <a:cxnLst/>
              <a:rect l="l" t="t" r="r" b="b"/>
              <a:pathLst>
                <a:path w="27061" h="11726" extrusionOk="0">
                  <a:moveTo>
                    <a:pt x="0" y="1"/>
                  </a:moveTo>
                  <a:lnTo>
                    <a:pt x="0" y="11726"/>
                  </a:lnTo>
                  <a:lnTo>
                    <a:pt x="27060" y="11726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702313" y="339765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702313" y="371125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608738" y="2945875"/>
              <a:ext cx="3610050" cy="44225"/>
            </a:xfrm>
            <a:custGeom>
              <a:avLst/>
              <a:gdLst/>
              <a:ahLst/>
              <a:cxnLst/>
              <a:rect l="l" t="t" r="r" b="b"/>
              <a:pathLst>
                <a:path w="144402" h="1769" extrusionOk="0">
                  <a:moveTo>
                    <a:pt x="1303" y="1"/>
                  </a:moveTo>
                  <a:cubicBezTo>
                    <a:pt x="596" y="1"/>
                    <a:pt x="0" y="392"/>
                    <a:pt x="0" y="876"/>
                  </a:cubicBezTo>
                  <a:cubicBezTo>
                    <a:pt x="0" y="1378"/>
                    <a:pt x="596" y="1769"/>
                    <a:pt x="1303" y="1769"/>
                  </a:cubicBezTo>
                  <a:lnTo>
                    <a:pt x="143117" y="1769"/>
                  </a:lnTo>
                  <a:cubicBezTo>
                    <a:pt x="143824" y="1769"/>
                    <a:pt x="144401" y="1378"/>
                    <a:pt x="144401" y="876"/>
                  </a:cubicBezTo>
                  <a:cubicBezTo>
                    <a:pt x="144401" y="392"/>
                    <a:pt x="143824" y="1"/>
                    <a:pt x="143117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3789263" y="2933775"/>
              <a:ext cx="425275" cy="12125"/>
            </a:xfrm>
            <a:custGeom>
              <a:avLst/>
              <a:gdLst/>
              <a:ahLst/>
              <a:cxnLst/>
              <a:rect l="l" t="t" r="r" b="b"/>
              <a:pathLst>
                <a:path w="17011" h="485" extrusionOk="0">
                  <a:moveTo>
                    <a:pt x="0" y="1"/>
                  </a:moveTo>
                  <a:lnTo>
                    <a:pt x="0" y="485"/>
                  </a:lnTo>
                  <a:lnTo>
                    <a:pt x="17010" y="485"/>
                  </a:lnTo>
                  <a:lnTo>
                    <a:pt x="1701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395688" y="2649500"/>
              <a:ext cx="48425" cy="257800"/>
            </a:xfrm>
            <a:custGeom>
              <a:avLst/>
              <a:gdLst/>
              <a:ahLst/>
              <a:cxnLst/>
              <a:rect l="l" t="t" r="r" b="b"/>
              <a:pathLst>
                <a:path w="1937" h="10312" extrusionOk="0">
                  <a:moveTo>
                    <a:pt x="1" y="1"/>
                  </a:moveTo>
                  <a:lnTo>
                    <a:pt x="1" y="9343"/>
                  </a:lnTo>
                  <a:cubicBezTo>
                    <a:pt x="1" y="9864"/>
                    <a:pt x="448" y="10311"/>
                    <a:pt x="969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399888" y="2809100"/>
              <a:ext cx="40500" cy="94000"/>
            </a:xfrm>
            <a:custGeom>
              <a:avLst/>
              <a:gdLst/>
              <a:ahLst/>
              <a:cxnLst/>
              <a:rect l="l" t="t" r="r" b="b"/>
              <a:pathLst>
                <a:path w="1620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54" y="3760"/>
                    <a:pt x="801" y="3760"/>
                  </a:cubicBezTo>
                  <a:cubicBezTo>
                    <a:pt x="1266" y="3760"/>
                    <a:pt x="1619" y="3387"/>
                    <a:pt x="1619" y="2941"/>
                  </a:cubicBezTo>
                  <a:lnTo>
                    <a:pt x="1619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401738" y="2663475"/>
              <a:ext cx="8875" cy="113550"/>
            </a:xfrm>
            <a:custGeom>
              <a:avLst/>
              <a:gdLst/>
              <a:ahLst/>
              <a:cxnLst/>
              <a:rect l="l" t="t" r="r" b="b"/>
              <a:pathLst>
                <a:path w="355" h="4542" extrusionOk="0">
                  <a:moveTo>
                    <a:pt x="187" y="0"/>
                  </a:moveTo>
                  <a:cubicBezTo>
                    <a:pt x="94" y="0"/>
                    <a:pt x="1" y="75"/>
                    <a:pt x="1" y="168"/>
                  </a:cubicBezTo>
                  <a:lnTo>
                    <a:pt x="1" y="4374"/>
                  </a:lnTo>
                  <a:cubicBezTo>
                    <a:pt x="1" y="4467"/>
                    <a:pt x="94" y="4541"/>
                    <a:pt x="187" y="4541"/>
                  </a:cubicBezTo>
                  <a:cubicBezTo>
                    <a:pt x="280" y="4541"/>
                    <a:pt x="354" y="4467"/>
                    <a:pt x="354" y="4374"/>
                  </a:cubicBezTo>
                  <a:lnTo>
                    <a:pt x="354" y="168"/>
                  </a:lnTo>
                  <a:cubicBezTo>
                    <a:pt x="354" y="75"/>
                    <a:pt x="280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390588" y="2644850"/>
              <a:ext cx="59100" cy="7000"/>
            </a:xfrm>
            <a:custGeom>
              <a:avLst/>
              <a:gdLst/>
              <a:ahLst/>
              <a:cxnLst/>
              <a:rect l="l" t="t" r="r" b="b"/>
              <a:pathLst>
                <a:path w="2364" h="280" extrusionOk="0">
                  <a:moveTo>
                    <a:pt x="130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50"/>
                  </a:lnTo>
                  <a:cubicBezTo>
                    <a:pt x="0" y="224"/>
                    <a:pt x="56" y="280"/>
                    <a:pt x="130" y="280"/>
                  </a:cubicBezTo>
                  <a:lnTo>
                    <a:pt x="2233" y="280"/>
                  </a:lnTo>
                  <a:cubicBezTo>
                    <a:pt x="2308" y="280"/>
                    <a:pt x="2364" y="224"/>
                    <a:pt x="2364" y="150"/>
                  </a:cubicBezTo>
                  <a:lnTo>
                    <a:pt x="2364" y="131"/>
                  </a:lnTo>
                  <a:cubicBezTo>
                    <a:pt x="2364" y="56"/>
                    <a:pt x="2308" y="1"/>
                    <a:pt x="22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304513" y="2649500"/>
              <a:ext cx="48400" cy="257800"/>
            </a:xfrm>
            <a:custGeom>
              <a:avLst/>
              <a:gdLst/>
              <a:ahLst/>
              <a:cxnLst/>
              <a:rect l="l" t="t" r="r" b="b"/>
              <a:pathLst>
                <a:path w="1936" h="10312" extrusionOk="0">
                  <a:moveTo>
                    <a:pt x="0" y="1"/>
                  </a:moveTo>
                  <a:lnTo>
                    <a:pt x="0" y="9343"/>
                  </a:lnTo>
                  <a:cubicBezTo>
                    <a:pt x="0" y="9864"/>
                    <a:pt x="447" y="10311"/>
                    <a:pt x="968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308238" y="2809100"/>
              <a:ext cx="40950" cy="94000"/>
            </a:xfrm>
            <a:custGeom>
              <a:avLst/>
              <a:gdLst/>
              <a:ahLst/>
              <a:cxnLst/>
              <a:rect l="l" t="t" r="r" b="b"/>
              <a:pathLst>
                <a:path w="1638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72" y="3760"/>
                    <a:pt x="819" y="3760"/>
                  </a:cubicBezTo>
                  <a:cubicBezTo>
                    <a:pt x="1266" y="3760"/>
                    <a:pt x="1638" y="3387"/>
                    <a:pt x="1638" y="2941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298913" y="2644850"/>
              <a:ext cx="59575" cy="7000"/>
            </a:xfrm>
            <a:custGeom>
              <a:avLst/>
              <a:gdLst/>
              <a:ahLst/>
              <a:cxnLst/>
              <a:rect l="l" t="t" r="r" b="b"/>
              <a:pathLst>
                <a:path w="2383" h="280" extrusionOk="0">
                  <a:moveTo>
                    <a:pt x="150" y="1"/>
                  </a:moveTo>
                  <a:cubicBezTo>
                    <a:pt x="75" y="1"/>
                    <a:pt x="1" y="56"/>
                    <a:pt x="1" y="131"/>
                  </a:cubicBezTo>
                  <a:lnTo>
                    <a:pt x="1" y="150"/>
                  </a:lnTo>
                  <a:cubicBezTo>
                    <a:pt x="1" y="224"/>
                    <a:pt x="75" y="280"/>
                    <a:pt x="150" y="280"/>
                  </a:cubicBezTo>
                  <a:lnTo>
                    <a:pt x="2253" y="280"/>
                  </a:lnTo>
                  <a:cubicBezTo>
                    <a:pt x="2327" y="280"/>
                    <a:pt x="2383" y="224"/>
                    <a:pt x="2383" y="150"/>
                  </a:cubicBezTo>
                  <a:lnTo>
                    <a:pt x="2383" y="131"/>
                  </a:lnTo>
                  <a:cubicBezTo>
                    <a:pt x="2383" y="56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309613" y="2663475"/>
              <a:ext cx="12600" cy="113550"/>
            </a:xfrm>
            <a:custGeom>
              <a:avLst/>
              <a:gdLst/>
              <a:ahLst/>
              <a:cxnLst/>
              <a:rect l="l" t="t" r="r" b="b"/>
              <a:pathLst>
                <a:path w="504" h="4542" extrusionOk="0">
                  <a:moveTo>
                    <a:pt x="243" y="0"/>
                  </a:moveTo>
                  <a:cubicBezTo>
                    <a:pt x="113" y="0"/>
                    <a:pt x="1" y="112"/>
                    <a:pt x="1" y="242"/>
                  </a:cubicBezTo>
                  <a:lnTo>
                    <a:pt x="1" y="4299"/>
                  </a:lnTo>
                  <a:cubicBezTo>
                    <a:pt x="1" y="4429"/>
                    <a:pt x="113" y="4541"/>
                    <a:pt x="243" y="4541"/>
                  </a:cubicBezTo>
                  <a:cubicBezTo>
                    <a:pt x="392" y="4541"/>
                    <a:pt x="503" y="4429"/>
                    <a:pt x="503" y="4299"/>
                  </a:cubicBezTo>
                  <a:lnTo>
                    <a:pt x="503" y="242"/>
                  </a:lnTo>
                  <a:cubicBezTo>
                    <a:pt x="503" y="112"/>
                    <a:pt x="392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213313" y="2649500"/>
              <a:ext cx="48400" cy="257800"/>
            </a:xfrm>
            <a:custGeom>
              <a:avLst/>
              <a:gdLst/>
              <a:ahLst/>
              <a:cxnLst/>
              <a:rect l="l" t="t" r="r" b="b"/>
              <a:pathLst>
                <a:path w="1936" h="10312" extrusionOk="0">
                  <a:moveTo>
                    <a:pt x="0" y="1"/>
                  </a:moveTo>
                  <a:lnTo>
                    <a:pt x="0" y="9343"/>
                  </a:lnTo>
                  <a:cubicBezTo>
                    <a:pt x="0" y="9864"/>
                    <a:pt x="428" y="10311"/>
                    <a:pt x="968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6217038" y="2809100"/>
              <a:ext cx="40975" cy="94000"/>
            </a:xfrm>
            <a:custGeom>
              <a:avLst/>
              <a:gdLst/>
              <a:ahLst/>
              <a:cxnLst/>
              <a:rect l="l" t="t" r="r" b="b"/>
              <a:pathLst>
                <a:path w="1639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73" y="3760"/>
                    <a:pt x="819" y="3760"/>
                  </a:cubicBezTo>
                  <a:cubicBezTo>
                    <a:pt x="1266" y="3760"/>
                    <a:pt x="1638" y="3387"/>
                    <a:pt x="1638" y="2941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219363" y="2663475"/>
              <a:ext cx="8850" cy="113550"/>
            </a:xfrm>
            <a:custGeom>
              <a:avLst/>
              <a:gdLst/>
              <a:ahLst/>
              <a:cxnLst/>
              <a:rect l="l" t="t" r="r" b="b"/>
              <a:pathLst>
                <a:path w="354" h="4542" extrusionOk="0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lnTo>
                    <a:pt x="0" y="4374"/>
                  </a:lnTo>
                  <a:cubicBezTo>
                    <a:pt x="0" y="4467"/>
                    <a:pt x="75" y="4541"/>
                    <a:pt x="168" y="4541"/>
                  </a:cubicBezTo>
                  <a:lnTo>
                    <a:pt x="186" y="4541"/>
                  </a:lnTo>
                  <a:cubicBezTo>
                    <a:pt x="280" y="4541"/>
                    <a:pt x="354" y="4467"/>
                    <a:pt x="354" y="4374"/>
                  </a:cubicBezTo>
                  <a:lnTo>
                    <a:pt x="354" y="168"/>
                  </a:lnTo>
                  <a:cubicBezTo>
                    <a:pt x="354" y="75"/>
                    <a:pt x="280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6207738" y="2644850"/>
              <a:ext cx="59575" cy="7000"/>
            </a:xfrm>
            <a:custGeom>
              <a:avLst/>
              <a:gdLst/>
              <a:ahLst/>
              <a:cxnLst/>
              <a:rect l="l" t="t" r="r" b="b"/>
              <a:pathLst>
                <a:path w="2383" h="280" extrusionOk="0">
                  <a:moveTo>
                    <a:pt x="149" y="1"/>
                  </a:moveTo>
                  <a:cubicBezTo>
                    <a:pt x="75" y="1"/>
                    <a:pt x="0" y="56"/>
                    <a:pt x="0" y="131"/>
                  </a:cubicBezTo>
                  <a:lnTo>
                    <a:pt x="0" y="150"/>
                  </a:lnTo>
                  <a:cubicBezTo>
                    <a:pt x="0" y="224"/>
                    <a:pt x="75" y="280"/>
                    <a:pt x="149" y="280"/>
                  </a:cubicBezTo>
                  <a:lnTo>
                    <a:pt x="2233" y="280"/>
                  </a:lnTo>
                  <a:cubicBezTo>
                    <a:pt x="2308" y="280"/>
                    <a:pt x="2382" y="224"/>
                    <a:pt x="2382" y="150"/>
                  </a:cubicBezTo>
                  <a:lnTo>
                    <a:pt x="2382" y="131"/>
                  </a:lnTo>
                  <a:cubicBezTo>
                    <a:pt x="2382" y="56"/>
                    <a:pt x="2308" y="1"/>
                    <a:pt x="22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6152838" y="2916100"/>
              <a:ext cx="352225" cy="30750"/>
            </a:xfrm>
            <a:custGeom>
              <a:avLst/>
              <a:gdLst/>
              <a:ahLst/>
              <a:cxnLst/>
              <a:rect l="l" t="t" r="r" b="b"/>
              <a:pathLst>
                <a:path w="14089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14088" y="1229"/>
                  </a:lnTo>
                  <a:lnTo>
                    <a:pt x="14088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6175163" y="2666250"/>
              <a:ext cx="13975" cy="253600"/>
            </a:xfrm>
            <a:custGeom>
              <a:avLst/>
              <a:gdLst/>
              <a:ahLst/>
              <a:cxnLst/>
              <a:rect l="l" t="t" r="r" b="b"/>
              <a:pathLst>
                <a:path w="559" h="10144" extrusionOk="0">
                  <a:moveTo>
                    <a:pt x="0" y="1"/>
                  </a:moveTo>
                  <a:lnTo>
                    <a:pt x="0" y="10144"/>
                  </a:lnTo>
                  <a:lnTo>
                    <a:pt x="559" y="10144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6468288" y="2666250"/>
              <a:ext cx="14450" cy="253600"/>
            </a:xfrm>
            <a:custGeom>
              <a:avLst/>
              <a:gdLst/>
              <a:ahLst/>
              <a:cxnLst/>
              <a:rect l="l" t="t" r="r" b="b"/>
              <a:pathLst>
                <a:path w="578" h="10144" extrusionOk="0">
                  <a:moveTo>
                    <a:pt x="0" y="1"/>
                  </a:moveTo>
                  <a:lnTo>
                    <a:pt x="0" y="10144"/>
                  </a:lnTo>
                  <a:lnTo>
                    <a:pt x="577" y="10144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6182138" y="2666250"/>
              <a:ext cx="293150" cy="13525"/>
            </a:xfrm>
            <a:custGeom>
              <a:avLst/>
              <a:gdLst/>
              <a:ahLst/>
              <a:cxnLst/>
              <a:rect l="l" t="t" r="r" b="b"/>
              <a:pathLst>
                <a:path w="11726" h="541" extrusionOk="0">
                  <a:moveTo>
                    <a:pt x="1" y="1"/>
                  </a:moveTo>
                  <a:lnTo>
                    <a:pt x="1" y="540"/>
                  </a:lnTo>
                  <a:lnTo>
                    <a:pt x="11725" y="540"/>
                  </a:lnTo>
                  <a:lnTo>
                    <a:pt x="1172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69988" y="2212150"/>
              <a:ext cx="257300" cy="521675"/>
            </a:xfrm>
            <a:custGeom>
              <a:avLst/>
              <a:gdLst/>
              <a:ahLst/>
              <a:cxnLst/>
              <a:rect l="l" t="t" r="r" b="b"/>
              <a:pathLst>
                <a:path w="10292" h="20867" extrusionOk="0">
                  <a:moveTo>
                    <a:pt x="3369" y="1"/>
                  </a:moveTo>
                  <a:cubicBezTo>
                    <a:pt x="3257" y="1"/>
                    <a:pt x="3145" y="94"/>
                    <a:pt x="3145" y="224"/>
                  </a:cubicBezTo>
                  <a:cubicBezTo>
                    <a:pt x="3145" y="336"/>
                    <a:pt x="3257" y="429"/>
                    <a:pt x="3369" y="429"/>
                  </a:cubicBezTo>
                  <a:lnTo>
                    <a:pt x="3573" y="429"/>
                  </a:lnTo>
                  <a:lnTo>
                    <a:pt x="3573" y="8897"/>
                  </a:lnTo>
                  <a:cubicBezTo>
                    <a:pt x="3573" y="12191"/>
                    <a:pt x="0" y="11595"/>
                    <a:pt x="242" y="16378"/>
                  </a:cubicBezTo>
                  <a:cubicBezTo>
                    <a:pt x="279" y="17197"/>
                    <a:pt x="447" y="17867"/>
                    <a:pt x="707" y="18407"/>
                  </a:cubicBezTo>
                  <a:cubicBezTo>
                    <a:pt x="1772" y="20713"/>
                    <a:pt x="4332" y="20867"/>
                    <a:pt x="4996" y="20867"/>
                  </a:cubicBezTo>
                  <a:cubicBezTo>
                    <a:pt x="5098" y="20867"/>
                    <a:pt x="5155" y="20863"/>
                    <a:pt x="5155" y="20863"/>
                  </a:cubicBezTo>
                  <a:cubicBezTo>
                    <a:pt x="5155" y="20863"/>
                    <a:pt x="5213" y="20867"/>
                    <a:pt x="5315" y="20867"/>
                  </a:cubicBezTo>
                  <a:cubicBezTo>
                    <a:pt x="6135" y="20867"/>
                    <a:pt x="9853" y="20631"/>
                    <a:pt x="10069" y="16378"/>
                  </a:cubicBezTo>
                  <a:cubicBezTo>
                    <a:pt x="10292" y="11595"/>
                    <a:pt x="6719" y="12191"/>
                    <a:pt x="6719" y="8897"/>
                  </a:cubicBezTo>
                  <a:lnTo>
                    <a:pt x="6719" y="429"/>
                  </a:lnTo>
                  <a:lnTo>
                    <a:pt x="6923" y="429"/>
                  </a:lnTo>
                  <a:cubicBezTo>
                    <a:pt x="7054" y="429"/>
                    <a:pt x="7147" y="336"/>
                    <a:pt x="7147" y="224"/>
                  </a:cubicBezTo>
                  <a:cubicBezTo>
                    <a:pt x="7147" y="94"/>
                    <a:pt x="7054" y="1"/>
                    <a:pt x="692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585788" y="2587150"/>
              <a:ext cx="226150" cy="134575"/>
            </a:xfrm>
            <a:custGeom>
              <a:avLst/>
              <a:gdLst/>
              <a:ahLst/>
              <a:cxnLst/>
              <a:rect l="l" t="t" r="r" b="b"/>
              <a:pathLst>
                <a:path w="9046" h="5383" extrusionOk="0">
                  <a:moveTo>
                    <a:pt x="57" y="1"/>
                  </a:moveTo>
                  <a:cubicBezTo>
                    <a:pt x="20" y="373"/>
                    <a:pt x="1" y="783"/>
                    <a:pt x="20" y="1266"/>
                  </a:cubicBezTo>
                  <a:cubicBezTo>
                    <a:pt x="57" y="2029"/>
                    <a:pt x="206" y="2625"/>
                    <a:pt x="448" y="3128"/>
                  </a:cubicBezTo>
                  <a:cubicBezTo>
                    <a:pt x="1416" y="5243"/>
                    <a:pt x="3772" y="5383"/>
                    <a:pt x="4379" y="5383"/>
                  </a:cubicBezTo>
                  <a:cubicBezTo>
                    <a:pt x="4471" y="5383"/>
                    <a:pt x="4523" y="5379"/>
                    <a:pt x="4523" y="5379"/>
                  </a:cubicBezTo>
                  <a:cubicBezTo>
                    <a:pt x="4523" y="5379"/>
                    <a:pt x="4578" y="5383"/>
                    <a:pt x="4675" y="5383"/>
                  </a:cubicBezTo>
                  <a:cubicBezTo>
                    <a:pt x="5437" y="5383"/>
                    <a:pt x="8829" y="5163"/>
                    <a:pt x="9027" y="1266"/>
                  </a:cubicBezTo>
                  <a:cubicBezTo>
                    <a:pt x="9046" y="783"/>
                    <a:pt x="9027" y="373"/>
                    <a:pt x="8971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670938" y="2238200"/>
              <a:ext cx="11200" cy="217775"/>
            </a:xfrm>
            <a:custGeom>
              <a:avLst/>
              <a:gdLst/>
              <a:ahLst/>
              <a:cxnLst/>
              <a:rect l="l" t="t" r="r" b="b"/>
              <a:pathLst>
                <a:path w="448" h="8711" extrusionOk="0">
                  <a:moveTo>
                    <a:pt x="224" y="1"/>
                  </a:moveTo>
                  <a:cubicBezTo>
                    <a:pt x="94" y="1"/>
                    <a:pt x="1" y="113"/>
                    <a:pt x="1" y="224"/>
                  </a:cubicBezTo>
                  <a:lnTo>
                    <a:pt x="1" y="8487"/>
                  </a:lnTo>
                  <a:cubicBezTo>
                    <a:pt x="1" y="8599"/>
                    <a:pt x="94" y="8711"/>
                    <a:pt x="224" y="8711"/>
                  </a:cubicBezTo>
                  <a:cubicBezTo>
                    <a:pt x="336" y="8711"/>
                    <a:pt x="447" y="8599"/>
                    <a:pt x="447" y="8487"/>
                  </a:cubicBezTo>
                  <a:lnTo>
                    <a:pt x="447" y="224"/>
                  </a:lnTo>
                  <a:cubicBezTo>
                    <a:pt x="447" y="113"/>
                    <a:pt x="336" y="1"/>
                    <a:pt x="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272663" y="2262400"/>
              <a:ext cx="168000" cy="275000"/>
            </a:xfrm>
            <a:custGeom>
              <a:avLst/>
              <a:gdLst/>
              <a:ahLst/>
              <a:cxnLst/>
              <a:rect l="l" t="t" r="r" b="b"/>
              <a:pathLst>
                <a:path w="6720" h="11000" extrusionOk="0">
                  <a:moveTo>
                    <a:pt x="2048" y="1"/>
                  </a:moveTo>
                  <a:cubicBezTo>
                    <a:pt x="1974" y="1"/>
                    <a:pt x="1899" y="56"/>
                    <a:pt x="1899" y="131"/>
                  </a:cubicBezTo>
                  <a:cubicBezTo>
                    <a:pt x="1899" y="205"/>
                    <a:pt x="1974" y="261"/>
                    <a:pt x="2048" y="261"/>
                  </a:cubicBezTo>
                  <a:lnTo>
                    <a:pt x="2271" y="261"/>
                  </a:lnTo>
                  <a:lnTo>
                    <a:pt x="2271" y="2699"/>
                  </a:lnTo>
                  <a:cubicBezTo>
                    <a:pt x="2271" y="3611"/>
                    <a:pt x="969" y="6831"/>
                    <a:pt x="243" y="8841"/>
                  </a:cubicBezTo>
                  <a:cubicBezTo>
                    <a:pt x="75" y="9343"/>
                    <a:pt x="1" y="9715"/>
                    <a:pt x="19" y="10013"/>
                  </a:cubicBezTo>
                  <a:cubicBezTo>
                    <a:pt x="57" y="10925"/>
                    <a:pt x="857" y="11000"/>
                    <a:pt x="1415" y="11000"/>
                  </a:cubicBezTo>
                  <a:lnTo>
                    <a:pt x="4840" y="11000"/>
                  </a:lnTo>
                  <a:cubicBezTo>
                    <a:pt x="5565" y="11000"/>
                    <a:pt x="6719" y="10869"/>
                    <a:pt x="5994" y="8841"/>
                  </a:cubicBezTo>
                  <a:cubicBezTo>
                    <a:pt x="5268" y="6831"/>
                    <a:pt x="3984" y="3611"/>
                    <a:pt x="3984" y="2699"/>
                  </a:cubicBezTo>
                  <a:lnTo>
                    <a:pt x="3984" y="261"/>
                  </a:lnTo>
                  <a:lnTo>
                    <a:pt x="4207" y="261"/>
                  </a:lnTo>
                  <a:cubicBezTo>
                    <a:pt x="4281" y="261"/>
                    <a:pt x="4337" y="205"/>
                    <a:pt x="4337" y="131"/>
                  </a:cubicBezTo>
                  <a:cubicBezTo>
                    <a:pt x="4337" y="56"/>
                    <a:pt x="4281" y="1"/>
                    <a:pt x="420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4284763" y="2461075"/>
              <a:ext cx="141925" cy="64700"/>
            </a:xfrm>
            <a:custGeom>
              <a:avLst/>
              <a:gdLst/>
              <a:ahLst/>
              <a:cxnLst/>
              <a:rect l="l" t="t" r="r" b="b"/>
              <a:pathLst>
                <a:path w="5677" h="2588" extrusionOk="0">
                  <a:moveTo>
                    <a:pt x="2904" y="0"/>
                  </a:moveTo>
                  <a:cubicBezTo>
                    <a:pt x="2104" y="0"/>
                    <a:pt x="1285" y="38"/>
                    <a:pt x="485" y="38"/>
                  </a:cubicBezTo>
                  <a:cubicBezTo>
                    <a:pt x="392" y="298"/>
                    <a:pt x="298" y="540"/>
                    <a:pt x="205" y="763"/>
                  </a:cubicBezTo>
                  <a:cubicBezTo>
                    <a:pt x="57" y="1173"/>
                    <a:pt x="1" y="1508"/>
                    <a:pt x="19" y="1750"/>
                  </a:cubicBezTo>
                  <a:cubicBezTo>
                    <a:pt x="57" y="2513"/>
                    <a:pt x="727" y="2587"/>
                    <a:pt x="1192" y="2587"/>
                  </a:cubicBezTo>
                  <a:lnTo>
                    <a:pt x="4076" y="2587"/>
                  </a:lnTo>
                  <a:cubicBezTo>
                    <a:pt x="4691" y="2587"/>
                    <a:pt x="5677" y="2476"/>
                    <a:pt x="5063" y="763"/>
                  </a:cubicBezTo>
                  <a:cubicBezTo>
                    <a:pt x="4970" y="540"/>
                    <a:pt x="4877" y="280"/>
                    <a:pt x="4784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471813" y="2217725"/>
              <a:ext cx="14450" cy="704000"/>
            </a:xfrm>
            <a:custGeom>
              <a:avLst/>
              <a:gdLst/>
              <a:ahLst/>
              <a:cxnLst/>
              <a:rect l="l" t="t" r="r" b="b"/>
              <a:pathLst>
                <a:path w="578" h="28160" extrusionOk="0">
                  <a:moveTo>
                    <a:pt x="0" y="1"/>
                  </a:moveTo>
                  <a:lnTo>
                    <a:pt x="0" y="28159"/>
                  </a:lnTo>
                  <a:lnTo>
                    <a:pt x="577" y="2815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4314538" y="2288000"/>
              <a:ext cx="221500" cy="13975"/>
            </a:xfrm>
            <a:custGeom>
              <a:avLst/>
              <a:gdLst/>
              <a:ahLst/>
              <a:cxnLst/>
              <a:rect l="l" t="t" r="r" b="b"/>
              <a:pathLst>
                <a:path w="8860" h="559" extrusionOk="0">
                  <a:moveTo>
                    <a:pt x="1" y="0"/>
                  </a:moveTo>
                  <a:lnTo>
                    <a:pt x="1" y="559"/>
                  </a:lnTo>
                  <a:lnTo>
                    <a:pt x="8860" y="559"/>
                  </a:lnTo>
                  <a:lnTo>
                    <a:pt x="886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4405738" y="2683475"/>
              <a:ext cx="406675" cy="14450"/>
            </a:xfrm>
            <a:custGeom>
              <a:avLst/>
              <a:gdLst/>
              <a:ahLst/>
              <a:cxnLst/>
              <a:rect l="l" t="t" r="r" b="b"/>
              <a:pathLst>
                <a:path w="16267" h="578" extrusionOk="0">
                  <a:moveTo>
                    <a:pt x="1" y="0"/>
                  </a:moveTo>
                  <a:lnTo>
                    <a:pt x="1" y="577"/>
                  </a:lnTo>
                  <a:lnTo>
                    <a:pt x="16266" y="577"/>
                  </a:lnTo>
                  <a:lnTo>
                    <a:pt x="16266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4456913" y="2273575"/>
              <a:ext cx="42825" cy="42825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857" y="0"/>
                  </a:moveTo>
                  <a:cubicBezTo>
                    <a:pt x="392" y="0"/>
                    <a:pt x="1" y="391"/>
                    <a:pt x="1" y="856"/>
                  </a:cubicBezTo>
                  <a:cubicBezTo>
                    <a:pt x="1" y="1322"/>
                    <a:pt x="392" y="1712"/>
                    <a:pt x="857" y="1712"/>
                  </a:cubicBezTo>
                  <a:cubicBezTo>
                    <a:pt x="1322" y="1712"/>
                    <a:pt x="1713" y="1322"/>
                    <a:pt x="1713" y="856"/>
                  </a:cubicBezTo>
                  <a:cubicBezTo>
                    <a:pt x="1713" y="391"/>
                    <a:pt x="1322" y="0"/>
                    <a:pt x="857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4456913" y="2669525"/>
              <a:ext cx="42825" cy="42825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857" y="0"/>
                  </a:moveTo>
                  <a:cubicBezTo>
                    <a:pt x="392" y="0"/>
                    <a:pt x="1" y="372"/>
                    <a:pt x="1" y="856"/>
                  </a:cubicBezTo>
                  <a:cubicBezTo>
                    <a:pt x="1" y="1321"/>
                    <a:pt x="392" y="1712"/>
                    <a:pt x="857" y="1712"/>
                  </a:cubicBezTo>
                  <a:cubicBezTo>
                    <a:pt x="1322" y="1712"/>
                    <a:pt x="1713" y="1321"/>
                    <a:pt x="1713" y="856"/>
                  </a:cubicBezTo>
                  <a:cubicBezTo>
                    <a:pt x="1713" y="372"/>
                    <a:pt x="1322" y="0"/>
                    <a:pt x="857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4397838" y="2921700"/>
              <a:ext cx="430400" cy="24675"/>
            </a:xfrm>
            <a:custGeom>
              <a:avLst/>
              <a:gdLst/>
              <a:ahLst/>
              <a:cxnLst/>
              <a:rect l="l" t="t" r="r" b="b"/>
              <a:pathLst>
                <a:path w="1721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215" y="986"/>
                  </a:lnTo>
                  <a:lnTo>
                    <a:pt x="172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4631388" y="2847250"/>
              <a:ext cx="143800" cy="74475"/>
            </a:xfrm>
            <a:custGeom>
              <a:avLst/>
              <a:gdLst/>
              <a:ahLst/>
              <a:cxnLst/>
              <a:rect l="l" t="t" r="r" b="b"/>
              <a:pathLst>
                <a:path w="5752" h="2979" extrusionOk="0">
                  <a:moveTo>
                    <a:pt x="2197" y="0"/>
                  </a:moveTo>
                  <a:cubicBezTo>
                    <a:pt x="2197" y="0"/>
                    <a:pt x="1248" y="931"/>
                    <a:pt x="615" y="1582"/>
                  </a:cubicBezTo>
                  <a:cubicBezTo>
                    <a:pt x="1" y="2234"/>
                    <a:pt x="150" y="2978"/>
                    <a:pt x="1062" y="2978"/>
                  </a:cubicBezTo>
                  <a:lnTo>
                    <a:pt x="4691" y="2978"/>
                  </a:lnTo>
                  <a:cubicBezTo>
                    <a:pt x="5603" y="2978"/>
                    <a:pt x="5751" y="2234"/>
                    <a:pt x="5119" y="1582"/>
                  </a:cubicBezTo>
                  <a:cubicBezTo>
                    <a:pt x="4505" y="931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4700713" y="2820725"/>
              <a:ext cx="3750" cy="82850"/>
            </a:xfrm>
            <a:custGeom>
              <a:avLst/>
              <a:gdLst/>
              <a:ahLst/>
              <a:cxnLst/>
              <a:rect l="l" t="t" r="r" b="b"/>
              <a:pathLst>
                <a:path w="150" h="3314" extrusionOk="0">
                  <a:moveTo>
                    <a:pt x="1" y="1"/>
                  </a:moveTo>
                  <a:lnTo>
                    <a:pt x="1" y="3313"/>
                  </a:lnTo>
                  <a:lnTo>
                    <a:pt x="150" y="3313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4639763" y="2888075"/>
              <a:ext cx="126575" cy="29450"/>
            </a:xfrm>
            <a:custGeom>
              <a:avLst/>
              <a:gdLst/>
              <a:ahLst/>
              <a:cxnLst/>
              <a:rect l="l" t="t" r="r" b="b"/>
              <a:pathLst>
                <a:path w="5063" h="1178" extrusionOk="0">
                  <a:moveTo>
                    <a:pt x="1233" y="0"/>
                  </a:moveTo>
                  <a:cubicBezTo>
                    <a:pt x="978" y="0"/>
                    <a:pt x="722" y="2"/>
                    <a:pt x="466" y="5"/>
                  </a:cubicBezTo>
                  <a:cubicBezTo>
                    <a:pt x="1" y="563"/>
                    <a:pt x="150" y="1178"/>
                    <a:pt x="931" y="1178"/>
                  </a:cubicBezTo>
                  <a:lnTo>
                    <a:pt x="4151" y="1178"/>
                  </a:lnTo>
                  <a:cubicBezTo>
                    <a:pt x="4895" y="1178"/>
                    <a:pt x="5063" y="601"/>
                    <a:pt x="4635" y="61"/>
                  </a:cubicBezTo>
                  <a:cubicBezTo>
                    <a:pt x="3495" y="31"/>
                    <a:pt x="2368" y="0"/>
                    <a:pt x="1233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4686288" y="2835150"/>
              <a:ext cx="32600" cy="12125"/>
            </a:xfrm>
            <a:custGeom>
              <a:avLst/>
              <a:gdLst/>
              <a:ahLst/>
              <a:cxnLst/>
              <a:rect l="l" t="t" r="r" b="b"/>
              <a:pathLst>
                <a:path w="1304" h="485" extrusionOk="0">
                  <a:moveTo>
                    <a:pt x="1" y="0"/>
                  </a:moveTo>
                  <a:lnTo>
                    <a:pt x="1" y="484"/>
                  </a:lnTo>
                  <a:lnTo>
                    <a:pt x="1304" y="484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4676063" y="2756975"/>
              <a:ext cx="66550" cy="71675"/>
            </a:xfrm>
            <a:custGeom>
              <a:avLst/>
              <a:gdLst/>
              <a:ahLst/>
              <a:cxnLst/>
              <a:rect l="l" t="t" r="r" b="b"/>
              <a:pathLst>
                <a:path w="2662" h="2867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1098" y="745"/>
                    <a:pt x="577" y="801"/>
                    <a:pt x="280" y="1769"/>
                  </a:cubicBezTo>
                  <a:cubicBezTo>
                    <a:pt x="0" y="2718"/>
                    <a:pt x="1005" y="2867"/>
                    <a:pt x="1005" y="2867"/>
                  </a:cubicBezTo>
                  <a:cubicBezTo>
                    <a:pt x="2662" y="2737"/>
                    <a:pt x="1601" y="857"/>
                    <a:pt x="1601" y="857"/>
                  </a:cubicBezTo>
                  <a:lnTo>
                    <a:pt x="1601" y="857"/>
                  </a:lnTo>
                  <a:cubicBezTo>
                    <a:pt x="1564" y="1229"/>
                    <a:pt x="1322" y="1322"/>
                    <a:pt x="1322" y="1322"/>
                  </a:cubicBezTo>
                  <a:cubicBezTo>
                    <a:pt x="1471" y="783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4684438" y="2776050"/>
              <a:ext cx="46075" cy="49825"/>
            </a:xfrm>
            <a:custGeom>
              <a:avLst/>
              <a:gdLst/>
              <a:ahLst/>
              <a:cxnLst/>
              <a:rect l="l" t="t" r="r" b="b"/>
              <a:pathLst>
                <a:path w="1843" h="199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763" y="522"/>
                    <a:pt x="391" y="559"/>
                    <a:pt x="205" y="1229"/>
                  </a:cubicBezTo>
                  <a:cubicBezTo>
                    <a:pt x="0" y="1899"/>
                    <a:pt x="689" y="1992"/>
                    <a:pt x="689" y="1992"/>
                  </a:cubicBezTo>
                  <a:cubicBezTo>
                    <a:pt x="1843" y="1899"/>
                    <a:pt x="1099" y="597"/>
                    <a:pt x="1098" y="596"/>
                  </a:cubicBezTo>
                  <a:lnTo>
                    <a:pt x="1098" y="596"/>
                  </a:lnTo>
                  <a:cubicBezTo>
                    <a:pt x="1080" y="857"/>
                    <a:pt x="912" y="931"/>
                    <a:pt x="912" y="931"/>
                  </a:cubicBezTo>
                  <a:cubicBezTo>
                    <a:pt x="1005" y="559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4947788" y="2671375"/>
              <a:ext cx="243350" cy="275000"/>
            </a:xfrm>
            <a:custGeom>
              <a:avLst/>
              <a:gdLst/>
              <a:ahLst/>
              <a:cxnLst/>
              <a:rect l="l" t="t" r="r" b="b"/>
              <a:pathLst>
                <a:path w="9734" h="11000" extrusionOk="0">
                  <a:moveTo>
                    <a:pt x="93" y="0"/>
                  </a:moveTo>
                  <a:lnTo>
                    <a:pt x="0" y="373"/>
                  </a:lnTo>
                  <a:cubicBezTo>
                    <a:pt x="0" y="373"/>
                    <a:pt x="2773" y="745"/>
                    <a:pt x="4504" y="2420"/>
                  </a:cubicBezTo>
                  <a:cubicBezTo>
                    <a:pt x="5211" y="3425"/>
                    <a:pt x="4392" y="4876"/>
                    <a:pt x="4392" y="4876"/>
                  </a:cubicBezTo>
                  <a:cubicBezTo>
                    <a:pt x="4392" y="4876"/>
                    <a:pt x="2903" y="7184"/>
                    <a:pt x="2326" y="7984"/>
                  </a:cubicBezTo>
                  <a:cubicBezTo>
                    <a:pt x="2047" y="8338"/>
                    <a:pt x="1936" y="8989"/>
                    <a:pt x="2084" y="9604"/>
                  </a:cubicBezTo>
                  <a:cubicBezTo>
                    <a:pt x="2252" y="10329"/>
                    <a:pt x="2773" y="10999"/>
                    <a:pt x="3778" y="10999"/>
                  </a:cubicBezTo>
                  <a:lnTo>
                    <a:pt x="7463" y="10999"/>
                  </a:lnTo>
                  <a:cubicBezTo>
                    <a:pt x="9101" y="10999"/>
                    <a:pt x="9436" y="9231"/>
                    <a:pt x="9082" y="8282"/>
                  </a:cubicBezTo>
                  <a:cubicBezTo>
                    <a:pt x="8803" y="7594"/>
                    <a:pt x="9734" y="6570"/>
                    <a:pt x="9734" y="6570"/>
                  </a:cubicBezTo>
                  <a:lnTo>
                    <a:pt x="8356" y="4746"/>
                  </a:lnTo>
                  <a:lnTo>
                    <a:pt x="7221" y="5491"/>
                  </a:lnTo>
                  <a:cubicBezTo>
                    <a:pt x="6998" y="5118"/>
                    <a:pt x="6830" y="4876"/>
                    <a:pt x="6830" y="4876"/>
                  </a:cubicBezTo>
                  <a:cubicBezTo>
                    <a:pt x="6514" y="4374"/>
                    <a:pt x="6477" y="3909"/>
                    <a:pt x="6067" y="3239"/>
                  </a:cubicBezTo>
                  <a:cubicBezTo>
                    <a:pt x="6067" y="3239"/>
                    <a:pt x="6067" y="3220"/>
                    <a:pt x="6067" y="3220"/>
                  </a:cubicBezTo>
                  <a:cubicBezTo>
                    <a:pt x="5844" y="2885"/>
                    <a:pt x="5546" y="2494"/>
                    <a:pt x="5044" y="2029"/>
                  </a:cubicBezTo>
                  <a:cubicBezTo>
                    <a:pt x="3573" y="615"/>
                    <a:pt x="93" y="0"/>
                    <a:pt x="9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5004538" y="2891950"/>
              <a:ext cx="164275" cy="47450"/>
            </a:xfrm>
            <a:custGeom>
              <a:avLst/>
              <a:gdLst/>
              <a:ahLst/>
              <a:cxnLst/>
              <a:rect l="l" t="t" r="r" b="b"/>
              <a:pathLst>
                <a:path w="6571" h="1898" extrusionOk="0">
                  <a:moveTo>
                    <a:pt x="2377" y="1"/>
                  </a:moveTo>
                  <a:cubicBezTo>
                    <a:pt x="1588" y="1"/>
                    <a:pt x="801" y="14"/>
                    <a:pt x="19" y="55"/>
                  </a:cubicBezTo>
                  <a:cubicBezTo>
                    <a:pt x="1" y="241"/>
                    <a:pt x="19" y="427"/>
                    <a:pt x="56" y="613"/>
                  </a:cubicBezTo>
                  <a:cubicBezTo>
                    <a:pt x="205" y="1283"/>
                    <a:pt x="689" y="1897"/>
                    <a:pt x="1601" y="1897"/>
                  </a:cubicBezTo>
                  <a:lnTo>
                    <a:pt x="4970" y="1897"/>
                  </a:lnTo>
                  <a:cubicBezTo>
                    <a:pt x="6142" y="1897"/>
                    <a:pt x="6570" y="892"/>
                    <a:pt x="6552" y="55"/>
                  </a:cubicBezTo>
                  <a:cubicBezTo>
                    <a:pt x="5163" y="43"/>
                    <a:pt x="3766" y="1"/>
                    <a:pt x="2377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6693938" y="2471300"/>
              <a:ext cx="268475" cy="350950"/>
            </a:xfrm>
            <a:custGeom>
              <a:avLst/>
              <a:gdLst/>
              <a:ahLst/>
              <a:cxnLst/>
              <a:rect l="l" t="t" r="r" b="b"/>
              <a:pathLst>
                <a:path w="10739" h="14038" extrusionOk="0">
                  <a:moveTo>
                    <a:pt x="3723" y="1"/>
                  </a:moveTo>
                  <a:lnTo>
                    <a:pt x="3723" y="1508"/>
                  </a:lnTo>
                  <a:cubicBezTo>
                    <a:pt x="3723" y="4970"/>
                    <a:pt x="0" y="4356"/>
                    <a:pt x="242" y="9343"/>
                  </a:cubicBezTo>
                  <a:cubicBezTo>
                    <a:pt x="280" y="10367"/>
                    <a:pt x="540" y="11167"/>
                    <a:pt x="894" y="11800"/>
                  </a:cubicBezTo>
                  <a:cubicBezTo>
                    <a:pt x="2103" y="13897"/>
                    <a:pt x="4585" y="14037"/>
                    <a:pt x="5225" y="14037"/>
                  </a:cubicBezTo>
                  <a:cubicBezTo>
                    <a:pt x="5324" y="14037"/>
                    <a:pt x="5379" y="14033"/>
                    <a:pt x="5379" y="14033"/>
                  </a:cubicBezTo>
                  <a:cubicBezTo>
                    <a:pt x="5379" y="14033"/>
                    <a:pt x="5440" y="14037"/>
                    <a:pt x="5550" y="14037"/>
                  </a:cubicBezTo>
                  <a:cubicBezTo>
                    <a:pt x="6415" y="14037"/>
                    <a:pt x="10282" y="13788"/>
                    <a:pt x="10497" y="9343"/>
                  </a:cubicBezTo>
                  <a:cubicBezTo>
                    <a:pt x="10739" y="4356"/>
                    <a:pt x="7017" y="4970"/>
                    <a:pt x="7017" y="1508"/>
                  </a:cubicBezTo>
                  <a:lnTo>
                    <a:pt x="701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6712088" y="2681150"/>
              <a:ext cx="232650" cy="123400"/>
            </a:xfrm>
            <a:custGeom>
              <a:avLst/>
              <a:gdLst/>
              <a:ahLst/>
              <a:cxnLst/>
              <a:rect l="l" t="t" r="r" b="b"/>
              <a:pathLst>
                <a:path w="9306" h="4936" extrusionOk="0">
                  <a:moveTo>
                    <a:pt x="9268" y="0"/>
                  </a:moveTo>
                  <a:cubicBezTo>
                    <a:pt x="7550" y="94"/>
                    <a:pt x="5826" y="129"/>
                    <a:pt x="4099" y="129"/>
                  </a:cubicBezTo>
                  <a:cubicBezTo>
                    <a:pt x="2740" y="129"/>
                    <a:pt x="1379" y="108"/>
                    <a:pt x="19" y="75"/>
                  </a:cubicBezTo>
                  <a:cubicBezTo>
                    <a:pt x="0" y="335"/>
                    <a:pt x="0" y="633"/>
                    <a:pt x="0" y="949"/>
                  </a:cubicBezTo>
                  <a:cubicBezTo>
                    <a:pt x="199" y="4729"/>
                    <a:pt x="3734" y="4935"/>
                    <a:pt x="4505" y="4935"/>
                  </a:cubicBezTo>
                  <a:cubicBezTo>
                    <a:pt x="4600" y="4935"/>
                    <a:pt x="4653" y="4932"/>
                    <a:pt x="4653" y="4932"/>
                  </a:cubicBezTo>
                  <a:cubicBezTo>
                    <a:pt x="4653" y="4932"/>
                    <a:pt x="4706" y="4935"/>
                    <a:pt x="4800" y="4935"/>
                  </a:cubicBezTo>
                  <a:cubicBezTo>
                    <a:pt x="5568" y="4935"/>
                    <a:pt x="9088" y="4729"/>
                    <a:pt x="9287" y="949"/>
                  </a:cubicBezTo>
                  <a:cubicBezTo>
                    <a:pt x="9306" y="596"/>
                    <a:pt x="9287" y="298"/>
                    <a:pt x="926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6775813" y="2460150"/>
              <a:ext cx="104725" cy="11175"/>
            </a:xfrm>
            <a:custGeom>
              <a:avLst/>
              <a:gdLst/>
              <a:ahLst/>
              <a:cxnLst/>
              <a:rect l="l" t="t" r="r" b="b"/>
              <a:pathLst>
                <a:path w="4189" h="447" extrusionOk="0">
                  <a:moveTo>
                    <a:pt x="243" y="0"/>
                  </a:moveTo>
                  <a:cubicBezTo>
                    <a:pt x="113" y="0"/>
                    <a:pt x="1" y="93"/>
                    <a:pt x="1" y="224"/>
                  </a:cubicBezTo>
                  <a:cubicBezTo>
                    <a:pt x="1" y="335"/>
                    <a:pt x="113" y="447"/>
                    <a:pt x="243" y="447"/>
                  </a:cubicBezTo>
                  <a:lnTo>
                    <a:pt x="3946" y="447"/>
                  </a:lnTo>
                  <a:cubicBezTo>
                    <a:pt x="4077" y="447"/>
                    <a:pt x="4188" y="335"/>
                    <a:pt x="4188" y="224"/>
                  </a:cubicBezTo>
                  <a:cubicBezTo>
                    <a:pt x="4188" y="93"/>
                    <a:pt x="4077" y="0"/>
                    <a:pt x="3946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6682763" y="2766750"/>
              <a:ext cx="287100" cy="23300"/>
            </a:xfrm>
            <a:custGeom>
              <a:avLst/>
              <a:gdLst/>
              <a:ahLst/>
              <a:cxnLst/>
              <a:rect l="l" t="t" r="r" b="b"/>
              <a:pathLst>
                <a:path w="11484" h="932" extrusionOk="0">
                  <a:moveTo>
                    <a:pt x="466" y="1"/>
                  </a:moveTo>
                  <a:cubicBezTo>
                    <a:pt x="205" y="1"/>
                    <a:pt x="1" y="205"/>
                    <a:pt x="1" y="466"/>
                  </a:cubicBezTo>
                  <a:cubicBezTo>
                    <a:pt x="1" y="726"/>
                    <a:pt x="205" y="931"/>
                    <a:pt x="466" y="931"/>
                  </a:cubicBezTo>
                  <a:lnTo>
                    <a:pt x="11018" y="931"/>
                  </a:lnTo>
                  <a:cubicBezTo>
                    <a:pt x="11279" y="931"/>
                    <a:pt x="11484" y="726"/>
                    <a:pt x="11484" y="466"/>
                  </a:cubicBezTo>
                  <a:cubicBezTo>
                    <a:pt x="11484" y="205"/>
                    <a:pt x="11279" y="1"/>
                    <a:pt x="11018" y="1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6657188" y="2775600"/>
              <a:ext cx="65625" cy="170300"/>
            </a:xfrm>
            <a:custGeom>
              <a:avLst/>
              <a:gdLst/>
              <a:ahLst/>
              <a:cxnLst/>
              <a:rect l="l" t="t" r="r" b="b"/>
              <a:pathLst>
                <a:path w="2625" h="6812" extrusionOk="0">
                  <a:moveTo>
                    <a:pt x="1936" y="0"/>
                  </a:moveTo>
                  <a:lnTo>
                    <a:pt x="0" y="6812"/>
                  </a:lnTo>
                  <a:lnTo>
                    <a:pt x="670" y="6812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6929838" y="2775600"/>
              <a:ext cx="65625" cy="170300"/>
            </a:xfrm>
            <a:custGeom>
              <a:avLst/>
              <a:gdLst/>
              <a:ahLst/>
              <a:cxnLst/>
              <a:rect l="l" t="t" r="r" b="b"/>
              <a:pathLst>
                <a:path w="2625" h="6812" extrusionOk="0">
                  <a:moveTo>
                    <a:pt x="0" y="0"/>
                  </a:moveTo>
                  <a:lnTo>
                    <a:pt x="1954" y="6812"/>
                  </a:lnTo>
                  <a:lnTo>
                    <a:pt x="2624" y="6812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6773488" y="2892375"/>
              <a:ext cx="105650" cy="54475"/>
            </a:xfrm>
            <a:custGeom>
              <a:avLst/>
              <a:gdLst/>
              <a:ahLst/>
              <a:cxnLst/>
              <a:rect l="l" t="t" r="r" b="b"/>
              <a:pathLst>
                <a:path w="4226" h="2179" extrusionOk="0">
                  <a:moveTo>
                    <a:pt x="1620" y="1"/>
                  </a:moveTo>
                  <a:cubicBezTo>
                    <a:pt x="1620" y="1"/>
                    <a:pt x="913" y="671"/>
                    <a:pt x="466" y="1154"/>
                  </a:cubicBezTo>
                  <a:cubicBezTo>
                    <a:pt x="1" y="1620"/>
                    <a:pt x="112" y="2178"/>
                    <a:pt x="782" y="2178"/>
                  </a:cubicBezTo>
                  <a:lnTo>
                    <a:pt x="3444" y="2178"/>
                  </a:lnTo>
                  <a:cubicBezTo>
                    <a:pt x="4114" y="2178"/>
                    <a:pt x="4225" y="1620"/>
                    <a:pt x="3760" y="1154"/>
                  </a:cubicBezTo>
                  <a:cubicBezTo>
                    <a:pt x="3314" y="671"/>
                    <a:pt x="2606" y="1"/>
                    <a:pt x="260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6824213" y="2872825"/>
              <a:ext cx="3275" cy="60525"/>
            </a:xfrm>
            <a:custGeom>
              <a:avLst/>
              <a:gdLst/>
              <a:ahLst/>
              <a:cxnLst/>
              <a:rect l="l" t="t" r="r" b="b"/>
              <a:pathLst>
                <a:path w="131" h="2421" extrusionOk="0">
                  <a:moveTo>
                    <a:pt x="0" y="1"/>
                  </a:moveTo>
                  <a:lnTo>
                    <a:pt x="0" y="2420"/>
                  </a:lnTo>
                  <a:lnTo>
                    <a:pt x="131" y="24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6780013" y="2922025"/>
              <a:ext cx="92600" cy="21550"/>
            </a:xfrm>
            <a:custGeom>
              <a:avLst/>
              <a:gdLst/>
              <a:ahLst/>
              <a:cxnLst/>
              <a:rect l="l" t="t" r="r" b="b"/>
              <a:pathLst>
                <a:path w="3704" h="862" extrusionOk="0">
                  <a:moveTo>
                    <a:pt x="920" y="1"/>
                  </a:moveTo>
                  <a:cubicBezTo>
                    <a:pt x="726" y="1"/>
                    <a:pt x="531" y="2"/>
                    <a:pt x="335" y="6"/>
                  </a:cubicBezTo>
                  <a:cubicBezTo>
                    <a:pt x="0" y="415"/>
                    <a:pt x="112" y="862"/>
                    <a:pt x="670" y="862"/>
                  </a:cubicBezTo>
                  <a:lnTo>
                    <a:pt x="3034" y="862"/>
                  </a:lnTo>
                  <a:cubicBezTo>
                    <a:pt x="3574" y="862"/>
                    <a:pt x="3704" y="434"/>
                    <a:pt x="3388" y="43"/>
                  </a:cubicBezTo>
                  <a:cubicBezTo>
                    <a:pt x="2559" y="28"/>
                    <a:pt x="1743" y="1"/>
                    <a:pt x="920" y="1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6813963" y="2883075"/>
              <a:ext cx="23775" cy="9325"/>
            </a:xfrm>
            <a:custGeom>
              <a:avLst/>
              <a:gdLst/>
              <a:ahLst/>
              <a:cxnLst/>
              <a:rect l="l" t="t" r="r" b="b"/>
              <a:pathLst>
                <a:path w="951" h="373" extrusionOk="0">
                  <a:moveTo>
                    <a:pt x="1" y="0"/>
                  </a:moveTo>
                  <a:lnTo>
                    <a:pt x="1" y="373"/>
                  </a:lnTo>
                  <a:lnTo>
                    <a:pt x="950" y="373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6806538" y="2825850"/>
              <a:ext cx="48400" cy="53050"/>
            </a:xfrm>
            <a:custGeom>
              <a:avLst/>
              <a:gdLst/>
              <a:ahLst/>
              <a:cxnLst/>
              <a:rect l="l" t="t" r="r" b="b"/>
              <a:pathLst>
                <a:path w="1936" h="2122" extrusionOk="0">
                  <a:moveTo>
                    <a:pt x="726" y="0"/>
                  </a:moveTo>
                  <a:lnTo>
                    <a:pt x="726" y="0"/>
                  </a:lnTo>
                  <a:cubicBezTo>
                    <a:pt x="800" y="559"/>
                    <a:pt x="410" y="596"/>
                    <a:pt x="205" y="1303"/>
                  </a:cubicBezTo>
                  <a:cubicBezTo>
                    <a:pt x="0" y="2010"/>
                    <a:pt x="726" y="2122"/>
                    <a:pt x="726" y="2122"/>
                  </a:cubicBezTo>
                  <a:cubicBezTo>
                    <a:pt x="1936" y="2010"/>
                    <a:pt x="1173" y="633"/>
                    <a:pt x="1173" y="633"/>
                  </a:cubicBezTo>
                  <a:lnTo>
                    <a:pt x="1173" y="633"/>
                  </a:lnTo>
                  <a:cubicBezTo>
                    <a:pt x="1154" y="912"/>
                    <a:pt x="968" y="987"/>
                    <a:pt x="968" y="987"/>
                  </a:cubicBezTo>
                  <a:cubicBezTo>
                    <a:pt x="1080" y="577"/>
                    <a:pt x="726" y="0"/>
                    <a:pt x="726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6812588" y="2840275"/>
              <a:ext cx="33500" cy="36300"/>
            </a:xfrm>
            <a:custGeom>
              <a:avLst/>
              <a:gdLst/>
              <a:ahLst/>
              <a:cxnLst/>
              <a:rect l="l" t="t" r="r" b="b"/>
              <a:pathLst>
                <a:path w="1340" h="1452" extrusionOk="0">
                  <a:moveTo>
                    <a:pt x="503" y="0"/>
                  </a:moveTo>
                  <a:lnTo>
                    <a:pt x="503" y="0"/>
                  </a:lnTo>
                  <a:cubicBezTo>
                    <a:pt x="558" y="372"/>
                    <a:pt x="298" y="410"/>
                    <a:pt x="149" y="893"/>
                  </a:cubicBezTo>
                  <a:cubicBezTo>
                    <a:pt x="0" y="1377"/>
                    <a:pt x="503" y="1452"/>
                    <a:pt x="503" y="1452"/>
                  </a:cubicBezTo>
                  <a:cubicBezTo>
                    <a:pt x="1340" y="1377"/>
                    <a:pt x="801" y="428"/>
                    <a:pt x="800" y="428"/>
                  </a:cubicBezTo>
                  <a:lnTo>
                    <a:pt x="800" y="428"/>
                  </a:lnTo>
                  <a:cubicBezTo>
                    <a:pt x="800" y="614"/>
                    <a:pt x="670" y="670"/>
                    <a:pt x="670" y="670"/>
                  </a:cubicBezTo>
                  <a:cubicBezTo>
                    <a:pt x="745" y="391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5868538" y="2633675"/>
              <a:ext cx="86100" cy="86100"/>
            </a:xfrm>
            <a:custGeom>
              <a:avLst/>
              <a:gdLst/>
              <a:ahLst/>
              <a:cxnLst/>
              <a:rect l="l" t="t" r="r" b="b"/>
              <a:pathLst>
                <a:path w="3444" h="3444" extrusionOk="0">
                  <a:moveTo>
                    <a:pt x="2495" y="1"/>
                  </a:moveTo>
                  <a:lnTo>
                    <a:pt x="1080" y="1397"/>
                  </a:lnTo>
                  <a:lnTo>
                    <a:pt x="894" y="1583"/>
                  </a:lnTo>
                  <a:lnTo>
                    <a:pt x="485" y="1992"/>
                  </a:lnTo>
                  <a:lnTo>
                    <a:pt x="1" y="2476"/>
                  </a:lnTo>
                  <a:lnTo>
                    <a:pt x="522" y="2997"/>
                  </a:lnTo>
                  <a:lnTo>
                    <a:pt x="950" y="3444"/>
                  </a:lnTo>
                  <a:lnTo>
                    <a:pt x="1434" y="2960"/>
                  </a:lnTo>
                  <a:lnTo>
                    <a:pt x="1862" y="2551"/>
                  </a:lnTo>
                  <a:lnTo>
                    <a:pt x="2048" y="2365"/>
                  </a:lnTo>
                  <a:lnTo>
                    <a:pt x="3444" y="950"/>
                  </a:lnTo>
                  <a:lnTo>
                    <a:pt x="3016" y="522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5875063" y="2663000"/>
              <a:ext cx="49800" cy="49800"/>
            </a:xfrm>
            <a:custGeom>
              <a:avLst/>
              <a:gdLst/>
              <a:ahLst/>
              <a:cxnLst/>
              <a:rect l="l" t="t" r="r" b="b"/>
              <a:pathLst>
                <a:path w="1992" h="1992" extrusionOk="0">
                  <a:moveTo>
                    <a:pt x="615" y="0"/>
                  </a:moveTo>
                  <a:lnTo>
                    <a:pt x="428" y="187"/>
                  </a:lnTo>
                  <a:lnTo>
                    <a:pt x="0" y="596"/>
                  </a:lnTo>
                  <a:lnTo>
                    <a:pt x="224" y="819"/>
                  </a:lnTo>
                  <a:lnTo>
                    <a:pt x="745" y="1340"/>
                  </a:lnTo>
                  <a:lnTo>
                    <a:pt x="1173" y="1787"/>
                  </a:lnTo>
                  <a:lnTo>
                    <a:pt x="1396" y="1992"/>
                  </a:lnTo>
                  <a:lnTo>
                    <a:pt x="1806" y="1582"/>
                  </a:lnTo>
                  <a:lnTo>
                    <a:pt x="1992" y="1396"/>
                  </a:lnTo>
                  <a:lnTo>
                    <a:pt x="1787" y="1192"/>
                  </a:lnTo>
                  <a:lnTo>
                    <a:pt x="1340" y="745"/>
                  </a:lnTo>
                  <a:lnTo>
                    <a:pt x="819" y="224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5880638" y="2502475"/>
              <a:ext cx="205675" cy="205225"/>
            </a:xfrm>
            <a:custGeom>
              <a:avLst/>
              <a:gdLst/>
              <a:ahLst/>
              <a:cxnLst/>
              <a:rect l="l" t="t" r="r" b="b"/>
              <a:pathLst>
                <a:path w="8227" h="8209" extrusionOk="0">
                  <a:moveTo>
                    <a:pt x="6459" y="1"/>
                  </a:moveTo>
                  <a:lnTo>
                    <a:pt x="1" y="6403"/>
                  </a:lnTo>
                  <a:lnTo>
                    <a:pt x="205" y="6608"/>
                  </a:lnTo>
                  <a:lnTo>
                    <a:pt x="410" y="6831"/>
                  </a:lnTo>
                  <a:lnTo>
                    <a:pt x="931" y="7352"/>
                  </a:lnTo>
                  <a:lnTo>
                    <a:pt x="1378" y="7799"/>
                  </a:lnTo>
                  <a:lnTo>
                    <a:pt x="1583" y="8003"/>
                  </a:lnTo>
                  <a:lnTo>
                    <a:pt x="1787" y="8208"/>
                  </a:lnTo>
                  <a:lnTo>
                    <a:pt x="8227" y="1806"/>
                  </a:lnTo>
                  <a:lnTo>
                    <a:pt x="7371" y="931"/>
                  </a:lnTo>
                  <a:lnTo>
                    <a:pt x="645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6075138" y="247317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651" y="0"/>
                  </a:moveTo>
                  <a:lnTo>
                    <a:pt x="0" y="652"/>
                  </a:lnTo>
                  <a:lnTo>
                    <a:pt x="521" y="1173"/>
                  </a:lnTo>
                  <a:lnTo>
                    <a:pt x="986" y="1657"/>
                  </a:lnTo>
                  <a:lnTo>
                    <a:pt x="1638" y="1024"/>
                  </a:lnTo>
                  <a:lnTo>
                    <a:pt x="1656" y="100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6042088" y="2489450"/>
              <a:ext cx="57725" cy="58175"/>
            </a:xfrm>
            <a:custGeom>
              <a:avLst/>
              <a:gdLst/>
              <a:ahLst/>
              <a:cxnLst/>
              <a:rect l="l" t="t" r="r" b="b"/>
              <a:pathLst>
                <a:path w="2309" h="2327" extrusionOk="0">
                  <a:moveTo>
                    <a:pt x="1322" y="1"/>
                  </a:moveTo>
                  <a:lnTo>
                    <a:pt x="1" y="522"/>
                  </a:lnTo>
                  <a:lnTo>
                    <a:pt x="913" y="1452"/>
                  </a:lnTo>
                  <a:lnTo>
                    <a:pt x="1769" y="2327"/>
                  </a:lnTo>
                  <a:lnTo>
                    <a:pt x="2308" y="1006"/>
                  </a:lnTo>
                  <a:lnTo>
                    <a:pt x="1843" y="522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6076063" y="2460150"/>
              <a:ext cx="54000" cy="54000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354" y="0"/>
                  </a:moveTo>
                  <a:lnTo>
                    <a:pt x="0" y="335"/>
                  </a:lnTo>
                  <a:lnTo>
                    <a:pt x="1805" y="2159"/>
                  </a:lnTo>
                  <a:lnTo>
                    <a:pt x="2159" y="182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5966263" y="2575075"/>
              <a:ext cx="104225" cy="103775"/>
            </a:xfrm>
            <a:custGeom>
              <a:avLst/>
              <a:gdLst/>
              <a:ahLst/>
              <a:cxnLst/>
              <a:rect l="l" t="t" r="r" b="b"/>
              <a:pathLst>
                <a:path w="4169" h="4151" extrusionOk="0">
                  <a:moveTo>
                    <a:pt x="2866" y="0"/>
                  </a:moveTo>
                  <a:lnTo>
                    <a:pt x="0" y="2847"/>
                  </a:lnTo>
                  <a:lnTo>
                    <a:pt x="1303" y="4150"/>
                  </a:lnTo>
                  <a:lnTo>
                    <a:pt x="4169" y="1321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5775488" y="2607175"/>
              <a:ext cx="330825" cy="298725"/>
            </a:xfrm>
            <a:custGeom>
              <a:avLst/>
              <a:gdLst/>
              <a:ahLst/>
              <a:cxnLst/>
              <a:rect l="l" t="t" r="r" b="b"/>
              <a:pathLst>
                <a:path w="13233" h="11949" extrusionOk="0">
                  <a:moveTo>
                    <a:pt x="10088" y="0"/>
                  </a:moveTo>
                  <a:lnTo>
                    <a:pt x="9827" y="279"/>
                  </a:lnTo>
                  <a:lnTo>
                    <a:pt x="9809" y="279"/>
                  </a:lnTo>
                  <a:lnTo>
                    <a:pt x="9194" y="949"/>
                  </a:lnTo>
                  <a:cubicBezTo>
                    <a:pt x="9343" y="1098"/>
                    <a:pt x="9492" y="1247"/>
                    <a:pt x="9622" y="1415"/>
                  </a:cubicBezTo>
                  <a:cubicBezTo>
                    <a:pt x="9809" y="1638"/>
                    <a:pt x="9957" y="1861"/>
                    <a:pt x="10106" y="2103"/>
                  </a:cubicBezTo>
                  <a:cubicBezTo>
                    <a:pt x="10590" y="2903"/>
                    <a:pt x="10832" y="3834"/>
                    <a:pt x="10832" y="4802"/>
                  </a:cubicBezTo>
                  <a:cubicBezTo>
                    <a:pt x="10832" y="7724"/>
                    <a:pt x="8450" y="10106"/>
                    <a:pt x="5528" y="10106"/>
                  </a:cubicBezTo>
                  <a:cubicBezTo>
                    <a:pt x="4598" y="10106"/>
                    <a:pt x="3686" y="9864"/>
                    <a:pt x="2904" y="9417"/>
                  </a:cubicBezTo>
                  <a:cubicBezTo>
                    <a:pt x="2662" y="9268"/>
                    <a:pt x="2439" y="9119"/>
                    <a:pt x="2215" y="8952"/>
                  </a:cubicBezTo>
                  <a:cubicBezTo>
                    <a:pt x="1787" y="8598"/>
                    <a:pt x="1396" y="8189"/>
                    <a:pt x="1080" y="7705"/>
                  </a:cubicBezTo>
                  <a:lnTo>
                    <a:pt x="1" y="8431"/>
                  </a:lnTo>
                  <a:cubicBezTo>
                    <a:pt x="112" y="8617"/>
                    <a:pt x="243" y="8784"/>
                    <a:pt x="373" y="8952"/>
                  </a:cubicBezTo>
                  <a:cubicBezTo>
                    <a:pt x="503" y="9101"/>
                    <a:pt x="633" y="9268"/>
                    <a:pt x="782" y="9417"/>
                  </a:cubicBezTo>
                  <a:cubicBezTo>
                    <a:pt x="1396" y="10050"/>
                    <a:pt x="2122" y="10534"/>
                    <a:pt x="2923" y="10887"/>
                  </a:cubicBezTo>
                  <a:lnTo>
                    <a:pt x="2904" y="10887"/>
                  </a:lnTo>
                  <a:lnTo>
                    <a:pt x="2904" y="11948"/>
                  </a:lnTo>
                  <a:lnTo>
                    <a:pt x="10665" y="11948"/>
                  </a:lnTo>
                  <a:cubicBezTo>
                    <a:pt x="13233" y="6588"/>
                    <a:pt x="11930" y="3034"/>
                    <a:pt x="11819" y="2736"/>
                  </a:cubicBezTo>
                  <a:cubicBezTo>
                    <a:pt x="11670" y="2289"/>
                    <a:pt x="11484" y="1843"/>
                    <a:pt x="11242" y="1433"/>
                  </a:cubicBezTo>
                  <a:cubicBezTo>
                    <a:pt x="10925" y="912"/>
                    <a:pt x="10534" y="428"/>
                    <a:pt x="10106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5721988" y="2791875"/>
              <a:ext cx="173100" cy="39100"/>
            </a:xfrm>
            <a:custGeom>
              <a:avLst/>
              <a:gdLst/>
              <a:ahLst/>
              <a:cxnLst/>
              <a:rect l="l" t="t" r="r" b="b"/>
              <a:pathLst>
                <a:path w="6924" h="1564" extrusionOk="0">
                  <a:moveTo>
                    <a:pt x="0" y="1"/>
                  </a:moveTo>
                  <a:lnTo>
                    <a:pt x="0" y="1564"/>
                  </a:lnTo>
                  <a:lnTo>
                    <a:pt x="6924" y="1564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5811788" y="2905875"/>
              <a:ext cx="266625" cy="37700"/>
            </a:xfrm>
            <a:custGeom>
              <a:avLst/>
              <a:gdLst/>
              <a:ahLst/>
              <a:cxnLst/>
              <a:rect l="l" t="t" r="r" b="b"/>
              <a:pathLst>
                <a:path w="10665" h="1508" extrusionOk="0">
                  <a:moveTo>
                    <a:pt x="0" y="0"/>
                  </a:moveTo>
                  <a:lnTo>
                    <a:pt x="0" y="1508"/>
                  </a:lnTo>
                  <a:lnTo>
                    <a:pt x="10664" y="1508"/>
                  </a:lnTo>
                  <a:lnTo>
                    <a:pt x="1066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5982063" y="2589075"/>
              <a:ext cx="59600" cy="54050"/>
            </a:xfrm>
            <a:custGeom>
              <a:avLst/>
              <a:gdLst/>
              <a:ahLst/>
              <a:cxnLst/>
              <a:rect l="l" t="t" r="r" b="b"/>
              <a:pathLst>
                <a:path w="2384" h="2162" extrusionOk="0">
                  <a:moveTo>
                    <a:pt x="1190" y="1"/>
                  </a:moveTo>
                  <a:cubicBezTo>
                    <a:pt x="916" y="1"/>
                    <a:pt x="641" y="103"/>
                    <a:pt x="429" y="315"/>
                  </a:cubicBezTo>
                  <a:cubicBezTo>
                    <a:pt x="19" y="724"/>
                    <a:pt x="1" y="1413"/>
                    <a:pt x="429" y="1841"/>
                  </a:cubicBezTo>
                  <a:cubicBezTo>
                    <a:pt x="643" y="2055"/>
                    <a:pt x="917" y="2162"/>
                    <a:pt x="1192" y="2162"/>
                  </a:cubicBezTo>
                  <a:cubicBezTo>
                    <a:pt x="1466" y="2162"/>
                    <a:pt x="1741" y="2055"/>
                    <a:pt x="1955" y="1841"/>
                  </a:cubicBezTo>
                  <a:cubicBezTo>
                    <a:pt x="2383" y="1431"/>
                    <a:pt x="2383" y="743"/>
                    <a:pt x="1955" y="315"/>
                  </a:cubicBezTo>
                  <a:cubicBezTo>
                    <a:pt x="1748" y="108"/>
                    <a:pt x="1470" y="1"/>
                    <a:pt x="1190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5995563" y="2601175"/>
              <a:ext cx="32600" cy="29700"/>
            </a:xfrm>
            <a:custGeom>
              <a:avLst/>
              <a:gdLst/>
              <a:ahLst/>
              <a:cxnLst/>
              <a:rect l="l" t="t" r="r" b="b"/>
              <a:pathLst>
                <a:path w="1304" h="1188" extrusionOk="0">
                  <a:moveTo>
                    <a:pt x="645" y="0"/>
                  </a:moveTo>
                  <a:cubicBezTo>
                    <a:pt x="497" y="0"/>
                    <a:pt x="352" y="56"/>
                    <a:pt x="243" y="166"/>
                  </a:cubicBezTo>
                  <a:cubicBezTo>
                    <a:pt x="1" y="408"/>
                    <a:pt x="1" y="780"/>
                    <a:pt x="243" y="1003"/>
                  </a:cubicBezTo>
                  <a:cubicBezTo>
                    <a:pt x="356" y="1127"/>
                    <a:pt x="509" y="1187"/>
                    <a:pt x="663" y="1187"/>
                  </a:cubicBezTo>
                  <a:cubicBezTo>
                    <a:pt x="812" y="1187"/>
                    <a:pt x="961" y="1131"/>
                    <a:pt x="1080" y="1022"/>
                  </a:cubicBezTo>
                  <a:cubicBezTo>
                    <a:pt x="1303" y="780"/>
                    <a:pt x="1303" y="408"/>
                    <a:pt x="1080" y="184"/>
                  </a:cubicBezTo>
                  <a:cubicBezTo>
                    <a:pt x="957" y="61"/>
                    <a:pt x="799" y="0"/>
                    <a:pt x="645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5699188" y="2768625"/>
              <a:ext cx="212650" cy="23275"/>
            </a:xfrm>
            <a:custGeom>
              <a:avLst/>
              <a:gdLst/>
              <a:ahLst/>
              <a:cxnLst/>
              <a:rect l="l" t="t" r="r" b="b"/>
              <a:pathLst>
                <a:path w="8506" h="93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465"/>
                    <a:pt x="19" y="540"/>
                    <a:pt x="56" y="614"/>
                  </a:cubicBezTo>
                  <a:cubicBezTo>
                    <a:pt x="149" y="800"/>
                    <a:pt x="336" y="931"/>
                    <a:pt x="540" y="931"/>
                  </a:cubicBezTo>
                  <a:lnTo>
                    <a:pt x="7947" y="931"/>
                  </a:lnTo>
                  <a:cubicBezTo>
                    <a:pt x="8171" y="931"/>
                    <a:pt x="8357" y="800"/>
                    <a:pt x="8450" y="614"/>
                  </a:cubicBezTo>
                  <a:cubicBezTo>
                    <a:pt x="8487" y="540"/>
                    <a:pt x="8506" y="465"/>
                    <a:pt x="8506" y="372"/>
                  </a:cubicBezTo>
                  <a:lnTo>
                    <a:pt x="850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5273463" y="2218675"/>
              <a:ext cx="343850" cy="708625"/>
            </a:xfrm>
            <a:custGeom>
              <a:avLst/>
              <a:gdLst/>
              <a:ahLst/>
              <a:cxnLst/>
              <a:rect l="l" t="t" r="r" b="b"/>
              <a:pathLst>
                <a:path w="13754" h="28345" extrusionOk="0">
                  <a:moveTo>
                    <a:pt x="13065" y="0"/>
                  </a:moveTo>
                  <a:lnTo>
                    <a:pt x="1" y="10366"/>
                  </a:lnTo>
                  <a:lnTo>
                    <a:pt x="7184" y="28344"/>
                  </a:lnTo>
                  <a:lnTo>
                    <a:pt x="8208" y="27935"/>
                  </a:lnTo>
                  <a:lnTo>
                    <a:pt x="1322" y="10720"/>
                  </a:lnTo>
                  <a:lnTo>
                    <a:pt x="13754" y="856"/>
                  </a:lnTo>
                  <a:lnTo>
                    <a:pt x="13065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5249738" y="2444325"/>
              <a:ext cx="80975" cy="80525"/>
            </a:xfrm>
            <a:custGeom>
              <a:avLst/>
              <a:gdLst/>
              <a:ahLst/>
              <a:cxnLst/>
              <a:rect l="l" t="t" r="r" b="b"/>
              <a:pathLst>
                <a:path w="3239" h="3221" extrusionOk="0">
                  <a:moveTo>
                    <a:pt x="1620" y="0"/>
                  </a:moveTo>
                  <a:cubicBezTo>
                    <a:pt x="726" y="0"/>
                    <a:pt x="0" y="708"/>
                    <a:pt x="0" y="1601"/>
                  </a:cubicBezTo>
                  <a:cubicBezTo>
                    <a:pt x="0" y="2494"/>
                    <a:pt x="726" y="3220"/>
                    <a:pt x="1620" y="3220"/>
                  </a:cubicBezTo>
                  <a:cubicBezTo>
                    <a:pt x="2513" y="3220"/>
                    <a:pt x="3239" y="2494"/>
                    <a:pt x="3239" y="1601"/>
                  </a:cubicBezTo>
                  <a:cubicBezTo>
                    <a:pt x="3239" y="708"/>
                    <a:pt x="2513" y="0"/>
                    <a:pt x="1620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5271138" y="2465725"/>
              <a:ext cx="38175" cy="37700"/>
            </a:xfrm>
            <a:custGeom>
              <a:avLst/>
              <a:gdLst/>
              <a:ahLst/>
              <a:cxnLst/>
              <a:rect l="l" t="t" r="r" b="b"/>
              <a:pathLst>
                <a:path w="1527" h="1508" extrusionOk="0">
                  <a:moveTo>
                    <a:pt x="764" y="1"/>
                  </a:moveTo>
                  <a:cubicBezTo>
                    <a:pt x="336" y="1"/>
                    <a:pt x="1" y="336"/>
                    <a:pt x="1" y="745"/>
                  </a:cubicBezTo>
                  <a:cubicBezTo>
                    <a:pt x="1" y="1173"/>
                    <a:pt x="336" y="1508"/>
                    <a:pt x="764" y="1508"/>
                  </a:cubicBezTo>
                  <a:cubicBezTo>
                    <a:pt x="1173" y="1508"/>
                    <a:pt x="1527" y="1173"/>
                    <a:pt x="1527" y="745"/>
                  </a:cubicBezTo>
                  <a:cubicBezTo>
                    <a:pt x="1527" y="336"/>
                    <a:pt x="1173" y="1"/>
                    <a:pt x="764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5309288" y="2904000"/>
              <a:ext cx="299200" cy="42375"/>
            </a:xfrm>
            <a:custGeom>
              <a:avLst/>
              <a:gdLst/>
              <a:ahLst/>
              <a:cxnLst/>
              <a:rect l="l" t="t" r="r" b="b"/>
              <a:pathLst>
                <a:path w="11968" h="1695" extrusionOk="0">
                  <a:moveTo>
                    <a:pt x="1" y="1"/>
                  </a:moveTo>
                  <a:lnTo>
                    <a:pt x="1" y="1694"/>
                  </a:lnTo>
                  <a:lnTo>
                    <a:pt x="11967" y="1694"/>
                  </a:lnTo>
                  <a:lnTo>
                    <a:pt x="11967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5577288" y="2159400"/>
              <a:ext cx="148450" cy="144425"/>
            </a:xfrm>
            <a:custGeom>
              <a:avLst/>
              <a:gdLst/>
              <a:ahLst/>
              <a:cxnLst/>
              <a:rect l="l" t="t" r="r" b="b"/>
              <a:pathLst>
                <a:path w="5938" h="5777" extrusionOk="0">
                  <a:moveTo>
                    <a:pt x="2150" y="0"/>
                  </a:moveTo>
                  <a:cubicBezTo>
                    <a:pt x="1736" y="0"/>
                    <a:pt x="1322" y="142"/>
                    <a:pt x="987" y="436"/>
                  </a:cubicBezTo>
                  <a:lnTo>
                    <a:pt x="819" y="566"/>
                  </a:lnTo>
                  <a:cubicBezTo>
                    <a:pt x="75" y="1217"/>
                    <a:pt x="0" y="2353"/>
                    <a:pt x="652" y="3097"/>
                  </a:cubicBezTo>
                  <a:lnTo>
                    <a:pt x="2420" y="5163"/>
                  </a:lnTo>
                  <a:cubicBezTo>
                    <a:pt x="2776" y="5570"/>
                    <a:pt x="3278" y="5777"/>
                    <a:pt x="3781" y="5777"/>
                  </a:cubicBezTo>
                  <a:cubicBezTo>
                    <a:pt x="4197" y="5777"/>
                    <a:pt x="4614" y="5635"/>
                    <a:pt x="4951" y="5349"/>
                  </a:cubicBezTo>
                  <a:lnTo>
                    <a:pt x="5118" y="5200"/>
                  </a:lnTo>
                  <a:cubicBezTo>
                    <a:pt x="5863" y="4567"/>
                    <a:pt x="5937" y="3413"/>
                    <a:pt x="5305" y="2669"/>
                  </a:cubicBezTo>
                  <a:lnTo>
                    <a:pt x="3518" y="622"/>
                  </a:lnTo>
                  <a:cubicBezTo>
                    <a:pt x="3160" y="212"/>
                    <a:pt x="2655" y="0"/>
                    <a:pt x="215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5555413" y="2148750"/>
              <a:ext cx="233125" cy="207200"/>
            </a:xfrm>
            <a:custGeom>
              <a:avLst/>
              <a:gdLst/>
              <a:ahLst/>
              <a:cxnLst/>
              <a:rect l="l" t="t" r="r" b="b"/>
              <a:pathLst>
                <a:path w="9325" h="8288" extrusionOk="0">
                  <a:moveTo>
                    <a:pt x="7509" y="0"/>
                  </a:moveTo>
                  <a:cubicBezTo>
                    <a:pt x="7301" y="0"/>
                    <a:pt x="7110" y="62"/>
                    <a:pt x="6961" y="192"/>
                  </a:cubicBezTo>
                  <a:lnTo>
                    <a:pt x="429" y="5775"/>
                  </a:lnTo>
                  <a:cubicBezTo>
                    <a:pt x="1" y="6147"/>
                    <a:pt x="57" y="6929"/>
                    <a:pt x="559" y="7524"/>
                  </a:cubicBezTo>
                  <a:lnTo>
                    <a:pt x="1210" y="8287"/>
                  </a:lnTo>
                  <a:lnTo>
                    <a:pt x="9325" y="1364"/>
                  </a:lnTo>
                  <a:lnTo>
                    <a:pt x="8673" y="620"/>
                  </a:lnTo>
                  <a:cubicBezTo>
                    <a:pt x="8345" y="219"/>
                    <a:pt x="7899" y="0"/>
                    <a:pt x="750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252463" y="3078025"/>
            <a:ext cx="2701500" cy="11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5190488" y="3078025"/>
            <a:ext cx="2700600" cy="11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252013" y="2644950"/>
            <a:ext cx="2702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3"/>
          </p:nvPr>
        </p:nvSpPr>
        <p:spPr>
          <a:xfrm>
            <a:off x="5190038" y="2644950"/>
            <a:ext cx="27015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title" idx="4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83" name="Google Shape;83;p6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6"/>
          <p:cNvGrpSpPr/>
          <p:nvPr/>
        </p:nvGrpSpPr>
        <p:grpSpPr>
          <a:xfrm>
            <a:off x="518835" y="235518"/>
            <a:ext cx="8106242" cy="4082929"/>
            <a:chOff x="983725" y="615450"/>
            <a:chExt cx="5420785" cy="3648404"/>
          </a:xfrm>
        </p:grpSpPr>
        <p:sp>
          <p:nvSpPr>
            <p:cNvPr id="97" name="Google Shape;97;p6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104" name="Google Shape;104;p7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7"/>
          <p:cNvGrpSpPr/>
          <p:nvPr/>
        </p:nvGrpSpPr>
        <p:grpSpPr>
          <a:xfrm>
            <a:off x="518835" y="235518"/>
            <a:ext cx="8106242" cy="4082929"/>
            <a:chOff x="983725" y="615450"/>
            <a:chExt cx="5420785" cy="3648404"/>
          </a:xfrm>
        </p:grpSpPr>
        <p:sp>
          <p:nvSpPr>
            <p:cNvPr id="118" name="Google Shape;118;p7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7"/>
          <p:cNvSpPr txBox="1">
            <a:spLocks noGrp="1"/>
          </p:cNvSpPr>
          <p:nvPr>
            <p:ph type="body" idx="1"/>
          </p:nvPr>
        </p:nvSpPr>
        <p:spPr>
          <a:xfrm>
            <a:off x="1153275" y="2043918"/>
            <a:ext cx="3737400" cy="19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400"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1724100" y="1325900"/>
            <a:ext cx="5695800" cy="2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9"/>
          <p:cNvGrpSpPr/>
          <p:nvPr/>
        </p:nvGrpSpPr>
        <p:grpSpPr>
          <a:xfrm>
            <a:off x="713224" y="485802"/>
            <a:ext cx="7717572" cy="3887010"/>
            <a:chOff x="983725" y="615450"/>
            <a:chExt cx="5420785" cy="3648404"/>
          </a:xfrm>
        </p:grpSpPr>
        <p:sp>
          <p:nvSpPr>
            <p:cNvPr id="128" name="Google Shape;128;p9"/>
            <p:cNvSpPr/>
            <p:nvPr/>
          </p:nvSpPr>
          <p:spPr>
            <a:xfrm>
              <a:off x="983725" y="615450"/>
              <a:ext cx="5420785" cy="3648404"/>
            </a:xfrm>
            <a:custGeom>
              <a:avLst/>
              <a:gdLst/>
              <a:ahLst/>
              <a:cxnLst/>
              <a:rect l="l" t="t" r="r" b="b"/>
              <a:pathLst>
                <a:path w="90641" h="61005" extrusionOk="0">
                  <a:moveTo>
                    <a:pt x="88938" y="61005"/>
                  </a:moveTo>
                  <a:lnTo>
                    <a:pt x="1824" y="60883"/>
                  </a:lnTo>
                  <a:lnTo>
                    <a:pt x="1" y="1"/>
                  </a:lnTo>
                  <a:lnTo>
                    <a:pt x="90641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133350" dir="2640000" algn="bl" rotWithShape="0">
                <a:srgbClr val="A4B0DA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1041915" y="671786"/>
              <a:ext cx="5311701" cy="3537526"/>
            </a:xfrm>
            <a:custGeom>
              <a:avLst/>
              <a:gdLst/>
              <a:ahLst/>
              <a:cxnLst/>
              <a:rect l="l" t="t" r="r" b="b"/>
              <a:pathLst>
                <a:path w="88817" h="59151" extrusionOk="0">
                  <a:moveTo>
                    <a:pt x="87114" y="59151"/>
                  </a:moveTo>
                  <a:lnTo>
                    <a:pt x="1763" y="58968"/>
                  </a:lnTo>
                  <a:lnTo>
                    <a:pt x="0" y="31"/>
                  </a:lnTo>
                  <a:lnTo>
                    <a:pt x="888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1121873" y="766337"/>
              <a:ext cx="5159019" cy="3392080"/>
            </a:xfrm>
            <a:custGeom>
              <a:avLst/>
              <a:gdLst/>
              <a:ahLst/>
              <a:cxnLst/>
              <a:rect l="l" t="t" r="r" b="b"/>
              <a:pathLst>
                <a:path w="86264" h="56719" extrusionOk="0">
                  <a:moveTo>
                    <a:pt x="84622" y="56719"/>
                  </a:moveTo>
                  <a:lnTo>
                    <a:pt x="1703" y="56567"/>
                  </a:lnTo>
                  <a:lnTo>
                    <a:pt x="1" y="6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1174620" y="826321"/>
              <a:ext cx="5059025" cy="3228513"/>
            </a:xfrm>
            <a:custGeom>
              <a:avLst/>
              <a:gdLst/>
              <a:ahLst/>
              <a:cxnLst/>
              <a:rect l="l" t="t" r="r" b="b"/>
              <a:pathLst>
                <a:path w="84592" h="53984" extrusionOk="0">
                  <a:moveTo>
                    <a:pt x="82980" y="53983"/>
                  </a:moveTo>
                  <a:lnTo>
                    <a:pt x="1672" y="53770"/>
                  </a:lnTo>
                  <a:lnTo>
                    <a:pt x="0" y="61"/>
                  </a:lnTo>
                  <a:lnTo>
                    <a:pt x="845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1891725" y="1111200"/>
            <a:ext cx="53607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2049325" y="1922675"/>
            <a:ext cx="5045400" cy="12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34" name="Google Shape;134;p9"/>
          <p:cNvGrpSpPr/>
          <p:nvPr/>
        </p:nvGrpSpPr>
        <p:grpSpPr>
          <a:xfrm>
            <a:off x="-164023" y="4415103"/>
            <a:ext cx="9904480" cy="803837"/>
            <a:chOff x="238125" y="2546675"/>
            <a:chExt cx="7125525" cy="578300"/>
          </a:xfrm>
        </p:grpSpPr>
        <p:sp>
          <p:nvSpPr>
            <p:cNvPr id="135" name="Google Shape;135;p9"/>
            <p:cNvSpPr/>
            <p:nvPr/>
          </p:nvSpPr>
          <p:spPr>
            <a:xfrm>
              <a:off x="1783725" y="2596825"/>
              <a:ext cx="603400" cy="478000"/>
            </a:xfrm>
            <a:custGeom>
              <a:avLst/>
              <a:gdLst/>
              <a:ahLst/>
              <a:cxnLst/>
              <a:rect l="l" t="t" r="r" b="b"/>
              <a:pathLst>
                <a:path w="24136" h="19120" extrusionOk="0">
                  <a:moveTo>
                    <a:pt x="1" y="1"/>
                  </a:moveTo>
                  <a:lnTo>
                    <a:pt x="24135" y="1"/>
                  </a:lnTo>
                  <a:lnTo>
                    <a:pt x="2413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415975" y="2596825"/>
              <a:ext cx="690000" cy="478000"/>
            </a:xfrm>
            <a:custGeom>
              <a:avLst/>
              <a:gdLst/>
              <a:ahLst/>
              <a:cxnLst/>
              <a:rect l="l" t="t" r="r" b="b"/>
              <a:pathLst>
                <a:path w="27600" h="19120" extrusionOk="0">
                  <a:moveTo>
                    <a:pt x="0" y="1"/>
                  </a:moveTo>
                  <a:lnTo>
                    <a:pt x="27599" y="1"/>
                  </a:lnTo>
                  <a:lnTo>
                    <a:pt x="27599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134825" y="2596825"/>
              <a:ext cx="778150" cy="478000"/>
            </a:xfrm>
            <a:custGeom>
              <a:avLst/>
              <a:gdLst/>
              <a:ahLst/>
              <a:cxnLst/>
              <a:rect l="l" t="t" r="r" b="b"/>
              <a:pathLst>
                <a:path w="31126" h="19120" extrusionOk="0">
                  <a:moveTo>
                    <a:pt x="0" y="1"/>
                  </a:moveTo>
                  <a:lnTo>
                    <a:pt x="31126" y="1"/>
                  </a:lnTo>
                  <a:lnTo>
                    <a:pt x="31126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941075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4564950" y="2596825"/>
              <a:ext cx="595775" cy="478000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0" y="1"/>
                  </a:moveTo>
                  <a:lnTo>
                    <a:pt x="23830" y="1"/>
                  </a:lnTo>
                  <a:lnTo>
                    <a:pt x="23830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5800525" y="2596825"/>
              <a:ext cx="564625" cy="478000"/>
            </a:xfrm>
            <a:custGeom>
              <a:avLst/>
              <a:gdLst/>
              <a:ahLst/>
              <a:cxnLst/>
              <a:rect l="l" t="t" r="r" b="b"/>
              <a:pathLst>
                <a:path w="22585" h="19120" extrusionOk="0">
                  <a:moveTo>
                    <a:pt x="1" y="1"/>
                  </a:moveTo>
                  <a:lnTo>
                    <a:pt x="22585" y="1"/>
                  </a:lnTo>
                  <a:lnTo>
                    <a:pt x="22585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6393250" y="2596825"/>
              <a:ext cx="519775" cy="478000"/>
            </a:xfrm>
            <a:custGeom>
              <a:avLst/>
              <a:gdLst/>
              <a:ahLst/>
              <a:cxnLst/>
              <a:rect l="l" t="t" r="r" b="b"/>
              <a:pathLst>
                <a:path w="20791" h="19120" extrusionOk="0">
                  <a:moveTo>
                    <a:pt x="0" y="1"/>
                  </a:moveTo>
                  <a:lnTo>
                    <a:pt x="20791" y="1"/>
                  </a:lnTo>
                  <a:lnTo>
                    <a:pt x="20791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6941875" y="2596825"/>
              <a:ext cx="421775" cy="478000"/>
            </a:xfrm>
            <a:custGeom>
              <a:avLst/>
              <a:gdLst/>
              <a:ahLst/>
              <a:cxnLst/>
              <a:rect l="l" t="t" r="r" b="b"/>
              <a:pathLst>
                <a:path w="16871" h="19120" extrusionOk="0">
                  <a:moveTo>
                    <a:pt x="1" y="1"/>
                  </a:moveTo>
                  <a:lnTo>
                    <a:pt x="16871" y="1"/>
                  </a:lnTo>
                  <a:lnTo>
                    <a:pt x="16871" y="19120"/>
                  </a:lnTo>
                  <a:lnTo>
                    <a:pt x="1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5189575" y="2596825"/>
              <a:ext cx="582850" cy="478000"/>
            </a:xfrm>
            <a:custGeom>
              <a:avLst/>
              <a:gdLst/>
              <a:ahLst/>
              <a:cxnLst/>
              <a:rect l="l" t="t" r="r" b="b"/>
              <a:pathLst>
                <a:path w="23314" h="19120" extrusionOk="0">
                  <a:moveTo>
                    <a:pt x="0" y="1"/>
                  </a:moveTo>
                  <a:lnTo>
                    <a:pt x="23314" y="1"/>
                  </a:lnTo>
                  <a:lnTo>
                    <a:pt x="23314" y="19120"/>
                  </a:lnTo>
                  <a:lnTo>
                    <a:pt x="0" y="1912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1151500" y="2577075"/>
              <a:ext cx="328300" cy="517500"/>
            </a:xfrm>
            <a:custGeom>
              <a:avLst/>
              <a:gdLst/>
              <a:ahLst/>
              <a:cxnLst/>
              <a:rect l="l" t="t" r="r" b="b"/>
              <a:pathLst>
                <a:path w="13132" h="20700" extrusionOk="0">
                  <a:moveTo>
                    <a:pt x="1" y="1"/>
                  </a:moveTo>
                  <a:lnTo>
                    <a:pt x="1" y="20700"/>
                  </a:lnTo>
                  <a:lnTo>
                    <a:pt x="13132" y="20274"/>
                  </a:lnTo>
                  <a:lnTo>
                    <a:pt x="13132" y="42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38125" y="2546675"/>
              <a:ext cx="461275" cy="578300"/>
            </a:xfrm>
            <a:custGeom>
              <a:avLst/>
              <a:gdLst/>
              <a:ahLst/>
              <a:cxnLst/>
              <a:rect l="l" t="t" r="r" b="b"/>
              <a:pathLst>
                <a:path w="18451" h="23132" extrusionOk="0">
                  <a:moveTo>
                    <a:pt x="18450" y="609"/>
                  </a:moveTo>
                  <a:lnTo>
                    <a:pt x="0" y="1"/>
                  </a:lnTo>
                  <a:lnTo>
                    <a:pt x="0" y="23132"/>
                  </a:lnTo>
                  <a:lnTo>
                    <a:pt x="18450" y="2252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730525" y="2562650"/>
              <a:ext cx="392875" cy="545625"/>
            </a:xfrm>
            <a:custGeom>
              <a:avLst/>
              <a:gdLst/>
              <a:ahLst/>
              <a:cxnLst/>
              <a:rect l="l" t="t" r="r" b="b"/>
              <a:pathLst>
                <a:path w="15715" h="21825" extrusionOk="0">
                  <a:moveTo>
                    <a:pt x="0" y="0"/>
                  </a:moveTo>
                  <a:lnTo>
                    <a:pt x="0" y="21824"/>
                  </a:lnTo>
                  <a:lnTo>
                    <a:pt x="15715" y="21307"/>
                  </a:lnTo>
                  <a:lnTo>
                    <a:pt x="15715" y="54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505625" y="2588475"/>
              <a:ext cx="243950" cy="494700"/>
            </a:xfrm>
            <a:custGeom>
              <a:avLst/>
              <a:gdLst/>
              <a:ahLst/>
              <a:cxnLst/>
              <a:rect l="l" t="t" r="r" b="b"/>
              <a:pathLst>
                <a:path w="9758" h="19788" extrusionOk="0">
                  <a:moveTo>
                    <a:pt x="0" y="0"/>
                  </a:moveTo>
                  <a:lnTo>
                    <a:pt x="0" y="19788"/>
                  </a:lnTo>
                  <a:lnTo>
                    <a:pt x="9757" y="19454"/>
                  </a:lnTo>
                  <a:lnTo>
                    <a:pt x="9757" y="335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 flipH="1">
            <a:off x="925802" y="3177311"/>
            <a:ext cx="3507300" cy="13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Luckiest Guy"/>
                <a:ea typeface="Luckiest Guy"/>
                <a:cs typeface="Luckiest Guy"/>
                <a:sym typeface="Luckiest Gu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subTitle" idx="1"/>
          </p:nvPr>
        </p:nvSpPr>
        <p:spPr>
          <a:xfrm>
            <a:off x="2131200" y="2975738"/>
            <a:ext cx="4881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 txBox="1">
            <a:spLocks noGrp="1"/>
          </p:cNvSpPr>
          <p:nvPr>
            <p:ph type="title" hasCustomPrompt="1"/>
          </p:nvPr>
        </p:nvSpPr>
        <p:spPr>
          <a:xfrm>
            <a:off x="2131200" y="1582525"/>
            <a:ext cx="4881600" cy="13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0200" y="540000"/>
            <a:ext cx="73836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8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7" r:id="rId23"/>
    <p:sldLayoutId id="214748367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6"/>
          <p:cNvSpPr txBox="1">
            <a:spLocks noGrp="1"/>
          </p:cNvSpPr>
          <p:nvPr>
            <p:ph type="ctrTitle"/>
          </p:nvPr>
        </p:nvSpPr>
        <p:spPr>
          <a:xfrm>
            <a:off x="1795771" y="1488625"/>
            <a:ext cx="5552400" cy="16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STREAM </a:t>
            </a:r>
            <a:r>
              <a:rPr lang="bg-BG" sz="4000" dirty="0"/>
              <a:t>ДЕЙНОСТИ</a:t>
            </a:r>
            <a:r>
              <a:rPr lang="en" sz="4000" dirty="0"/>
              <a:t> </a:t>
            </a:r>
            <a:r>
              <a:rPr lang="bg-BG" sz="4000" dirty="0">
                <a:solidFill>
                  <a:schemeClr val="accent3"/>
                </a:solidFill>
              </a:rPr>
              <a:t>в предучилищна възраст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730" name="Google Shape;730;p36"/>
          <p:cNvSpPr/>
          <p:nvPr/>
        </p:nvSpPr>
        <p:spPr>
          <a:xfrm>
            <a:off x="7093600" y="4114275"/>
            <a:ext cx="34200" cy="21300"/>
          </a:xfrm>
          <a:custGeom>
            <a:avLst/>
            <a:gdLst/>
            <a:ahLst/>
            <a:cxnLst/>
            <a:rect l="l" t="t" r="r" b="b"/>
            <a:pathLst>
              <a:path w="1368" h="852" extrusionOk="0">
                <a:moveTo>
                  <a:pt x="1216" y="1"/>
                </a:moveTo>
                <a:lnTo>
                  <a:pt x="0" y="1"/>
                </a:lnTo>
                <a:lnTo>
                  <a:pt x="1368" y="852"/>
                </a:lnTo>
                <a:lnTo>
                  <a:pt x="1368" y="92"/>
                </a:lnTo>
                <a:close/>
              </a:path>
            </a:pathLst>
          </a:custGeom>
          <a:solidFill>
            <a:srgbClr val="AFB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36"/>
          <p:cNvGrpSpPr/>
          <p:nvPr/>
        </p:nvGrpSpPr>
        <p:grpSpPr>
          <a:xfrm>
            <a:off x="2382047" y="-12965"/>
            <a:ext cx="2047811" cy="760514"/>
            <a:chOff x="2332825" y="-38960"/>
            <a:chExt cx="2437000" cy="905050"/>
          </a:xfrm>
        </p:grpSpPr>
        <p:sp>
          <p:nvSpPr>
            <p:cNvPr id="732" name="Google Shape;732;p36"/>
            <p:cNvSpPr/>
            <p:nvPr/>
          </p:nvSpPr>
          <p:spPr>
            <a:xfrm>
              <a:off x="2332825" y="326540"/>
              <a:ext cx="2437000" cy="539550"/>
            </a:xfrm>
            <a:custGeom>
              <a:avLst/>
              <a:gdLst/>
              <a:ahLst/>
              <a:cxnLst/>
              <a:rect l="l" t="t" r="r" b="b"/>
              <a:pathLst>
                <a:path w="97480" h="21582" extrusionOk="0">
                  <a:moveTo>
                    <a:pt x="88969" y="0"/>
                  </a:moveTo>
                  <a:lnTo>
                    <a:pt x="12189" y="0"/>
                  </a:lnTo>
                  <a:lnTo>
                    <a:pt x="1" y="21581"/>
                  </a:lnTo>
                  <a:lnTo>
                    <a:pt x="97480" y="21581"/>
                  </a:lnTo>
                  <a:close/>
                </a:path>
              </a:pathLst>
            </a:custGeom>
            <a:gradFill>
              <a:gsLst>
                <a:gs pos="0">
                  <a:srgbClr val="E2FA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637550" y="134290"/>
              <a:ext cx="1919500" cy="192275"/>
            </a:xfrm>
            <a:custGeom>
              <a:avLst/>
              <a:gdLst/>
              <a:ahLst/>
              <a:cxnLst/>
              <a:rect l="l" t="t" r="r" b="b"/>
              <a:pathLst>
                <a:path w="76780" h="7691" extrusionOk="0">
                  <a:moveTo>
                    <a:pt x="76780" y="7690"/>
                  </a:moveTo>
                  <a:lnTo>
                    <a:pt x="0" y="7690"/>
                  </a:lnTo>
                  <a:cubicBezTo>
                    <a:pt x="0" y="5593"/>
                    <a:pt x="851" y="3648"/>
                    <a:pt x="2250" y="2249"/>
                  </a:cubicBezTo>
                  <a:cubicBezTo>
                    <a:pt x="3648" y="882"/>
                    <a:pt x="5563" y="0"/>
                    <a:pt x="7690" y="0"/>
                  </a:cubicBezTo>
                  <a:lnTo>
                    <a:pt x="69090" y="0"/>
                  </a:lnTo>
                  <a:cubicBezTo>
                    <a:pt x="73345" y="0"/>
                    <a:pt x="76780" y="3465"/>
                    <a:pt x="76780" y="769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674025" y="158590"/>
              <a:ext cx="1846550" cy="167975"/>
            </a:xfrm>
            <a:custGeom>
              <a:avLst/>
              <a:gdLst/>
              <a:ahLst/>
              <a:cxnLst/>
              <a:rect l="l" t="t" r="r" b="b"/>
              <a:pathLst>
                <a:path w="73862" h="6719" extrusionOk="0">
                  <a:moveTo>
                    <a:pt x="73862" y="6718"/>
                  </a:moveTo>
                  <a:lnTo>
                    <a:pt x="0" y="6718"/>
                  </a:lnTo>
                  <a:cubicBezTo>
                    <a:pt x="152" y="4955"/>
                    <a:pt x="943" y="3375"/>
                    <a:pt x="2128" y="2159"/>
                  </a:cubicBezTo>
                  <a:cubicBezTo>
                    <a:pt x="3465" y="822"/>
                    <a:pt x="5320" y="1"/>
                    <a:pt x="7356" y="1"/>
                  </a:cubicBezTo>
                  <a:lnTo>
                    <a:pt x="66506" y="1"/>
                  </a:lnTo>
                  <a:cubicBezTo>
                    <a:pt x="70366" y="1"/>
                    <a:pt x="73528" y="2949"/>
                    <a:pt x="73862" y="67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850325" y="-38960"/>
              <a:ext cx="44100" cy="164150"/>
            </a:xfrm>
            <a:custGeom>
              <a:avLst/>
              <a:gdLst/>
              <a:ahLst/>
              <a:cxnLst/>
              <a:rect l="l" t="t" r="r" b="b"/>
              <a:pathLst>
                <a:path w="1764" h="6566" extrusionOk="0">
                  <a:moveTo>
                    <a:pt x="0" y="0"/>
                  </a:moveTo>
                  <a:lnTo>
                    <a:pt x="1763" y="0"/>
                  </a:lnTo>
                  <a:lnTo>
                    <a:pt x="1763" y="6565"/>
                  </a:lnTo>
                  <a:lnTo>
                    <a:pt x="0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4268275" y="-38960"/>
              <a:ext cx="44850" cy="164150"/>
            </a:xfrm>
            <a:custGeom>
              <a:avLst/>
              <a:gdLst/>
              <a:ahLst/>
              <a:cxnLst/>
              <a:rect l="l" t="t" r="r" b="b"/>
              <a:pathLst>
                <a:path w="1794" h="6566" extrusionOk="0">
                  <a:moveTo>
                    <a:pt x="1" y="0"/>
                  </a:moveTo>
                  <a:lnTo>
                    <a:pt x="1794" y="0"/>
                  </a:lnTo>
                  <a:lnTo>
                    <a:pt x="1794" y="6565"/>
                  </a:lnTo>
                  <a:lnTo>
                    <a:pt x="1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36"/>
          <p:cNvGrpSpPr/>
          <p:nvPr/>
        </p:nvGrpSpPr>
        <p:grpSpPr>
          <a:xfrm>
            <a:off x="5018910" y="-12965"/>
            <a:ext cx="2047811" cy="760514"/>
            <a:chOff x="2332825" y="-38960"/>
            <a:chExt cx="2437000" cy="905050"/>
          </a:xfrm>
        </p:grpSpPr>
        <p:sp>
          <p:nvSpPr>
            <p:cNvPr id="738" name="Google Shape;738;p36"/>
            <p:cNvSpPr/>
            <p:nvPr/>
          </p:nvSpPr>
          <p:spPr>
            <a:xfrm>
              <a:off x="2332825" y="326540"/>
              <a:ext cx="2437000" cy="539550"/>
            </a:xfrm>
            <a:custGeom>
              <a:avLst/>
              <a:gdLst/>
              <a:ahLst/>
              <a:cxnLst/>
              <a:rect l="l" t="t" r="r" b="b"/>
              <a:pathLst>
                <a:path w="97480" h="21582" extrusionOk="0">
                  <a:moveTo>
                    <a:pt x="88969" y="0"/>
                  </a:moveTo>
                  <a:lnTo>
                    <a:pt x="12189" y="0"/>
                  </a:lnTo>
                  <a:lnTo>
                    <a:pt x="1" y="21581"/>
                  </a:lnTo>
                  <a:lnTo>
                    <a:pt x="97480" y="21581"/>
                  </a:lnTo>
                  <a:close/>
                </a:path>
              </a:pathLst>
            </a:custGeom>
            <a:gradFill>
              <a:gsLst>
                <a:gs pos="0">
                  <a:srgbClr val="E2FA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637550" y="134290"/>
              <a:ext cx="1919500" cy="192275"/>
            </a:xfrm>
            <a:custGeom>
              <a:avLst/>
              <a:gdLst/>
              <a:ahLst/>
              <a:cxnLst/>
              <a:rect l="l" t="t" r="r" b="b"/>
              <a:pathLst>
                <a:path w="76780" h="7691" extrusionOk="0">
                  <a:moveTo>
                    <a:pt x="76780" y="7690"/>
                  </a:moveTo>
                  <a:lnTo>
                    <a:pt x="0" y="7690"/>
                  </a:lnTo>
                  <a:cubicBezTo>
                    <a:pt x="0" y="5593"/>
                    <a:pt x="851" y="3648"/>
                    <a:pt x="2250" y="2249"/>
                  </a:cubicBezTo>
                  <a:cubicBezTo>
                    <a:pt x="3648" y="882"/>
                    <a:pt x="5563" y="0"/>
                    <a:pt x="7690" y="0"/>
                  </a:cubicBezTo>
                  <a:lnTo>
                    <a:pt x="69090" y="0"/>
                  </a:lnTo>
                  <a:cubicBezTo>
                    <a:pt x="73345" y="0"/>
                    <a:pt x="76780" y="3465"/>
                    <a:pt x="76780" y="769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74025" y="158590"/>
              <a:ext cx="1846550" cy="167975"/>
            </a:xfrm>
            <a:custGeom>
              <a:avLst/>
              <a:gdLst/>
              <a:ahLst/>
              <a:cxnLst/>
              <a:rect l="l" t="t" r="r" b="b"/>
              <a:pathLst>
                <a:path w="73862" h="6719" extrusionOk="0">
                  <a:moveTo>
                    <a:pt x="73862" y="6718"/>
                  </a:moveTo>
                  <a:lnTo>
                    <a:pt x="0" y="6718"/>
                  </a:lnTo>
                  <a:cubicBezTo>
                    <a:pt x="152" y="4955"/>
                    <a:pt x="943" y="3375"/>
                    <a:pt x="2128" y="2159"/>
                  </a:cubicBezTo>
                  <a:cubicBezTo>
                    <a:pt x="3465" y="822"/>
                    <a:pt x="5320" y="1"/>
                    <a:pt x="7356" y="1"/>
                  </a:cubicBezTo>
                  <a:lnTo>
                    <a:pt x="66506" y="1"/>
                  </a:lnTo>
                  <a:cubicBezTo>
                    <a:pt x="70366" y="1"/>
                    <a:pt x="73528" y="2949"/>
                    <a:pt x="73862" y="67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850325" y="-38960"/>
              <a:ext cx="44100" cy="164150"/>
            </a:xfrm>
            <a:custGeom>
              <a:avLst/>
              <a:gdLst/>
              <a:ahLst/>
              <a:cxnLst/>
              <a:rect l="l" t="t" r="r" b="b"/>
              <a:pathLst>
                <a:path w="1764" h="6566" extrusionOk="0">
                  <a:moveTo>
                    <a:pt x="0" y="0"/>
                  </a:moveTo>
                  <a:lnTo>
                    <a:pt x="1763" y="0"/>
                  </a:lnTo>
                  <a:lnTo>
                    <a:pt x="1763" y="6565"/>
                  </a:lnTo>
                  <a:lnTo>
                    <a:pt x="0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268275" y="-38960"/>
              <a:ext cx="44850" cy="164150"/>
            </a:xfrm>
            <a:custGeom>
              <a:avLst/>
              <a:gdLst/>
              <a:ahLst/>
              <a:cxnLst/>
              <a:rect l="l" t="t" r="r" b="b"/>
              <a:pathLst>
                <a:path w="1794" h="6566" extrusionOk="0">
                  <a:moveTo>
                    <a:pt x="1" y="0"/>
                  </a:moveTo>
                  <a:lnTo>
                    <a:pt x="1794" y="0"/>
                  </a:lnTo>
                  <a:lnTo>
                    <a:pt x="1794" y="6565"/>
                  </a:lnTo>
                  <a:lnTo>
                    <a:pt x="1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36"/>
          <p:cNvGrpSpPr/>
          <p:nvPr/>
        </p:nvGrpSpPr>
        <p:grpSpPr>
          <a:xfrm>
            <a:off x="-164026" y="1149690"/>
            <a:ext cx="1361750" cy="1010675"/>
            <a:chOff x="-78401" y="1149690"/>
            <a:chExt cx="1361750" cy="1010675"/>
          </a:xfrm>
        </p:grpSpPr>
        <p:grpSp>
          <p:nvGrpSpPr>
            <p:cNvPr id="744" name="Google Shape;744;p36"/>
            <p:cNvGrpSpPr/>
            <p:nvPr/>
          </p:nvGrpSpPr>
          <p:grpSpPr>
            <a:xfrm>
              <a:off x="-78401" y="1149690"/>
              <a:ext cx="1361750" cy="1010675"/>
              <a:chOff x="102575" y="369550"/>
              <a:chExt cx="1361750" cy="1010675"/>
            </a:xfrm>
          </p:grpSpPr>
          <p:sp>
            <p:nvSpPr>
              <p:cNvPr id="745" name="Google Shape;745;p36"/>
              <p:cNvSpPr/>
              <p:nvPr/>
            </p:nvSpPr>
            <p:spPr>
              <a:xfrm>
                <a:off x="174000" y="546600"/>
                <a:ext cx="768275" cy="807800"/>
              </a:xfrm>
              <a:custGeom>
                <a:avLst/>
                <a:gdLst/>
                <a:ahLst/>
                <a:cxnLst/>
                <a:rect l="l" t="t" r="r" b="b"/>
                <a:pathLst>
                  <a:path w="30731" h="32312" extrusionOk="0">
                    <a:moveTo>
                      <a:pt x="30731" y="32311"/>
                    </a:moveTo>
                    <a:lnTo>
                      <a:pt x="1" y="32311"/>
                    </a:lnTo>
                    <a:lnTo>
                      <a:pt x="1" y="1034"/>
                    </a:lnTo>
                    <a:lnTo>
                      <a:pt x="3073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230250" y="592950"/>
                <a:ext cx="655800" cy="715100"/>
              </a:xfrm>
              <a:custGeom>
                <a:avLst/>
                <a:gdLst/>
                <a:ahLst/>
                <a:cxnLst/>
                <a:rect l="l" t="t" r="r" b="b"/>
                <a:pathLst>
                  <a:path w="26232" h="28604" extrusionOk="0">
                    <a:moveTo>
                      <a:pt x="26232" y="28603"/>
                    </a:moveTo>
                    <a:lnTo>
                      <a:pt x="0" y="28603"/>
                    </a:lnTo>
                    <a:lnTo>
                      <a:pt x="0" y="913"/>
                    </a:lnTo>
                    <a:lnTo>
                      <a:pt x="262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942250" y="546600"/>
                <a:ext cx="522075" cy="833625"/>
              </a:xfrm>
              <a:custGeom>
                <a:avLst/>
                <a:gdLst/>
                <a:ahLst/>
                <a:cxnLst/>
                <a:rect l="l" t="t" r="r" b="b"/>
                <a:pathLst>
                  <a:path w="20883" h="33345" extrusionOk="0">
                    <a:moveTo>
                      <a:pt x="20883" y="3739"/>
                    </a:moveTo>
                    <a:lnTo>
                      <a:pt x="20883" y="33345"/>
                    </a:lnTo>
                    <a:lnTo>
                      <a:pt x="12858" y="32950"/>
                    </a:lnTo>
                    <a:lnTo>
                      <a:pt x="12463" y="32919"/>
                    </a:lnTo>
                    <a:lnTo>
                      <a:pt x="1" y="32311"/>
                    </a:lnTo>
                    <a:lnTo>
                      <a:pt x="1" y="1"/>
                    </a:lnTo>
                    <a:lnTo>
                      <a:pt x="12463" y="2250"/>
                    </a:lnTo>
                    <a:lnTo>
                      <a:pt x="12858" y="2311"/>
                    </a:lnTo>
                    <a:close/>
                  </a:path>
                </a:pathLst>
              </a:custGeom>
              <a:solidFill>
                <a:srgbClr val="0B3A8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6"/>
              <p:cNvSpPr/>
              <p:nvPr/>
            </p:nvSpPr>
            <p:spPr>
              <a:xfrm>
                <a:off x="964300" y="582325"/>
                <a:ext cx="477225" cy="762200"/>
              </a:xfrm>
              <a:custGeom>
                <a:avLst/>
                <a:gdLst/>
                <a:ahLst/>
                <a:cxnLst/>
                <a:rect l="l" t="t" r="r" b="b"/>
                <a:pathLst>
                  <a:path w="19089" h="30488" extrusionOk="0">
                    <a:moveTo>
                      <a:pt x="19089" y="3435"/>
                    </a:moveTo>
                    <a:lnTo>
                      <a:pt x="19089" y="30487"/>
                    </a:lnTo>
                    <a:lnTo>
                      <a:pt x="11763" y="30122"/>
                    </a:lnTo>
                    <a:lnTo>
                      <a:pt x="11429" y="30092"/>
                    </a:lnTo>
                    <a:lnTo>
                      <a:pt x="0" y="29545"/>
                    </a:lnTo>
                    <a:lnTo>
                      <a:pt x="0" y="0"/>
                    </a:lnTo>
                    <a:lnTo>
                      <a:pt x="11429" y="2067"/>
                    </a:lnTo>
                    <a:lnTo>
                      <a:pt x="11763" y="21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6"/>
              <p:cNvSpPr/>
              <p:nvPr/>
            </p:nvSpPr>
            <p:spPr>
              <a:xfrm>
                <a:off x="102575" y="836875"/>
                <a:ext cx="7834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31339" h="2585" extrusionOk="0">
                    <a:moveTo>
                      <a:pt x="1" y="1"/>
                    </a:moveTo>
                    <a:lnTo>
                      <a:pt x="31339" y="1"/>
                    </a:lnTo>
                    <a:lnTo>
                      <a:pt x="31339" y="2584"/>
                    </a:lnTo>
                    <a:lnTo>
                      <a:pt x="1" y="25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6"/>
              <p:cNvSpPr/>
              <p:nvPr/>
            </p:nvSpPr>
            <p:spPr>
              <a:xfrm>
                <a:off x="102575" y="1276100"/>
                <a:ext cx="7834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31339" h="2585" extrusionOk="0">
                    <a:moveTo>
                      <a:pt x="1" y="0"/>
                    </a:moveTo>
                    <a:lnTo>
                      <a:pt x="31339" y="0"/>
                    </a:lnTo>
                    <a:lnTo>
                      <a:pt x="31339" y="2584"/>
                    </a:lnTo>
                    <a:lnTo>
                      <a:pt x="1" y="25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6"/>
              <p:cNvSpPr/>
              <p:nvPr/>
            </p:nvSpPr>
            <p:spPr>
              <a:xfrm>
                <a:off x="170975" y="369550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6"/>
              <p:cNvSpPr/>
              <p:nvPr/>
            </p:nvSpPr>
            <p:spPr>
              <a:xfrm>
                <a:off x="283425" y="727750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6"/>
              <p:cNvSpPr/>
              <p:nvPr/>
            </p:nvSpPr>
            <p:spPr>
              <a:xfrm>
                <a:off x="334350" y="516975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6"/>
              <p:cNvSpPr/>
              <p:nvPr/>
            </p:nvSpPr>
            <p:spPr>
              <a:xfrm>
                <a:off x="191475" y="965300"/>
                <a:ext cx="218875" cy="310825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12433" extrusionOk="0">
                    <a:moveTo>
                      <a:pt x="8724" y="10913"/>
                    </a:moveTo>
                    <a:cubicBezTo>
                      <a:pt x="8724" y="11277"/>
                      <a:pt x="8633" y="11642"/>
                      <a:pt x="8421" y="11916"/>
                    </a:cubicBezTo>
                    <a:cubicBezTo>
                      <a:pt x="8177" y="12250"/>
                      <a:pt x="7782" y="12341"/>
                      <a:pt x="7417" y="12372"/>
                    </a:cubicBezTo>
                    <a:cubicBezTo>
                      <a:pt x="6901" y="12432"/>
                      <a:pt x="6384" y="12402"/>
                      <a:pt x="5867" y="12402"/>
                    </a:cubicBezTo>
                    <a:cubicBezTo>
                      <a:pt x="5381" y="12402"/>
                      <a:pt x="4864" y="12372"/>
                      <a:pt x="4378" y="12372"/>
                    </a:cubicBezTo>
                    <a:cubicBezTo>
                      <a:pt x="3861" y="12372"/>
                      <a:pt x="3375" y="12402"/>
                      <a:pt x="2858" y="12402"/>
                    </a:cubicBezTo>
                    <a:cubicBezTo>
                      <a:pt x="2341" y="12402"/>
                      <a:pt x="1825" y="12432"/>
                      <a:pt x="1308" y="12372"/>
                    </a:cubicBezTo>
                    <a:cubicBezTo>
                      <a:pt x="943" y="12341"/>
                      <a:pt x="578" y="12250"/>
                      <a:pt x="305" y="11916"/>
                    </a:cubicBezTo>
                    <a:cubicBezTo>
                      <a:pt x="92" y="11642"/>
                      <a:pt x="1" y="11277"/>
                      <a:pt x="1" y="10913"/>
                    </a:cubicBezTo>
                    <a:lnTo>
                      <a:pt x="1" y="10852"/>
                    </a:lnTo>
                    <a:cubicBezTo>
                      <a:pt x="1" y="10001"/>
                      <a:pt x="396" y="9150"/>
                      <a:pt x="730" y="8390"/>
                    </a:cubicBezTo>
                    <a:cubicBezTo>
                      <a:pt x="822" y="8207"/>
                      <a:pt x="882" y="8055"/>
                      <a:pt x="974" y="7873"/>
                    </a:cubicBezTo>
                    <a:cubicBezTo>
                      <a:pt x="1490" y="6809"/>
                      <a:pt x="2098" y="5776"/>
                      <a:pt x="2676" y="4773"/>
                    </a:cubicBezTo>
                    <a:cubicBezTo>
                      <a:pt x="3040" y="4165"/>
                      <a:pt x="3253" y="3466"/>
                      <a:pt x="3253" y="2736"/>
                    </a:cubicBezTo>
                    <a:cubicBezTo>
                      <a:pt x="3253" y="1612"/>
                      <a:pt x="3253" y="31"/>
                      <a:pt x="3253" y="31"/>
                    </a:cubicBezTo>
                    <a:cubicBezTo>
                      <a:pt x="3253" y="31"/>
                      <a:pt x="3253" y="31"/>
                      <a:pt x="3253" y="1"/>
                    </a:cubicBezTo>
                    <a:lnTo>
                      <a:pt x="5472" y="1"/>
                    </a:lnTo>
                    <a:lnTo>
                      <a:pt x="5503" y="1"/>
                    </a:lnTo>
                    <a:lnTo>
                      <a:pt x="5503" y="2736"/>
                    </a:lnTo>
                    <a:cubicBezTo>
                      <a:pt x="5472" y="3466"/>
                      <a:pt x="5685" y="4165"/>
                      <a:pt x="6050" y="4773"/>
                    </a:cubicBezTo>
                    <a:cubicBezTo>
                      <a:pt x="6050" y="4773"/>
                      <a:pt x="6050" y="4773"/>
                      <a:pt x="6050" y="4803"/>
                    </a:cubicBezTo>
                    <a:cubicBezTo>
                      <a:pt x="6749" y="5958"/>
                      <a:pt x="7417" y="7144"/>
                      <a:pt x="7995" y="8390"/>
                    </a:cubicBezTo>
                    <a:cubicBezTo>
                      <a:pt x="8056" y="8481"/>
                      <a:pt x="8117" y="8603"/>
                      <a:pt x="8147" y="8724"/>
                    </a:cubicBezTo>
                    <a:cubicBezTo>
                      <a:pt x="8481" y="9423"/>
                      <a:pt x="8755" y="10153"/>
                      <a:pt x="8724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6"/>
              <p:cNvSpPr/>
              <p:nvPr/>
            </p:nvSpPr>
            <p:spPr>
              <a:xfrm>
                <a:off x="265200" y="950875"/>
                <a:ext cx="722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578" extrusionOk="0">
                    <a:moveTo>
                      <a:pt x="2584" y="578"/>
                    </a:moveTo>
                    <a:lnTo>
                      <a:pt x="304" y="578"/>
                    </a:lnTo>
                    <a:cubicBezTo>
                      <a:pt x="122" y="578"/>
                      <a:pt x="0" y="456"/>
                      <a:pt x="0" y="304"/>
                    </a:cubicBezTo>
                    <a:lnTo>
                      <a:pt x="0" y="304"/>
                    </a:lnTo>
                    <a:cubicBezTo>
                      <a:pt x="0" y="122"/>
                      <a:pt x="122" y="0"/>
                      <a:pt x="304" y="0"/>
                    </a:cubicBezTo>
                    <a:lnTo>
                      <a:pt x="2584" y="0"/>
                    </a:lnTo>
                    <a:cubicBezTo>
                      <a:pt x="2766" y="0"/>
                      <a:pt x="2888" y="122"/>
                      <a:pt x="2888" y="304"/>
                    </a:cubicBezTo>
                    <a:lnTo>
                      <a:pt x="2888" y="304"/>
                    </a:lnTo>
                    <a:cubicBezTo>
                      <a:pt x="2888" y="456"/>
                      <a:pt x="2766" y="578"/>
                      <a:pt x="2584" y="5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6"/>
              <p:cNvSpPr/>
              <p:nvPr/>
            </p:nvSpPr>
            <p:spPr>
              <a:xfrm>
                <a:off x="298625" y="1063325"/>
                <a:ext cx="79825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4682" extrusionOk="0">
                    <a:moveTo>
                      <a:pt x="1672" y="4651"/>
                    </a:moveTo>
                    <a:lnTo>
                      <a:pt x="2979" y="4682"/>
                    </a:lnTo>
                    <a:cubicBezTo>
                      <a:pt x="3101" y="4682"/>
                      <a:pt x="3192" y="4560"/>
                      <a:pt x="3131" y="4469"/>
                    </a:cubicBezTo>
                    <a:lnTo>
                      <a:pt x="1186" y="92"/>
                    </a:lnTo>
                    <a:cubicBezTo>
                      <a:pt x="1156" y="31"/>
                      <a:pt x="1095" y="1"/>
                      <a:pt x="1034" y="1"/>
                    </a:cubicBezTo>
                    <a:lnTo>
                      <a:pt x="183" y="1"/>
                    </a:lnTo>
                    <a:cubicBezTo>
                      <a:pt x="92" y="1"/>
                      <a:pt x="1" y="92"/>
                      <a:pt x="31" y="183"/>
                    </a:cubicBezTo>
                    <a:lnTo>
                      <a:pt x="1521" y="4530"/>
                    </a:lnTo>
                    <a:cubicBezTo>
                      <a:pt x="1551" y="4590"/>
                      <a:pt x="1612" y="4651"/>
                      <a:pt x="1672" y="46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6"/>
              <p:cNvSpPr/>
              <p:nvPr/>
            </p:nvSpPr>
            <p:spPr>
              <a:xfrm>
                <a:off x="409575" y="1032175"/>
                <a:ext cx="152775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9788" extrusionOk="0">
                    <a:moveTo>
                      <a:pt x="5958" y="6232"/>
                    </a:moveTo>
                    <a:cubicBezTo>
                      <a:pt x="5928" y="6140"/>
                      <a:pt x="5897" y="6049"/>
                      <a:pt x="5867" y="5928"/>
                    </a:cubicBezTo>
                    <a:cubicBezTo>
                      <a:pt x="5715" y="5563"/>
                      <a:pt x="5472" y="5198"/>
                      <a:pt x="5168" y="4894"/>
                    </a:cubicBezTo>
                    <a:cubicBezTo>
                      <a:pt x="4833" y="4529"/>
                      <a:pt x="4377" y="4286"/>
                      <a:pt x="4043" y="3891"/>
                    </a:cubicBezTo>
                    <a:cubicBezTo>
                      <a:pt x="4013" y="3861"/>
                      <a:pt x="3982" y="3830"/>
                      <a:pt x="3982" y="3830"/>
                    </a:cubicBezTo>
                    <a:cubicBezTo>
                      <a:pt x="3800" y="3618"/>
                      <a:pt x="3709" y="3344"/>
                      <a:pt x="3709" y="3101"/>
                    </a:cubicBezTo>
                    <a:lnTo>
                      <a:pt x="3709" y="183"/>
                    </a:lnTo>
                    <a:cubicBezTo>
                      <a:pt x="3739" y="122"/>
                      <a:pt x="3709" y="0"/>
                      <a:pt x="3618" y="0"/>
                    </a:cubicBezTo>
                    <a:lnTo>
                      <a:pt x="2645" y="0"/>
                    </a:lnTo>
                    <a:cubicBezTo>
                      <a:pt x="2615" y="0"/>
                      <a:pt x="2615" y="31"/>
                      <a:pt x="2584" y="31"/>
                    </a:cubicBezTo>
                    <a:cubicBezTo>
                      <a:pt x="2523" y="61"/>
                      <a:pt x="2493" y="92"/>
                      <a:pt x="2493" y="152"/>
                    </a:cubicBezTo>
                    <a:lnTo>
                      <a:pt x="2493" y="3101"/>
                    </a:lnTo>
                    <a:cubicBezTo>
                      <a:pt x="2493" y="3891"/>
                      <a:pt x="1763" y="4165"/>
                      <a:pt x="1247" y="4560"/>
                    </a:cubicBezTo>
                    <a:cubicBezTo>
                      <a:pt x="456" y="5168"/>
                      <a:pt x="0" y="6140"/>
                      <a:pt x="0" y="7113"/>
                    </a:cubicBezTo>
                    <a:cubicBezTo>
                      <a:pt x="31" y="7873"/>
                      <a:pt x="335" y="8663"/>
                      <a:pt x="1004" y="9180"/>
                    </a:cubicBezTo>
                    <a:cubicBezTo>
                      <a:pt x="1004" y="9210"/>
                      <a:pt x="1034" y="9210"/>
                      <a:pt x="1034" y="9241"/>
                    </a:cubicBezTo>
                    <a:cubicBezTo>
                      <a:pt x="1125" y="9302"/>
                      <a:pt x="1216" y="9362"/>
                      <a:pt x="1308" y="9423"/>
                    </a:cubicBezTo>
                    <a:cubicBezTo>
                      <a:pt x="1794" y="9697"/>
                      <a:pt x="2311" y="9788"/>
                      <a:pt x="2858" y="9788"/>
                    </a:cubicBezTo>
                    <a:cubicBezTo>
                      <a:pt x="3526" y="9788"/>
                      <a:pt x="4256" y="9757"/>
                      <a:pt x="4833" y="9423"/>
                    </a:cubicBezTo>
                    <a:cubicBezTo>
                      <a:pt x="5593" y="8967"/>
                      <a:pt x="5988" y="8116"/>
                      <a:pt x="6080" y="7295"/>
                    </a:cubicBezTo>
                    <a:cubicBezTo>
                      <a:pt x="6110" y="6931"/>
                      <a:pt x="6049" y="6566"/>
                      <a:pt x="5958" y="6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6"/>
              <p:cNvSpPr/>
              <p:nvPr/>
            </p:nvSpPr>
            <p:spPr>
              <a:xfrm>
                <a:off x="505325" y="1150725"/>
                <a:ext cx="471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131" extrusionOk="0">
                    <a:moveTo>
                      <a:pt x="1003" y="243"/>
                    </a:moveTo>
                    <a:cubicBezTo>
                      <a:pt x="882" y="122"/>
                      <a:pt x="791" y="0"/>
                      <a:pt x="730" y="0"/>
                    </a:cubicBezTo>
                    <a:lnTo>
                      <a:pt x="0" y="0"/>
                    </a:lnTo>
                    <a:cubicBezTo>
                      <a:pt x="244" y="365"/>
                      <a:pt x="395" y="790"/>
                      <a:pt x="487" y="1246"/>
                    </a:cubicBezTo>
                    <a:cubicBezTo>
                      <a:pt x="608" y="1854"/>
                      <a:pt x="669" y="2493"/>
                      <a:pt x="547" y="3131"/>
                    </a:cubicBezTo>
                    <a:cubicBezTo>
                      <a:pt x="821" y="3131"/>
                      <a:pt x="1064" y="3101"/>
                      <a:pt x="1338" y="3101"/>
                    </a:cubicBezTo>
                    <a:cubicBezTo>
                      <a:pt x="1459" y="3070"/>
                      <a:pt x="1551" y="3101"/>
                      <a:pt x="1672" y="3070"/>
                    </a:cubicBezTo>
                    <a:cubicBezTo>
                      <a:pt x="1672" y="3070"/>
                      <a:pt x="1703" y="3070"/>
                      <a:pt x="1703" y="3070"/>
                    </a:cubicBezTo>
                    <a:cubicBezTo>
                      <a:pt x="1703" y="3040"/>
                      <a:pt x="1794" y="2766"/>
                      <a:pt x="1794" y="2705"/>
                    </a:cubicBezTo>
                    <a:cubicBezTo>
                      <a:pt x="1885" y="2219"/>
                      <a:pt x="1794" y="1672"/>
                      <a:pt x="1581" y="1216"/>
                    </a:cubicBezTo>
                    <a:cubicBezTo>
                      <a:pt x="1490" y="973"/>
                      <a:pt x="1338" y="730"/>
                      <a:pt x="1186" y="517"/>
                    </a:cubicBezTo>
                    <a:cubicBezTo>
                      <a:pt x="1155" y="487"/>
                      <a:pt x="1095" y="335"/>
                      <a:pt x="1003" y="2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6"/>
              <p:cNvSpPr/>
              <p:nvPr/>
            </p:nvSpPr>
            <p:spPr>
              <a:xfrm>
                <a:off x="563825" y="1032175"/>
                <a:ext cx="152775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9788" extrusionOk="0">
                    <a:moveTo>
                      <a:pt x="5989" y="6232"/>
                    </a:moveTo>
                    <a:cubicBezTo>
                      <a:pt x="5958" y="6140"/>
                      <a:pt x="5928" y="6049"/>
                      <a:pt x="5867" y="5928"/>
                    </a:cubicBezTo>
                    <a:cubicBezTo>
                      <a:pt x="5715" y="5563"/>
                      <a:pt x="5502" y="5198"/>
                      <a:pt x="5198" y="4894"/>
                    </a:cubicBezTo>
                    <a:cubicBezTo>
                      <a:pt x="4834" y="4529"/>
                      <a:pt x="4378" y="4286"/>
                      <a:pt x="4043" y="3891"/>
                    </a:cubicBezTo>
                    <a:cubicBezTo>
                      <a:pt x="4013" y="3861"/>
                      <a:pt x="4013" y="3830"/>
                      <a:pt x="3983" y="3830"/>
                    </a:cubicBezTo>
                    <a:cubicBezTo>
                      <a:pt x="3800" y="3618"/>
                      <a:pt x="3739" y="3344"/>
                      <a:pt x="3739" y="3101"/>
                    </a:cubicBezTo>
                    <a:lnTo>
                      <a:pt x="3739" y="183"/>
                    </a:lnTo>
                    <a:cubicBezTo>
                      <a:pt x="3770" y="122"/>
                      <a:pt x="3709" y="0"/>
                      <a:pt x="3618" y="0"/>
                    </a:cubicBezTo>
                    <a:lnTo>
                      <a:pt x="2676" y="0"/>
                    </a:lnTo>
                    <a:cubicBezTo>
                      <a:pt x="2645" y="0"/>
                      <a:pt x="2615" y="31"/>
                      <a:pt x="2584" y="31"/>
                    </a:cubicBezTo>
                    <a:cubicBezTo>
                      <a:pt x="2554" y="61"/>
                      <a:pt x="2524" y="92"/>
                      <a:pt x="2524" y="152"/>
                    </a:cubicBezTo>
                    <a:lnTo>
                      <a:pt x="2524" y="3101"/>
                    </a:lnTo>
                    <a:cubicBezTo>
                      <a:pt x="2524" y="3891"/>
                      <a:pt x="1764" y="4165"/>
                      <a:pt x="1247" y="4560"/>
                    </a:cubicBezTo>
                    <a:cubicBezTo>
                      <a:pt x="457" y="5168"/>
                      <a:pt x="1" y="6140"/>
                      <a:pt x="31" y="7113"/>
                    </a:cubicBezTo>
                    <a:cubicBezTo>
                      <a:pt x="31" y="7873"/>
                      <a:pt x="335" y="8663"/>
                      <a:pt x="1004" y="9180"/>
                    </a:cubicBezTo>
                    <a:cubicBezTo>
                      <a:pt x="1004" y="9210"/>
                      <a:pt x="1034" y="9210"/>
                      <a:pt x="1034" y="9241"/>
                    </a:cubicBezTo>
                    <a:cubicBezTo>
                      <a:pt x="1125" y="9302"/>
                      <a:pt x="1217" y="9362"/>
                      <a:pt x="1338" y="9423"/>
                    </a:cubicBezTo>
                    <a:cubicBezTo>
                      <a:pt x="1794" y="9697"/>
                      <a:pt x="2311" y="9788"/>
                      <a:pt x="2858" y="9788"/>
                    </a:cubicBezTo>
                    <a:cubicBezTo>
                      <a:pt x="3527" y="9788"/>
                      <a:pt x="4256" y="9757"/>
                      <a:pt x="4864" y="9423"/>
                    </a:cubicBezTo>
                    <a:cubicBezTo>
                      <a:pt x="5594" y="8967"/>
                      <a:pt x="6019" y="8116"/>
                      <a:pt x="6080" y="7295"/>
                    </a:cubicBezTo>
                    <a:cubicBezTo>
                      <a:pt x="6110" y="6931"/>
                      <a:pt x="6080" y="6566"/>
                      <a:pt x="5989" y="6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6"/>
              <p:cNvSpPr/>
              <p:nvPr/>
            </p:nvSpPr>
            <p:spPr>
              <a:xfrm>
                <a:off x="659575" y="1150725"/>
                <a:ext cx="47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131" extrusionOk="0">
                    <a:moveTo>
                      <a:pt x="1004" y="243"/>
                    </a:moveTo>
                    <a:cubicBezTo>
                      <a:pt x="913" y="122"/>
                      <a:pt x="791" y="0"/>
                      <a:pt x="761" y="0"/>
                    </a:cubicBezTo>
                    <a:lnTo>
                      <a:pt x="1" y="0"/>
                    </a:lnTo>
                    <a:cubicBezTo>
                      <a:pt x="244" y="365"/>
                      <a:pt x="396" y="790"/>
                      <a:pt x="487" y="1246"/>
                    </a:cubicBezTo>
                    <a:cubicBezTo>
                      <a:pt x="639" y="1854"/>
                      <a:pt x="669" y="2493"/>
                      <a:pt x="548" y="3131"/>
                    </a:cubicBezTo>
                    <a:cubicBezTo>
                      <a:pt x="821" y="3131"/>
                      <a:pt x="1095" y="3101"/>
                      <a:pt x="1338" y="3101"/>
                    </a:cubicBezTo>
                    <a:cubicBezTo>
                      <a:pt x="1460" y="3070"/>
                      <a:pt x="1551" y="3101"/>
                      <a:pt x="1672" y="3070"/>
                    </a:cubicBezTo>
                    <a:cubicBezTo>
                      <a:pt x="1672" y="3070"/>
                      <a:pt x="1703" y="3070"/>
                      <a:pt x="1733" y="3070"/>
                    </a:cubicBezTo>
                    <a:cubicBezTo>
                      <a:pt x="1703" y="3040"/>
                      <a:pt x="1794" y="2766"/>
                      <a:pt x="1794" y="2705"/>
                    </a:cubicBezTo>
                    <a:cubicBezTo>
                      <a:pt x="1885" y="2219"/>
                      <a:pt x="1794" y="1672"/>
                      <a:pt x="1581" y="1216"/>
                    </a:cubicBezTo>
                    <a:cubicBezTo>
                      <a:pt x="1490" y="973"/>
                      <a:pt x="1368" y="730"/>
                      <a:pt x="1217" y="517"/>
                    </a:cubicBezTo>
                    <a:cubicBezTo>
                      <a:pt x="1186" y="487"/>
                      <a:pt x="1095" y="335"/>
                      <a:pt x="1004" y="2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6"/>
              <p:cNvSpPr/>
              <p:nvPr/>
            </p:nvSpPr>
            <p:spPr>
              <a:xfrm>
                <a:off x="732525" y="1032175"/>
                <a:ext cx="152000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788" extrusionOk="0">
                    <a:moveTo>
                      <a:pt x="5958" y="6232"/>
                    </a:moveTo>
                    <a:cubicBezTo>
                      <a:pt x="5928" y="6140"/>
                      <a:pt x="5897" y="6049"/>
                      <a:pt x="5867" y="5928"/>
                    </a:cubicBezTo>
                    <a:cubicBezTo>
                      <a:pt x="5685" y="5563"/>
                      <a:pt x="5472" y="5198"/>
                      <a:pt x="5168" y="4894"/>
                    </a:cubicBezTo>
                    <a:cubicBezTo>
                      <a:pt x="4803" y="4529"/>
                      <a:pt x="4347" y="4286"/>
                      <a:pt x="4013" y="3891"/>
                    </a:cubicBezTo>
                    <a:cubicBezTo>
                      <a:pt x="3983" y="3861"/>
                      <a:pt x="3983" y="3830"/>
                      <a:pt x="3952" y="3830"/>
                    </a:cubicBezTo>
                    <a:cubicBezTo>
                      <a:pt x="3800" y="3618"/>
                      <a:pt x="3709" y="3344"/>
                      <a:pt x="3709" y="3101"/>
                    </a:cubicBezTo>
                    <a:lnTo>
                      <a:pt x="3709" y="183"/>
                    </a:lnTo>
                    <a:cubicBezTo>
                      <a:pt x="3739" y="122"/>
                      <a:pt x="3709" y="0"/>
                      <a:pt x="3587" y="0"/>
                    </a:cubicBezTo>
                    <a:lnTo>
                      <a:pt x="2645" y="0"/>
                    </a:lnTo>
                    <a:cubicBezTo>
                      <a:pt x="2615" y="0"/>
                      <a:pt x="2584" y="31"/>
                      <a:pt x="2554" y="31"/>
                    </a:cubicBezTo>
                    <a:cubicBezTo>
                      <a:pt x="2524" y="61"/>
                      <a:pt x="2493" y="92"/>
                      <a:pt x="2493" y="152"/>
                    </a:cubicBezTo>
                    <a:lnTo>
                      <a:pt x="2493" y="3101"/>
                    </a:lnTo>
                    <a:cubicBezTo>
                      <a:pt x="2493" y="3891"/>
                      <a:pt x="1764" y="4165"/>
                      <a:pt x="1216" y="4560"/>
                    </a:cubicBezTo>
                    <a:cubicBezTo>
                      <a:pt x="426" y="5168"/>
                      <a:pt x="1" y="6140"/>
                      <a:pt x="1" y="7113"/>
                    </a:cubicBezTo>
                    <a:cubicBezTo>
                      <a:pt x="1" y="7873"/>
                      <a:pt x="305" y="8663"/>
                      <a:pt x="973" y="9180"/>
                    </a:cubicBezTo>
                    <a:cubicBezTo>
                      <a:pt x="1004" y="9210"/>
                      <a:pt x="1004" y="9210"/>
                      <a:pt x="1034" y="9241"/>
                    </a:cubicBezTo>
                    <a:cubicBezTo>
                      <a:pt x="1125" y="9302"/>
                      <a:pt x="1216" y="9362"/>
                      <a:pt x="1308" y="9423"/>
                    </a:cubicBezTo>
                    <a:cubicBezTo>
                      <a:pt x="1764" y="9697"/>
                      <a:pt x="2311" y="9788"/>
                      <a:pt x="2858" y="9788"/>
                    </a:cubicBezTo>
                    <a:cubicBezTo>
                      <a:pt x="3496" y="9788"/>
                      <a:pt x="4256" y="9757"/>
                      <a:pt x="4834" y="9423"/>
                    </a:cubicBezTo>
                    <a:cubicBezTo>
                      <a:pt x="5563" y="8967"/>
                      <a:pt x="5989" y="8116"/>
                      <a:pt x="6049" y="7295"/>
                    </a:cubicBezTo>
                    <a:cubicBezTo>
                      <a:pt x="6080" y="6931"/>
                      <a:pt x="6049" y="6566"/>
                      <a:pt x="5958" y="6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828275" y="1150725"/>
                <a:ext cx="4637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3131" extrusionOk="0">
                    <a:moveTo>
                      <a:pt x="973" y="243"/>
                    </a:moveTo>
                    <a:cubicBezTo>
                      <a:pt x="882" y="122"/>
                      <a:pt x="791" y="0"/>
                      <a:pt x="730" y="0"/>
                    </a:cubicBezTo>
                    <a:lnTo>
                      <a:pt x="1" y="0"/>
                    </a:lnTo>
                    <a:cubicBezTo>
                      <a:pt x="213" y="365"/>
                      <a:pt x="365" y="790"/>
                      <a:pt x="456" y="1246"/>
                    </a:cubicBezTo>
                    <a:cubicBezTo>
                      <a:pt x="608" y="1854"/>
                      <a:pt x="639" y="2493"/>
                      <a:pt x="548" y="3131"/>
                    </a:cubicBezTo>
                    <a:cubicBezTo>
                      <a:pt x="791" y="3131"/>
                      <a:pt x="1064" y="3101"/>
                      <a:pt x="1308" y="3101"/>
                    </a:cubicBezTo>
                    <a:cubicBezTo>
                      <a:pt x="1429" y="3070"/>
                      <a:pt x="1551" y="3101"/>
                      <a:pt x="1642" y="3070"/>
                    </a:cubicBezTo>
                    <a:cubicBezTo>
                      <a:pt x="1642" y="3070"/>
                      <a:pt x="1672" y="3070"/>
                      <a:pt x="1703" y="3070"/>
                    </a:cubicBezTo>
                    <a:cubicBezTo>
                      <a:pt x="1703" y="3040"/>
                      <a:pt x="1763" y="2766"/>
                      <a:pt x="1794" y="2705"/>
                    </a:cubicBezTo>
                    <a:cubicBezTo>
                      <a:pt x="1855" y="2219"/>
                      <a:pt x="1763" y="1672"/>
                      <a:pt x="1581" y="1216"/>
                    </a:cubicBezTo>
                    <a:cubicBezTo>
                      <a:pt x="1460" y="973"/>
                      <a:pt x="1338" y="730"/>
                      <a:pt x="1186" y="517"/>
                    </a:cubicBezTo>
                    <a:cubicBezTo>
                      <a:pt x="1156" y="487"/>
                      <a:pt x="1064" y="335"/>
                      <a:pt x="973" y="2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6600" y="412100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6"/>
              <p:cNvSpPr/>
              <p:nvPr/>
            </p:nvSpPr>
            <p:spPr>
              <a:xfrm>
                <a:off x="694525" y="618800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5" name="Google Shape;765;p36"/>
            <p:cNvGrpSpPr/>
            <p:nvPr/>
          </p:nvGrpSpPr>
          <p:grpSpPr>
            <a:xfrm>
              <a:off x="1000649" y="1389975"/>
              <a:ext cx="171750" cy="751944"/>
              <a:chOff x="1181625" y="609835"/>
              <a:chExt cx="171750" cy="751944"/>
            </a:xfrm>
          </p:grpSpPr>
          <p:sp>
            <p:nvSpPr>
              <p:cNvPr id="766" name="Google Shape;766;p36"/>
              <p:cNvSpPr/>
              <p:nvPr/>
            </p:nvSpPr>
            <p:spPr>
              <a:xfrm>
                <a:off x="1253826" y="609835"/>
                <a:ext cx="9900" cy="75194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0701" extrusionOk="0">
                    <a:moveTo>
                      <a:pt x="0" y="1"/>
                    </a:moveTo>
                    <a:lnTo>
                      <a:pt x="0" y="30670"/>
                    </a:lnTo>
                    <a:lnTo>
                      <a:pt x="395" y="30701"/>
                    </a:lnTo>
                    <a:lnTo>
                      <a:pt x="395" y="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6"/>
              <p:cNvSpPr/>
              <p:nvPr/>
            </p:nvSpPr>
            <p:spPr>
              <a:xfrm>
                <a:off x="1181625" y="935675"/>
                <a:ext cx="387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493" extrusionOk="0">
                    <a:moveTo>
                      <a:pt x="791" y="0"/>
                    </a:moveTo>
                    <a:cubicBezTo>
                      <a:pt x="365" y="0"/>
                      <a:pt x="1" y="547"/>
                      <a:pt x="1" y="1246"/>
                    </a:cubicBezTo>
                    <a:cubicBezTo>
                      <a:pt x="1" y="1915"/>
                      <a:pt x="365" y="2493"/>
                      <a:pt x="791" y="2493"/>
                    </a:cubicBezTo>
                    <a:cubicBezTo>
                      <a:pt x="1216" y="2493"/>
                      <a:pt x="1551" y="1915"/>
                      <a:pt x="1551" y="1246"/>
                    </a:cubicBezTo>
                    <a:cubicBezTo>
                      <a:pt x="1551" y="547"/>
                      <a:pt x="1216" y="0"/>
                      <a:pt x="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6"/>
              <p:cNvSpPr/>
              <p:nvPr/>
            </p:nvSpPr>
            <p:spPr>
              <a:xfrm>
                <a:off x="1314600" y="945550"/>
                <a:ext cx="387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493" extrusionOk="0">
                    <a:moveTo>
                      <a:pt x="761" y="0"/>
                    </a:moveTo>
                    <a:cubicBezTo>
                      <a:pt x="335" y="0"/>
                      <a:pt x="1" y="547"/>
                      <a:pt x="1" y="1247"/>
                    </a:cubicBezTo>
                    <a:cubicBezTo>
                      <a:pt x="1" y="1915"/>
                      <a:pt x="335" y="2493"/>
                      <a:pt x="761" y="2493"/>
                    </a:cubicBezTo>
                    <a:cubicBezTo>
                      <a:pt x="1186" y="2493"/>
                      <a:pt x="1551" y="1915"/>
                      <a:pt x="1551" y="1247"/>
                    </a:cubicBezTo>
                    <a:cubicBezTo>
                      <a:pt x="1551" y="547"/>
                      <a:pt x="1186" y="0"/>
                      <a:pt x="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9" name="Google Shape;769;p36"/>
          <p:cNvGrpSpPr/>
          <p:nvPr/>
        </p:nvGrpSpPr>
        <p:grpSpPr>
          <a:xfrm>
            <a:off x="58412" y="3150693"/>
            <a:ext cx="1294337" cy="2152346"/>
            <a:chOff x="7306350" y="2109450"/>
            <a:chExt cx="1546400" cy="2571500"/>
          </a:xfrm>
        </p:grpSpPr>
        <p:sp>
          <p:nvSpPr>
            <p:cNvPr id="770" name="Google Shape;770;p36"/>
            <p:cNvSpPr/>
            <p:nvPr/>
          </p:nvSpPr>
          <p:spPr>
            <a:xfrm>
              <a:off x="7347375" y="3987125"/>
              <a:ext cx="1436225" cy="693825"/>
            </a:xfrm>
            <a:custGeom>
              <a:avLst/>
              <a:gdLst/>
              <a:ahLst/>
              <a:cxnLst/>
              <a:rect l="l" t="t" r="r" b="b"/>
              <a:pathLst>
                <a:path w="57449" h="27753" extrusionOk="0">
                  <a:moveTo>
                    <a:pt x="57449" y="1"/>
                  </a:moveTo>
                  <a:lnTo>
                    <a:pt x="54713" y="26840"/>
                  </a:lnTo>
                  <a:cubicBezTo>
                    <a:pt x="54652" y="27357"/>
                    <a:pt x="54105" y="27752"/>
                    <a:pt x="53406" y="27752"/>
                  </a:cubicBezTo>
                  <a:lnTo>
                    <a:pt x="4013" y="27752"/>
                  </a:lnTo>
                  <a:cubicBezTo>
                    <a:pt x="3344" y="27752"/>
                    <a:pt x="2797" y="27357"/>
                    <a:pt x="2736" y="26840"/>
                  </a:cubicBezTo>
                  <a:lnTo>
                    <a:pt x="1" y="31"/>
                  </a:lnTo>
                  <a:cubicBezTo>
                    <a:pt x="214" y="396"/>
                    <a:pt x="761" y="670"/>
                    <a:pt x="1429" y="670"/>
                  </a:cubicBezTo>
                  <a:lnTo>
                    <a:pt x="55898" y="670"/>
                  </a:lnTo>
                  <a:cubicBezTo>
                    <a:pt x="56567" y="670"/>
                    <a:pt x="57084" y="396"/>
                    <a:pt x="57327" y="1"/>
                  </a:cubicBezTo>
                  <a:lnTo>
                    <a:pt x="57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7438575" y="4051725"/>
              <a:ext cx="1264475" cy="579050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7533550" y="4052475"/>
              <a:ext cx="1072250" cy="431650"/>
            </a:xfrm>
            <a:custGeom>
              <a:avLst/>
              <a:gdLst/>
              <a:ahLst/>
              <a:cxnLst/>
              <a:rect l="l" t="t" r="r" b="b"/>
              <a:pathLst>
                <a:path w="42890" h="17266" extrusionOk="0">
                  <a:moveTo>
                    <a:pt x="42889" y="1"/>
                  </a:moveTo>
                  <a:lnTo>
                    <a:pt x="40427" y="15989"/>
                  </a:lnTo>
                  <a:cubicBezTo>
                    <a:pt x="40336" y="16718"/>
                    <a:pt x="39576" y="17266"/>
                    <a:pt x="38634" y="17266"/>
                  </a:cubicBezTo>
                  <a:lnTo>
                    <a:pt x="3983" y="17266"/>
                  </a:lnTo>
                  <a:cubicBezTo>
                    <a:pt x="3040" y="17266"/>
                    <a:pt x="2250" y="16718"/>
                    <a:pt x="2189" y="15989"/>
                  </a:cubicBezTo>
                  <a:cubicBezTo>
                    <a:pt x="2189" y="15989"/>
                    <a:pt x="548" y="5411"/>
                    <a:pt x="1" y="396"/>
                  </a:cubicBezTo>
                  <a:cubicBezTo>
                    <a:pt x="9241" y="305"/>
                    <a:pt x="33284" y="92"/>
                    <a:pt x="42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7342825" y="3880750"/>
              <a:ext cx="1442300" cy="12312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61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rgbClr val="DE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7342825" y="3880750"/>
              <a:ext cx="1442300" cy="12312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58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7389925" y="3890625"/>
              <a:ext cx="1327575" cy="91225"/>
            </a:xfrm>
            <a:custGeom>
              <a:avLst/>
              <a:gdLst/>
              <a:ahLst/>
              <a:cxnLst/>
              <a:rect l="l" t="t" r="r" b="b"/>
              <a:pathLst>
                <a:path w="53103" h="3649" extrusionOk="0">
                  <a:moveTo>
                    <a:pt x="52920" y="3040"/>
                  </a:moveTo>
                  <a:cubicBezTo>
                    <a:pt x="52707" y="3405"/>
                    <a:pt x="52221" y="3648"/>
                    <a:pt x="51613" y="3648"/>
                  </a:cubicBezTo>
                  <a:lnTo>
                    <a:pt x="1490" y="3648"/>
                  </a:lnTo>
                  <a:cubicBezTo>
                    <a:pt x="882" y="3648"/>
                    <a:pt x="396" y="3405"/>
                    <a:pt x="153" y="3071"/>
                  </a:cubicBezTo>
                  <a:cubicBezTo>
                    <a:pt x="1" y="2797"/>
                    <a:pt x="1" y="2493"/>
                    <a:pt x="214" y="2220"/>
                  </a:cubicBezTo>
                  <a:lnTo>
                    <a:pt x="1612" y="426"/>
                  </a:lnTo>
                  <a:cubicBezTo>
                    <a:pt x="1794" y="153"/>
                    <a:pt x="2159" y="1"/>
                    <a:pt x="2585" y="1"/>
                  </a:cubicBezTo>
                  <a:lnTo>
                    <a:pt x="50519" y="1"/>
                  </a:lnTo>
                  <a:cubicBezTo>
                    <a:pt x="50914" y="1"/>
                    <a:pt x="51278" y="153"/>
                    <a:pt x="51491" y="426"/>
                  </a:cubicBezTo>
                  <a:lnTo>
                    <a:pt x="52889" y="2220"/>
                  </a:lnTo>
                  <a:cubicBezTo>
                    <a:pt x="53102" y="2493"/>
                    <a:pt x="53102" y="2797"/>
                    <a:pt x="52920" y="30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7417300" y="2710525"/>
              <a:ext cx="150475" cy="451400"/>
            </a:xfrm>
            <a:custGeom>
              <a:avLst/>
              <a:gdLst/>
              <a:ahLst/>
              <a:cxnLst/>
              <a:rect l="l" t="t" r="r" b="b"/>
              <a:pathLst>
                <a:path w="6019" h="18056" extrusionOk="0">
                  <a:moveTo>
                    <a:pt x="0" y="17508"/>
                  </a:moveTo>
                  <a:lnTo>
                    <a:pt x="1824" y="18055"/>
                  </a:lnTo>
                  <a:lnTo>
                    <a:pt x="6019" y="578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7532025" y="3648225"/>
              <a:ext cx="54750" cy="115525"/>
            </a:xfrm>
            <a:custGeom>
              <a:avLst/>
              <a:gdLst/>
              <a:ahLst/>
              <a:cxnLst/>
              <a:rect l="l" t="t" r="r" b="b"/>
              <a:pathLst>
                <a:path w="2190" h="4621" extrusionOk="0">
                  <a:moveTo>
                    <a:pt x="1186" y="4590"/>
                  </a:moveTo>
                  <a:lnTo>
                    <a:pt x="1186" y="4590"/>
                  </a:lnTo>
                  <a:cubicBezTo>
                    <a:pt x="1733" y="4621"/>
                    <a:pt x="2189" y="4165"/>
                    <a:pt x="2189" y="3587"/>
                  </a:cubicBezTo>
                  <a:lnTo>
                    <a:pt x="2068" y="31"/>
                  </a:lnTo>
                  <a:lnTo>
                    <a:pt x="1" y="0"/>
                  </a:lnTo>
                  <a:lnTo>
                    <a:pt x="92" y="3587"/>
                  </a:lnTo>
                  <a:cubicBezTo>
                    <a:pt x="122" y="4134"/>
                    <a:pt x="609" y="4590"/>
                    <a:pt x="1186" y="45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7456050" y="3658100"/>
              <a:ext cx="57000" cy="172525"/>
            </a:xfrm>
            <a:custGeom>
              <a:avLst/>
              <a:gdLst/>
              <a:ahLst/>
              <a:cxnLst/>
              <a:rect l="l" t="t" r="r" b="b"/>
              <a:pathLst>
                <a:path w="2280" h="6901" extrusionOk="0">
                  <a:moveTo>
                    <a:pt x="1277" y="6900"/>
                  </a:moveTo>
                  <a:lnTo>
                    <a:pt x="1277" y="6900"/>
                  </a:lnTo>
                  <a:cubicBezTo>
                    <a:pt x="1854" y="6900"/>
                    <a:pt x="2280" y="6475"/>
                    <a:pt x="2280" y="5897"/>
                  </a:cubicBezTo>
                  <a:lnTo>
                    <a:pt x="2067" y="31"/>
                  </a:lnTo>
                  <a:lnTo>
                    <a:pt x="0" y="1"/>
                  </a:lnTo>
                  <a:lnTo>
                    <a:pt x="213" y="5897"/>
                  </a:lnTo>
                  <a:cubicBezTo>
                    <a:pt x="244" y="6444"/>
                    <a:pt x="699" y="6900"/>
                    <a:pt x="1277" y="69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7396025" y="3657350"/>
              <a:ext cx="57775" cy="172525"/>
            </a:xfrm>
            <a:custGeom>
              <a:avLst/>
              <a:gdLst/>
              <a:ahLst/>
              <a:cxnLst/>
              <a:rect l="l" t="t" r="r" b="b"/>
              <a:pathLst>
                <a:path w="2311" h="6901" extrusionOk="0">
                  <a:moveTo>
                    <a:pt x="1307" y="6900"/>
                  </a:moveTo>
                  <a:lnTo>
                    <a:pt x="1307" y="6900"/>
                  </a:lnTo>
                  <a:cubicBezTo>
                    <a:pt x="1885" y="6900"/>
                    <a:pt x="2310" y="6474"/>
                    <a:pt x="2310" y="5897"/>
                  </a:cubicBezTo>
                  <a:lnTo>
                    <a:pt x="2067" y="31"/>
                  </a:lnTo>
                  <a:lnTo>
                    <a:pt x="0" y="0"/>
                  </a:lnTo>
                  <a:lnTo>
                    <a:pt x="243" y="5897"/>
                  </a:lnTo>
                  <a:cubicBezTo>
                    <a:pt x="243" y="6444"/>
                    <a:pt x="730" y="6900"/>
                    <a:pt x="1307" y="69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7335225" y="3656575"/>
              <a:ext cx="58525" cy="173300"/>
            </a:xfrm>
            <a:custGeom>
              <a:avLst/>
              <a:gdLst/>
              <a:ahLst/>
              <a:cxnLst/>
              <a:rect l="l" t="t" r="r" b="b"/>
              <a:pathLst>
                <a:path w="2341" h="6932" extrusionOk="0">
                  <a:moveTo>
                    <a:pt x="1338" y="6901"/>
                  </a:moveTo>
                  <a:lnTo>
                    <a:pt x="1338" y="6901"/>
                  </a:lnTo>
                  <a:cubicBezTo>
                    <a:pt x="1885" y="6931"/>
                    <a:pt x="2341" y="6475"/>
                    <a:pt x="2310" y="5928"/>
                  </a:cubicBezTo>
                  <a:lnTo>
                    <a:pt x="2098" y="31"/>
                  </a:lnTo>
                  <a:lnTo>
                    <a:pt x="0" y="1"/>
                  </a:lnTo>
                  <a:lnTo>
                    <a:pt x="244" y="5898"/>
                  </a:lnTo>
                  <a:cubicBezTo>
                    <a:pt x="274" y="6445"/>
                    <a:pt x="760" y="6901"/>
                    <a:pt x="1338" y="69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7392975" y="3098075"/>
              <a:ext cx="113250" cy="112475"/>
            </a:xfrm>
            <a:custGeom>
              <a:avLst/>
              <a:gdLst/>
              <a:ahLst/>
              <a:cxnLst/>
              <a:rect l="l" t="t" r="r" b="b"/>
              <a:pathLst>
                <a:path w="4530" h="4499" extrusionOk="0">
                  <a:moveTo>
                    <a:pt x="31" y="2219"/>
                  </a:moveTo>
                  <a:cubicBezTo>
                    <a:pt x="92" y="3435"/>
                    <a:pt x="1125" y="4468"/>
                    <a:pt x="2341" y="4468"/>
                  </a:cubicBezTo>
                  <a:cubicBezTo>
                    <a:pt x="3557" y="4499"/>
                    <a:pt x="4529" y="3496"/>
                    <a:pt x="4469" y="2280"/>
                  </a:cubicBezTo>
                  <a:cubicBezTo>
                    <a:pt x="4438" y="1034"/>
                    <a:pt x="3405" y="0"/>
                    <a:pt x="2189" y="0"/>
                  </a:cubicBezTo>
                  <a:cubicBezTo>
                    <a:pt x="943" y="0"/>
                    <a:pt x="0" y="973"/>
                    <a:pt x="31" y="2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7351175" y="3185450"/>
              <a:ext cx="190775" cy="209000"/>
            </a:xfrm>
            <a:custGeom>
              <a:avLst/>
              <a:gdLst/>
              <a:ahLst/>
              <a:cxnLst/>
              <a:rect l="l" t="t" r="r" b="b"/>
              <a:pathLst>
                <a:path w="7631" h="8360" extrusionOk="0">
                  <a:moveTo>
                    <a:pt x="274" y="8268"/>
                  </a:moveTo>
                  <a:lnTo>
                    <a:pt x="7630" y="8359"/>
                  </a:lnTo>
                  <a:lnTo>
                    <a:pt x="7478" y="3800"/>
                  </a:lnTo>
                  <a:cubicBezTo>
                    <a:pt x="7417" y="1764"/>
                    <a:pt x="5715" y="61"/>
                    <a:pt x="3648" y="31"/>
                  </a:cubicBezTo>
                  <a:lnTo>
                    <a:pt x="3648" y="31"/>
                  </a:lnTo>
                  <a:cubicBezTo>
                    <a:pt x="1612" y="1"/>
                    <a:pt x="1" y="1672"/>
                    <a:pt x="92" y="37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7320775" y="3332100"/>
              <a:ext cx="265225" cy="285750"/>
            </a:xfrm>
            <a:custGeom>
              <a:avLst/>
              <a:gdLst/>
              <a:ahLst/>
              <a:cxnLst/>
              <a:rect l="l" t="t" r="r" b="b"/>
              <a:pathLst>
                <a:path w="10609" h="11430" extrusionOk="0">
                  <a:moveTo>
                    <a:pt x="396" y="11338"/>
                  </a:moveTo>
                  <a:lnTo>
                    <a:pt x="10609" y="11430"/>
                  </a:lnTo>
                  <a:lnTo>
                    <a:pt x="10396" y="5229"/>
                  </a:lnTo>
                  <a:cubicBezTo>
                    <a:pt x="10335" y="2402"/>
                    <a:pt x="7934" y="62"/>
                    <a:pt x="5077" y="31"/>
                  </a:cubicBezTo>
                  <a:lnTo>
                    <a:pt x="5077" y="31"/>
                  </a:lnTo>
                  <a:cubicBezTo>
                    <a:pt x="2220" y="1"/>
                    <a:pt x="1" y="2281"/>
                    <a:pt x="122" y="5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7306350" y="3615550"/>
              <a:ext cx="300175" cy="63850"/>
            </a:xfrm>
            <a:custGeom>
              <a:avLst/>
              <a:gdLst/>
              <a:ahLst/>
              <a:cxnLst/>
              <a:rect l="l" t="t" r="r" b="b"/>
              <a:pathLst>
                <a:path w="12007" h="2554" extrusionOk="0">
                  <a:moveTo>
                    <a:pt x="1338" y="2432"/>
                  </a:moveTo>
                  <a:lnTo>
                    <a:pt x="10760" y="2554"/>
                  </a:lnTo>
                  <a:cubicBezTo>
                    <a:pt x="11460" y="2554"/>
                    <a:pt x="12007" y="2007"/>
                    <a:pt x="11976" y="1338"/>
                  </a:cubicBezTo>
                  <a:lnTo>
                    <a:pt x="11976" y="1338"/>
                  </a:lnTo>
                  <a:cubicBezTo>
                    <a:pt x="11946" y="669"/>
                    <a:pt x="11368" y="92"/>
                    <a:pt x="10700" y="92"/>
                  </a:cubicBezTo>
                  <a:lnTo>
                    <a:pt x="1247" y="0"/>
                  </a:lnTo>
                  <a:cubicBezTo>
                    <a:pt x="548" y="0"/>
                    <a:pt x="0" y="517"/>
                    <a:pt x="31" y="1216"/>
                  </a:cubicBezTo>
                  <a:lnTo>
                    <a:pt x="31" y="1216"/>
                  </a:lnTo>
                  <a:cubicBezTo>
                    <a:pt x="61" y="1885"/>
                    <a:pt x="669" y="2432"/>
                    <a:pt x="1338" y="2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7576100" y="2576775"/>
              <a:ext cx="74500" cy="237125"/>
            </a:xfrm>
            <a:custGeom>
              <a:avLst/>
              <a:gdLst/>
              <a:ahLst/>
              <a:cxnLst/>
              <a:rect l="l" t="t" r="r" b="b"/>
              <a:pathLst>
                <a:path w="2980" h="9485" extrusionOk="0">
                  <a:moveTo>
                    <a:pt x="1" y="1429"/>
                  </a:moveTo>
                  <a:lnTo>
                    <a:pt x="214" y="8056"/>
                  </a:lnTo>
                  <a:cubicBezTo>
                    <a:pt x="214" y="8846"/>
                    <a:pt x="852" y="9484"/>
                    <a:pt x="1612" y="9484"/>
                  </a:cubicBezTo>
                  <a:lnTo>
                    <a:pt x="2980" y="9484"/>
                  </a:lnTo>
                  <a:lnTo>
                    <a:pt x="2736" y="31"/>
                  </a:lnTo>
                  <a:lnTo>
                    <a:pt x="1338" y="1"/>
                  </a:lnTo>
                  <a:cubicBezTo>
                    <a:pt x="578" y="1"/>
                    <a:pt x="1" y="639"/>
                    <a:pt x="1" y="14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7474275" y="2605650"/>
              <a:ext cx="107175" cy="177850"/>
            </a:xfrm>
            <a:custGeom>
              <a:avLst/>
              <a:gdLst/>
              <a:ahLst/>
              <a:cxnLst/>
              <a:rect l="l" t="t" r="r" b="b"/>
              <a:pathLst>
                <a:path w="4287" h="7114" extrusionOk="0">
                  <a:moveTo>
                    <a:pt x="62" y="3557"/>
                  </a:moveTo>
                  <a:cubicBezTo>
                    <a:pt x="122" y="5502"/>
                    <a:pt x="1703" y="7083"/>
                    <a:pt x="3588" y="7113"/>
                  </a:cubicBezTo>
                  <a:cubicBezTo>
                    <a:pt x="3831" y="7113"/>
                    <a:pt x="4074" y="7083"/>
                    <a:pt x="4287" y="7053"/>
                  </a:cubicBezTo>
                  <a:lnTo>
                    <a:pt x="4074" y="122"/>
                  </a:lnTo>
                  <a:cubicBezTo>
                    <a:pt x="3861" y="62"/>
                    <a:pt x="3618" y="31"/>
                    <a:pt x="3375" y="31"/>
                  </a:cubicBezTo>
                  <a:cubicBezTo>
                    <a:pt x="1490" y="1"/>
                    <a:pt x="1" y="1581"/>
                    <a:pt x="62" y="35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8026725" y="2189225"/>
              <a:ext cx="52450" cy="131500"/>
            </a:xfrm>
            <a:custGeom>
              <a:avLst/>
              <a:gdLst/>
              <a:ahLst/>
              <a:cxnLst/>
              <a:rect l="l" t="t" r="r" b="b"/>
              <a:pathLst>
                <a:path w="2098" h="5260" extrusionOk="0">
                  <a:moveTo>
                    <a:pt x="2098" y="31"/>
                  </a:moveTo>
                  <a:lnTo>
                    <a:pt x="1" y="1"/>
                  </a:lnTo>
                  <a:lnTo>
                    <a:pt x="61" y="5229"/>
                  </a:lnTo>
                  <a:lnTo>
                    <a:pt x="2098" y="52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7997100" y="2109450"/>
              <a:ext cx="111725" cy="118575"/>
            </a:xfrm>
            <a:custGeom>
              <a:avLst/>
              <a:gdLst/>
              <a:ahLst/>
              <a:cxnLst/>
              <a:rect l="l" t="t" r="r" b="b"/>
              <a:pathLst>
                <a:path w="4469" h="4743" extrusionOk="0">
                  <a:moveTo>
                    <a:pt x="4468" y="2432"/>
                  </a:moveTo>
                  <a:cubicBezTo>
                    <a:pt x="4468" y="3709"/>
                    <a:pt x="3465" y="4742"/>
                    <a:pt x="2249" y="4742"/>
                  </a:cubicBezTo>
                  <a:cubicBezTo>
                    <a:pt x="1003" y="4712"/>
                    <a:pt x="0" y="3648"/>
                    <a:pt x="0" y="2341"/>
                  </a:cubicBezTo>
                  <a:cubicBezTo>
                    <a:pt x="0" y="1034"/>
                    <a:pt x="973" y="0"/>
                    <a:pt x="2219" y="31"/>
                  </a:cubicBezTo>
                  <a:cubicBezTo>
                    <a:pt x="3435" y="31"/>
                    <a:pt x="4438" y="1125"/>
                    <a:pt x="4468" y="2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7849675" y="2300950"/>
              <a:ext cx="417200" cy="288775"/>
            </a:xfrm>
            <a:custGeom>
              <a:avLst/>
              <a:gdLst/>
              <a:ahLst/>
              <a:cxnLst/>
              <a:rect l="l" t="t" r="r" b="b"/>
              <a:pathLst>
                <a:path w="16688" h="11551" extrusionOk="0">
                  <a:moveTo>
                    <a:pt x="16688" y="8936"/>
                  </a:moveTo>
                  <a:cubicBezTo>
                    <a:pt x="16688" y="9210"/>
                    <a:pt x="16688" y="9484"/>
                    <a:pt x="16657" y="9757"/>
                  </a:cubicBezTo>
                  <a:cubicBezTo>
                    <a:pt x="16596" y="10365"/>
                    <a:pt x="16475" y="10973"/>
                    <a:pt x="16292" y="11550"/>
                  </a:cubicBezTo>
                  <a:lnTo>
                    <a:pt x="426" y="11338"/>
                  </a:lnTo>
                  <a:cubicBezTo>
                    <a:pt x="152" y="10517"/>
                    <a:pt x="0" y="9605"/>
                    <a:pt x="0" y="8693"/>
                  </a:cubicBezTo>
                  <a:cubicBezTo>
                    <a:pt x="0" y="8663"/>
                    <a:pt x="0" y="8602"/>
                    <a:pt x="0" y="8572"/>
                  </a:cubicBezTo>
                  <a:cubicBezTo>
                    <a:pt x="0" y="5654"/>
                    <a:pt x="1399" y="3070"/>
                    <a:pt x="3526" y="1520"/>
                  </a:cubicBezTo>
                  <a:cubicBezTo>
                    <a:pt x="4894" y="578"/>
                    <a:pt x="6535" y="0"/>
                    <a:pt x="8298" y="31"/>
                  </a:cubicBezTo>
                  <a:cubicBezTo>
                    <a:pt x="12918" y="91"/>
                    <a:pt x="16657" y="4043"/>
                    <a:pt x="16688" y="8815"/>
                  </a:cubicBezTo>
                  <a:cubicBezTo>
                    <a:pt x="16688" y="8845"/>
                    <a:pt x="16688" y="8906"/>
                    <a:pt x="16688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7862600" y="2310050"/>
              <a:ext cx="391350" cy="270550"/>
            </a:xfrm>
            <a:custGeom>
              <a:avLst/>
              <a:gdLst/>
              <a:ahLst/>
              <a:cxnLst/>
              <a:rect l="l" t="t" r="r" b="b"/>
              <a:pathLst>
                <a:path w="15654" h="10822" extrusionOk="0">
                  <a:moveTo>
                    <a:pt x="15654" y="8390"/>
                  </a:moveTo>
                  <a:cubicBezTo>
                    <a:pt x="15654" y="8633"/>
                    <a:pt x="15654" y="8907"/>
                    <a:pt x="15623" y="9150"/>
                  </a:cubicBezTo>
                  <a:cubicBezTo>
                    <a:pt x="15563" y="9727"/>
                    <a:pt x="15471" y="10305"/>
                    <a:pt x="15289" y="10822"/>
                  </a:cubicBezTo>
                  <a:lnTo>
                    <a:pt x="395" y="10609"/>
                  </a:lnTo>
                  <a:cubicBezTo>
                    <a:pt x="152" y="9849"/>
                    <a:pt x="0" y="9028"/>
                    <a:pt x="0" y="8147"/>
                  </a:cubicBezTo>
                  <a:cubicBezTo>
                    <a:pt x="0" y="8116"/>
                    <a:pt x="0" y="8086"/>
                    <a:pt x="0" y="8025"/>
                  </a:cubicBezTo>
                  <a:cubicBezTo>
                    <a:pt x="0" y="5290"/>
                    <a:pt x="1307" y="2858"/>
                    <a:pt x="3313" y="1429"/>
                  </a:cubicBezTo>
                  <a:cubicBezTo>
                    <a:pt x="4590" y="518"/>
                    <a:pt x="6140" y="1"/>
                    <a:pt x="7781" y="31"/>
                  </a:cubicBezTo>
                  <a:cubicBezTo>
                    <a:pt x="12128" y="92"/>
                    <a:pt x="15623" y="3770"/>
                    <a:pt x="15654" y="8268"/>
                  </a:cubicBezTo>
                  <a:cubicBezTo>
                    <a:pt x="15654" y="8299"/>
                    <a:pt x="15654" y="8329"/>
                    <a:pt x="15654" y="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7772925" y="3813875"/>
              <a:ext cx="597300" cy="94250"/>
            </a:xfrm>
            <a:custGeom>
              <a:avLst/>
              <a:gdLst/>
              <a:ahLst/>
              <a:cxnLst/>
              <a:rect l="l" t="t" r="r" b="b"/>
              <a:pathLst>
                <a:path w="23892" h="3770" extrusionOk="0">
                  <a:moveTo>
                    <a:pt x="23891" y="1217"/>
                  </a:moveTo>
                  <a:lnTo>
                    <a:pt x="23861" y="2828"/>
                  </a:lnTo>
                  <a:cubicBezTo>
                    <a:pt x="23861" y="3344"/>
                    <a:pt x="23435" y="3770"/>
                    <a:pt x="22888" y="3770"/>
                  </a:cubicBezTo>
                  <a:lnTo>
                    <a:pt x="1034" y="3557"/>
                  </a:lnTo>
                  <a:cubicBezTo>
                    <a:pt x="487" y="3557"/>
                    <a:pt x="61" y="3131"/>
                    <a:pt x="31" y="2584"/>
                  </a:cubicBezTo>
                  <a:lnTo>
                    <a:pt x="0" y="973"/>
                  </a:lnTo>
                  <a:cubicBezTo>
                    <a:pt x="0" y="426"/>
                    <a:pt x="426" y="1"/>
                    <a:pt x="973" y="31"/>
                  </a:cubicBezTo>
                  <a:lnTo>
                    <a:pt x="22919" y="244"/>
                  </a:lnTo>
                  <a:cubicBezTo>
                    <a:pt x="23466" y="244"/>
                    <a:pt x="23891" y="669"/>
                    <a:pt x="23891" y="12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7903625" y="3738650"/>
              <a:ext cx="335125" cy="79825"/>
            </a:xfrm>
            <a:custGeom>
              <a:avLst/>
              <a:gdLst/>
              <a:ahLst/>
              <a:cxnLst/>
              <a:rect l="l" t="t" r="r" b="b"/>
              <a:pathLst>
                <a:path w="13405" h="3193" extrusionOk="0">
                  <a:moveTo>
                    <a:pt x="13071" y="153"/>
                  </a:moveTo>
                  <a:lnTo>
                    <a:pt x="335" y="1"/>
                  </a:lnTo>
                  <a:cubicBezTo>
                    <a:pt x="152" y="1"/>
                    <a:pt x="0" y="153"/>
                    <a:pt x="0" y="335"/>
                  </a:cubicBezTo>
                  <a:lnTo>
                    <a:pt x="61" y="2767"/>
                  </a:lnTo>
                  <a:cubicBezTo>
                    <a:pt x="61" y="2919"/>
                    <a:pt x="183" y="3071"/>
                    <a:pt x="365" y="3071"/>
                  </a:cubicBezTo>
                  <a:lnTo>
                    <a:pt x="13071" y="3192"/>
                  </a:lnTo>
                  <a:cubicBezTo>
                    <a:pt x="13253" y="3192"/>
                    <a:pt x="13375" y="3071"/>
                    <a:pt x="13405" y="2888"/>
                  </a:cubicBezTo>
                  <a:lnTo>
                    <a:pt x="13405" y="456"/>
                  </a:lnTo>
                  <a:cubicBezTo>
                    <a:pt x="13405" y="274"/>
                    <a:pt x="13253" y="153"/>
                    <a:pt x="13071" y="1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7846625" y="3694575"/>
              <a:ext cx="452925" cy="47900"/>
            </a:xfrm>
            <a:custGeom>
              <a:avLst/>
              <a:gdLst/>
              <a:ahLst/>
              <a:cxnLst/>
              <a:rect l="l" t="t" r="r" b="b"/>
              <a:pathLst>
                <a:path w="18117" h="1916" extrusionOk="0">
                  <a:moveTo>
                    <a:pt x="18117" y="183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31" y="973"/>
                    <a:pt x="821" y="1764"/>
                    <a:pt x="1824" y="1764"/>
                  </a:cubicBezTo>
                  <a:lnTo>
                    <a:pt x="16323" y="1916"/>
                  </a:lnTo>
                  <a:cubicBezTo>
                    <a:pt x="17296" y="1916"/>
                    <a:pt x="18117" y="1156"/>
                    <a:pt x="18117" y="183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7649825" y="3237875"/>
              <a:ext cx="841225" cy="461275"/>
            </a:xfrm>
            <a:custGeom>
              <a:avLst/>
              <a:gdLst/>
              <a:ahLst/>
              <a:cxnLst/>
              <a:rect l="l" t="t" r="r" b="b"/>
              <a:pathLst>
                <a:path w="33649" h="18451" extrusionOk="0">
                  <a:moveTo>
                    <a:pt x="0" y="1"/>
                  </a:moveTo>
                  <a:cubicBezTo>
                    <a:pt x="1246" y="6566"/>
                    <a:pt x="3860" y="12645"/>
                    <a:pt x="7873" y="18269"/>
                  </a:cubicBezTo>
                  <a:lnTo>
                    <a:pt x="25989" y="18451"/>
                  </a:lnTo>
                  <a:cubicBezTo>
                    <a:pt x="28998" y="13497"/>
                    <a:pt x="31277" y="8451"/>
                    <a:pt x="32828" y="3344"/>
                  </a:cubicBezTo>
                  <a:cubicBezTo>
                    <a:pt x="33132" y="2372"/>
                    <a:pt x="33405" y="1369"/>
                    <a:pt x="33648" y="3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7690100" y="3256875"/>
              <a:ext cx="758400" cy="423300"/>
            </a:xfrm>
            <a:custGeom>
              <a:avLst/>
              <a:gdLst/>
              <a:ahLst/>
              <a:cxnLst/>
              <a:rect l="l" t="t" r="r" b="b"/>
              <a:pathLst>
                <a:path w="30336" h="16932" extrusionOk="0">
                  <a:moveTo>
                    <a:pt x="335" y="2645"/>
                  </a:moveTo>
                  <a:cubicBezTo>
                    <a:pt x="1550" y="7326"/>
                    <a:pt x="3557" y="11703"/>
                    <a:pt x="6353" y="15837"/>
                  </a:cubicBezTo>
                  <a:cubicBezTo>
                    <a:pt x="6748" y="16414"/>
                    <a:pt x="7386" y="16779"/>
                    <a:pt x="8085" y="16779"/>
                  </a:cubicBezTo>
                  <a:lnTo>
                    <a:pt x="22402" y="16931"/>
                  </a:lnTo>
                  <a:cubicBezTo>
                    <a:pt x="23162" y="16931"/>
                    <a:pt x="23861" y="16536"/>
                    <a:pt x="24256" y="15898"/>
                  </a:cubicBezTo>
                  <a:cubicBezTo>
                    <a:pt x="26718" y="11673"/>
                    <a:pt x="28603" y="7417"/>
                    <a:pt x="29940" y="3071"/>
                  </a:cubicBezTo>
                  <a:cubicBezTo>
                    <a:pt x="29940" y="3071"/>
                    <a:pt x="29940" y="3040"/>
                    <a:pt x="29940" y="3040"/>
                  </a:cubicBezTo>
                  <a:cubicBezTo>
                    <a:pt x="30335" y="1703"/>
                    <a:pt x="29332" y="335"/>
                    <a:pt x="27934" y="305"/>
                  </a:cubicBezTo>
                  <a:lnTo>
                    <a:pt x="2432" y="1"/>
                  </a:lnTo>
                  <a:cubicBezTo>
                    <a:pt x="1034" y="1"/>
                    <a:pt x="0" y="1308"/>
                    <a:pt x="335" y="26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7648300" y="3199900"/>
              <a:ext cx="843500" cy="47900"/>
            </a:xfrm>
            <a:custGeom>
              <a:avLst/>
              <a:gdLst/>
              <a:ahLst/>
              <a:cxnLst/>
              <a:rect l="l" t="t" r="r" b="b"/>
              <a:pathLst>
                <a:path w="33740" h="1916" extrusionOk="0">
                  <a:moveTo>
                    <a:pt x="33740" y="395"/>
                  </a:moveTo>
                  <a:lnTo>
                    <a:pt x="0" y="0"/>
                  </a:lnTo>
                  <a:lnTo>
                    <a:pt x="61" y="1520"/>
                  </a:lnTo>
                  <a:lnTo>
                    <a:pt x="33709" y="191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7940100" y="3104150"/>
              <a:ext cx="258375" cy="102600"/>
            </a:xfrm>
            <a:custGeom>
              <a:avLst/>
              <a:gdLst/>
              <a:ahLst/>
              <a:cxnLst/>
              <a:rect l="l" t="t" r="r" b="b"/>
              <a:pathLst>
                <a:path w="10335" h="4104" extrusionOk="0">
                  <a:moveTo>
                    <a:pt x="10335" y="122"/>
                  </a:moveTo>
                  <a:lnTo>
                    <a:pt x="0" y="0"/>
                  </a:lnTo>
                  <a:lnTo>
                    <a:pt x="31" y="3982"/>
                  </a:lnTo>
                  <a:lnTo>
                    <a:pt x="10305" y="41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7632350" y="2577550"/>
              <a:ext cx="876175" cy="533450"/>
            </a:xfrm>
            <a:custGeom>
              <a:avLst/>
              <a:gdLst/>
              <a:ahLst/>
              <a:cxnLst/>
              <a:rect l="l" t="t" r="r" b="b"/>
              <a:pathLst>
                <a:path w="35047" h="21338" extrusionOk="0">
                  <a:moveTo>
                    <a:pt x="35046" y="486"/>
                  </a:moveTo>
                  <a:lnTo>
                    <a:pt x="34682" y="21338"/>
                  </a:lnTo>
                  <a:lnTo>
                    <a:pt x="547" y="20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7648300" y="2587425"/>
              <a:ext cx="842750" cy="513700"/>
            </a:xfrm>
            <a:custGeom>
              <a:avLst/>
              <a:gdLst/>
              <a:ahLst/>
              <a:cxnLst/>
              <a:rect l="l" t="t" r="r" b="b"/>
              <a:pathLst>
                <a:path w="33710" h="20548" extrusionOk="0">
                  <a:moveTo>
                    <a:pt x="33709" y="487"/>
                  </a:moveTo>
                  <a:lnTo>
                    <a:pt x="33405" y="20548"/>
                  </a:lnTo>
                  <a:lnTo>
                    <a:pt x="548" y="20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8576125" y="3659625"/>
              <a:ext cx="53975" cy="114775"/>
            </a:xfrm>
            <a:custGeom>
              <a:avLst/>
              <a:gdLst/>
              <a:ahLst/>
              <a:cxnLst/>
              <a:rect l="l" t="t" r="r" b="b"/>
              <a:pathLst>
                <a:path w="2159" h="4591" extrusionOk="0">
                  <a:moveTo>
                    <a:pt x="1034" y="4560"/>
                  </a:moveTo>
                  <a:lnTo>
                    <a:pt x="1034" y="4560"/>
                  </a:lnTo>
                  <a:cubicBezTo>
                    <a:pt x="457" y="4560"/>
                    <a:pt x="1" y="4104"/>
                    <a:pt x="31" y="3557"/>
                  </a:cubicBezTo>
                  <a:lnTo>
                    <a:pt x="92" y="0"/>
                  </a:lnTo>
                  <a:lnTo>
                    <a:pt x="2159" y="0"/>
                  </a:lnTo>
                  <a:lnTo>
                    <a:pt x="2068" y="3587"/>
                  </a:lnTo>
                  <a:cubicBezTo>
                    <a:pt x="2068" y="4134"/>
                    <a:pt x="1581" y="4590"/>
                    <a:pt x="1034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8649825" y="3671025"/>
              <a:ext cx="55500" cy="171750"/>
            </a:xfrm>
            <a:custGeom>
              <a:avLst/>
              <a:gdLst/>
              <a:ahLst/>
              <a:cxnLst/>
              <a:rect l="l" t="t" r="r" b="b"/>
              <a:pathLst>
                <a:path w="2220" h="6870" extrusionOk="0">
                  <a:moveTo>
                    <a:pt x="1004" y="6870"/>
                  </a:moveTo>
                  <a:lnTo>
                    <a:pt x="1004" y="6870"/>
                  </a:lnTo>
                  <a:cubicBezTo>
                    <a:pt x="457" y="6870"/>
                    <a:pt x="1" y="6414"/>
                    <a:pt x="31" y="5836"/>
                  </a:cubicBezTo>
                  <a:lnTo>
                    <a:pt x="153" y="0"/>
                  </a:lnTo>
                  <a:lnTo>
                    <a:pt x="2220" y="0"/>
                  </a:lnTo>
                  <a:lnTo>
                    <a:pt x="2068" y="5867"/>
                  </a:lnTo>
                  <a:cubicBezTo>
                    <a:pt x="2068" y="6414"/>
                    <a:pt x="1582" y="6870"/>
                    <a:pt x="1004" y="6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8709100" y="3671025"/>
              <a:ext cx="55500" cy="172525"/>
            </a:xfrm>
            <a:custGeom>
              <a:avLst/>
              <a:gdLst/>
              <a:ahLst/>
              <a:cxnLst/>
              <a:rect l="l" t="t" r="r" b="b"/>
              <a:pathLst>
                <a:path w="2220" h="6901" extrusionOk="0">
                  <a:moveTo>
                    <a:pt x="1004" y="6870"/>
                  </a:moveTo>
                  <a:lnTo>
                    <a:pt x="1004" y="6870"/>
                  </a:lnTo>
                  <a:cubicBezTo>
                    <a:pt x="426" y="6870"/>
                    <a:pt x="1" y="6414"/>
                    <a:pt x="1" y="5867"/>
                  </a:cubicBezTo>
                  <a:lnTo>
                    <a:pt x="153" y="0"/>
                  </a:lnTo>
                  <a:lnTo>
                    <a:pt x="2220" y="31"/>
                  </a:lnTo>
                  <a:lnTo>
                    <a:pt x="2037" y="5897"/>
                  </a:lnTo>
                  <a:cubicBezTo>
                    <a:pt x="2037" y="6444"/>
                    <a:pt x="1551" y="6900"/>
                    <a:pt x="1004" y="6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8768375" y="3671775"/>
              <a:ext cx="57025" cy="171775"/>
            </a:xfrm>
            <a:custGeom>
              <a:avLst/>
              <a:gdLst/>
              <a:ahLst/>
              <a:cxnLst/>
              <a:rect l="l" t="t" r="r" b="b"/>
              <a:pathLst>
                <a:path w="2281" h="6871" extrusionOk="0">
                  <a:moveTo>
                    <a:pt x="1004" y="6870"/>
                  </a:moveTo>
                  <a:lnTo>
                    <a:pt x="1004" y="6870"/>
                  </a:lnTo>
                  <a:cubicBezTo>
                    <a:pt x="457" y="6870"/>
                    <a:pt x="1" y="6414"/>
                    <a:pt x="31" y="5867"/>
                  </a:cubicBezTo>
                  <a:lnTo>
                    <a:pt x="213" y="1"/>
                  </a:lnTo>
                  <a:lnTo>
                    <a:pt x="2280" y="31"/>
                  </a:lnTo>
                  <a:lnTo>
                    <a:pt x="2068" y="5897"/>
                  </a:lnTo>
                  <a:cubicBezTo>
                    <a:pt x="2037" y="6445"/>
                    <a:pt x="1581" y="6870"/>
                    <a:pt x="1004" y="6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8573850" y="2724950"/>
              <a:ext cx="164925" cy="454450"/>
            </a:xfrm>
            <a:custGeom>
              <a:avLst/>
              <a:gdLst/>
              <a:ahLst/>
              <a:cxnLst/>
              <a:rect l="l" t="t" r="r" b="b"/>
              <a:pathLst>
                <a:path w="6597" h="18178" extrusionOk="0">
                  <a:moveTo>
                    <a:pt x="6596" y="17570"/>
                  </a:moveTo>
                  <a:lnTo>
                    <a:pt x="4317" y="18177"/>
                  </a:lnTo>
                  <a:lnTo>
                    <a:pt x="0" y="639"/>
                  </a:lnTo>
                  <a:lnTo>
                    <a:pt x="23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8651350" y="3113250"/>
              <a:ext cx="111725" cy="111750"/>
            </a:xfrm>
            <a:custGeom>
              <a:avLst/>
              <a:gdLst/>
              <a:ahLst/>
              <a:cxnLst/>
              <a:rect l="l" t="t" r="r" b="b"/>
              <a:pathLst>
                <a:path w="4469" h="4470" extrusionOk="0">
                  <a:moveTo>
                    <a:pt x="4439" y="2281"/>
                  </a:moveTo>
                  <a:cubicBezTo>
                    <a:pt x="4408" y="3496"/>
                    <a:pt x="3375" y="4469"/>
                    <a:pt x="2189" y="4469"/>
                  </a:cubicBezTo>
                  <a:cubicBezTo>
                    <a:pt x="973" y="4439"/>
                    <a:pt x="1" y="3436"/>
                    <a:pt x="31" y="2220"/>
                  </a:cubicBezTo>
                  <a:cubicBezTo>
                    <a:pt x="62" y="1004"/>
                    <a:pt x="1065" y="1"/>
                    <a:pt x="2280" y="31"/>
                  </a:cubicBezTo>
                  <a:cubicBezTo>
                    <a:pt x="3527" y="31"/>
                    <a:pt x="4469" y="1034"/>
                    <a:pt x="4439" y="2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8617150" y="3201400"/>
              <a:ext cx="188500" cy="207475"/>
            </a:xfrm>
            <a:custGeom>
              <a:avLst/>
              <a:gdLst/>
              <a:ahLst/>
              <a:cxnLst/>
              <a:rect l="l" t="t" r="r" b="b"/>
              <a:pathLst>
                <a:path w="7540" h="8299" extrusionOk="0">
                  <a:moveTo>
                    <a:pt x="7326" y="8299"/>
                  </a:moveTo>
                  <a:lnTo>
                    <a:pt x="1" y="8208"/>
                  </a:lnTo>
                  <a:lnTo>
                    <a:pt x="123" y="3679"/>
                  </a:lnTo>
                  <a:cubicBezTo>
                    <a:pt x="153" y="1642"/>
                    <a:pt x="1855" y="1"/>
                    <a:pt x="3892" y="1"/>
                  </a:cubicBezTo>
                  <a:lnTo>
                    <a:pt x="3892" y="1"/>
                  </a:lnTo>
                  <a:cubicBezTo>
                    <a:pt x="5928" y="31"/>
                    <a:pt x="7539" y="1733"/>
                    <a:pt x="7448" y="37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8576125" y="3346550"/>
              <a:ext cx="260675" cy="284975"/>
            </a:xfrm>
            <a:custGeom>
              <a:avLst/>
              <a:gdLst/>
              <a:ahLst/>
              <a:cxnLst/>
              <a:rect l="l" t="t" r="r" b="b"/>
              <a:pathLst>
                <a:path w="10427" h="11399" extrusionOk="0">
                  <a:moveTo>
                    <a:pt x="10122" y="11399"/>
                  </a:moveTo>
                  <a:lnTo>
                    <a:pt x="1" y="11277"/>
                  </a:lnTo>
                  <a:lnTo>
                    <a:pt x="122" y="5077"/>
                  </a:lnTo>
                  <a:cubicBezTo>
                    <a:pt x="183" y="2280"/>
                    <a:pt x="2523" y="0"/>
                    <a:pt x="5381" y="31"/>
                  </a:cubicBezTo>
                  <a:lnTo>
                    <a:pt x="5381" y="31"/>
                  </a:lnTo>
                  <a:cubicBezTo>
                    <a:pt x="8207" y="61"/>
                    <a:pt x="10426" y="2402"/>
                    <a:pt x="10335" y="51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8556375" y="3628475"/>
              <a:ext cx="296375" cy="63850"/>
            </a:xfrm>
            <a:custGeom>
              <a:avLst/>
              <a:gdLst/>
              <a:ahLst/>
              <a:cxnLst/>
              <a:rect l="l" t="t" r="r" b="b"/>
              <a:pathLst>
                <a:path w="11855" h="2554" extrusionOk="0">
                  <a:moveTo>
                    <a:pt x="10578" y="2553"/>
                  </a:moveTo>
                  <a:lnTo>
                    <a:pt x="1216" y="2462"/>
                  </a:lnTo>
                  <a:cubicBezTo>
                    <a:pt x="547" y="2432"/>
                    <a:pt x="0" y="1885"/>
                    <a:pt x="0" y="1216"/>
                  </a:cubicBezTo>
                  <a:lnTo>
                    <a:pt x="0" y="1216"/>
                  </a:lnTo>
                  <a:cubicBezTo>
                    <a:pt x="31" y="547"/>
                    <a:pt x="578" y="0"/>
                    <a:pt x="1277" y="31"/>
                  </a:cubicBezTo>
                  <a:lnTo>
                    <a:pt x="10639" y="122"/>
                  </a:lnTo>
                  <a:cubicBezTo>
                    <a:pt x="11338" y="122"/>
                    <a:pt x="11855" y="669"/>
                    <a:pt x="11855" y="1338"/>
                  </a:cubicBezTo>
                  <a:lnTo>
                    <a:pt x="11855" y="1338"/>
                  </a:lnTo>
                  <a:cubicBezTo>
                    <a:pt x="11824" y="2006"/>
                    <a:pt x="11247" y="2553"/>
                    <a:pt x="10578" y="25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8504700" y="2589700"/>
              <a:ext cx="72200" cy="236350"/>
            </a:xfrm>
            <a:custGeom>
              <a:avLst/>
              <a:gdLst/>
              <a:ahLst/>
              <a:cxnLst/>
              <a:rect l="l" t="t" r="r" b="b"/>
              <a:pathLst>
                <a:path w="2888" h="9454" extrusionOk="0">
                  <a:moveTo>
                    <a:pt x="2858" y="1459"/>
                  </a:moveTo>
                  <a:lnTo>
                    <a:pt x="2736" y="8086"/>
                  </a:lnTo>
                  <a:cubicBezTo>
                    <a:pt x="2706" y="8846"/>
                    <a:pt x="2098" y="9453"/>
                    <a:pt x="1338" y="9453"/>
                  </a:cubicBezTo>
                  <a:lnTo>
                    <a:pt x="0" y="9423"/>
                  </a:lnTo>
                  <a:lnTo>
                    <a:pt x="152" y="0"/>
                  </a:lnTo>
                  <a:lnTo>
                    <a:pt x="1520" y="31"/>
                  </a:lnTo>
                  <a:cubicBezTo>
                    <a:pt x="2280" y="31"/>
                    <a:pt x="2888" y="669"/>
                    <a:pt x="2858" y="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8573100" y="2620850"/>
              <a:ext cx="104125" cy="177075"/>
            </a:xfrm>
            <a:custGeom>
              <a:avLst/>
              <a:gdLst/>
              <a:ahLst/>
              <a:cxnLst/>
              <a:rect l="l" t="t" r="r" b="b"/>
              <a:pathLst>
                <a:path w="4165" h="7083" extrusionOk="0">
                  <a:moveTo>
                    <a:pt x="4164" y="3587"/>
                  </a:moveTo>
                  <a:cubicBezTo>
                    <a:pt x="4103" y="5533"/>
                    <a:pt x="2553" y="7083"/>
                    <a:pt x="669" y="7052"/>
                  </a:cubicBezTo>
                  <a:cubicBezTo>
                    <a:pt x="426" y="7052"/>
                    <a:pt x="213" y="7022"/>
                    <a:pt x="0" y="6961"/>
                  </a:cubicBezTo>
                  <a:lnTo>
                    <a:pt x="122" y="61"/>
                  </a:lnTo>
                  <a:cubicBezTo>
                    <a:pt x="243" y="31"/>
                    <a:pt x="334" y="31"/>
                    <a:pt x="456" y="31"/>
                  </a:cubicBezTo>
                  <a:cubicBezTo>
                    <a:pt x="578" y="1"/>
                    <a:pt x="699" y="1"/>
                    <a:pt x="821" y="1"/>
                  </a:cubicBezTo>
                  <a:cubicBezTo>
                    <a:pt x="2371" y="31"/>
                    <a:pt x="3648" y="1125"/>
                    <a:pt x="4043" y="2615"/>
                  </a:cubicBezTo>
                  <a:cubicBezTo>
                    <a:pt x="4134" y="2919"/>
                    <a:pt x="4164" y="3253"/>
                    <a:pt x="4164" y="3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8580675" y="2633775"/>
              <a:ext cx="89700" cy="107925"/>
            </a:xfrm>
            <a:custGeom>
              <a:avLst/>
              <a:gdLst/>
              <a:ahLst/>
              <a:cxnLst/>
              <a:rect l="l" t="t" r="r" b="b"/>
              <a:pathLst>
                <a:path w="3588" h="4317" extrusionOk="0">
                  <a:moveTo>
                    <a:pt x="1916" y="396"/>
                  </a:moveTo>
                  <a:cubicBezTo>
                    <a:pt x="3588" y="1247"/>
                    <a:pt x="3314" y="3800"/>
                    <a:pt x="1490" y="4225"/>
                  </a:cubicBezTo>
                  <a:cubicBezTo>
                    <a:pt x="1217" y="4286"/>
                    <a:pt x="943" y="4317"/>
                    <a:pt x="670" y="4317"/>
                  </a:cubicBezTo>
                  <a:lnTo>
                    <a:pt x="670" y="4317"/>
                  </a:lnTo>
                  <a:cubicBezTo>
                    <a:pt x="305" y="4317"/>
                    <a:pt x="1" y="3982"/>
                    <a:pt x="1" y="3617"/>
                  </a:cubicBezTo>
                  <a:lnTo>
                    <a:pt x="92" y="31"/>
                  </a:lnTo>
                  <a:cubicBezTo>
                    <a:pt x="214" y="31"/>
                    <a:pt x="335" y="0"/>
                    <a:pt x="427" y="0"/>
                  </a:cubicBezTo>
                  <a:cubicBezTo>
                    <a:pt x="974" y="31"/>
                    <a:pt x="1460" y="152"/>
                    <a:pt x="1916" y="3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7476575" y="2620850"/>
              <a:ext cx="89675" cy="107925"/>
            </a:xfrm>
            <a:custGeom>
              <a:avLst/>
              <a:gdLst/>
              <a:ahLst/>
              <a:cxnLst/>
              <a:rect l="l" t="t" r="r" b="b"/>
              <a:pathLst>
                <a:path w="3587" h="4317" extrusionOk="0">
                  <a:moveTo>
                    <a:pt x="1702" y="365"/>
                  </a:moveTo>
                  <a:cubicBezTo>
                    <a:pt x="0" y="1216"/>
                    <a:pt x="274" y="3800"/>
                    <a:pt x="2128" y="4226"/>
                  </a:cubicBezTo>
                  <a:cubicBezTo>
                    <a:pt x="2371" y="4286"/>
                    <a:pt x="2644" y="4317"/>
                    <a:pt x="2918" y="4286"/>
                  </a:cubicBezTo>
                  <a:lnTo>
                    <a:pt x="2918" y="4286"/>
                  </a:lnTo>
                  <a:cubicBezTo>
                    <a:pt x="3313" y="4286"/>
                    <a:pt x="3587" y="3952"/>
                    <a:pt x="3587" y="3587"/>
                  </a:cubicBezTo>
                  <a:lnTo>
                    <a:pt x="3526" y="1"/>
                  </a:lnTo>
                  <a:cubicBezTo>
                    <a:pt x="3404" y="1"/>
                    <a:pt x="3283" y="1"/>
                    <a:pt x="3161" y="1"/>
                  </a:cubicBezTo>
                  <a:cubicBezTo>
                    <a:pt x="2644" y="1"/>
                    <a:pt x="2128" y="122"/>
                    <a:pt x="1702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7739475" y="2513700"/>
              <a:ext cx="657350" cy="77550"/>
            </a:xfrm>
            <a:custGeom>
              <a:avLst/>
              <a:gdLst/>
              <a:ahLst/>
              <a:cxnLst/>
              <a:rect l="l" t="t" r="r" b="b"/>
              <a:pathLst>
                <a:path w="26294" h="3102" extrusionOk="0">
                  <a:moveTo>
                    <a:pt x="26293" y="1733"/>
                  </a:moveTo>
                  <a:cubicBezTo>
                    <a:pt x="26263" y="2493"/>
                    <a:pt x="25685" y="3101"/>
                    <a:pt x="24956" y="3101"/>
                  </a:cubicBezTo>
                  <a:lnTo>
                    <a:pt x="1369" y="2767"/>
                  </a:lnTo>
                  <a:cubicBezTo>
                    <a:pt x="1004" y="2767"/>
                    <a:pt x="670" y="2615"/>
                    <a:pt x="426" y="2341"/>
                  </a:cubicBezTo>
                  <a:cubicBezTo>
                    <a:pt x="183" y="2098"/>
                    <a:pt x="31" y="1764"/>
                    <a:pt x="1" y="1369"/>
                  </a:cubicBezTo>
                  <a:cubicBezTo>
                    <a:pt x="1" y="609"/>
                    <a:pt x="578" y="1"/>
                    <a:pt x="1308" y="1"/>
                  </a:cubicBezTo>
                  <a:lnTo>
                    <a:pt x="2007" y="31"/>
                  </a:lnTo>
                  <a:lnTo>
                    <a:pt x="24287" y="335"/>
                  </a:lnTo>
                  <a:lnTo>
                    <a:pt x="24986" y="366"/>
                  </a:lnTo>
                  <a:cubicBezTo>
                    <a:pt x="25351" y="366"/>
                    <a:pt x="25655" y="518"/>
                    <a:pt x="25898" y="761"/>
                  </a:cubicBezTo>
                  <a:cubicBezTo>
                    <a:pt x="26141" y="1034"/>
                    <a:pt x="26293" y="1369"/>
                    <a:pt x="26293" y="17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7784325" y="2514475"/>
              <a:ext cx="567650" cy="54725"/>
            </a:xfrm>
            <a:custGeom>
              <a:avLst/>
              <a:gdLst/>
              <a:ahLst/>
              <a:cxnLst/>
              <a:rect l="l" t="t" r="r" b="b"/>
              <a:pathLst>
                <a:path w="22706" h="2189" extrusionOk="0">
                  <a:moveTo>
                    <a:pt x="22706" y="1003"/>
                  </a:moveTo>
                  <a:cubicBezTo>
                    <a:pt x="22706" y="1672"/>
                    <a:pt x="22189" y="2189"/>
                    <a:pt x="21551" y="2189"/>
                  </a:cubicBezTo>
                  <a:lnTo>
                    <a:pt x="1186" y="1885"/>
                  </a:lnTo>
                  <a:cubicBezTo>
                    <a:pt x="851" y="1885"/>
                    <a:pt x="578" y="1733"/>
                    <a:pt x="365" y="1520"/>
                  </a:cubicBezTo>
                  <a:cubicBezTo>
                    <a:pt x="152" y="1307"/>
                    <a:pt x="0" y="1003"/>
                    <a:pt x="0" y="669"/>
                  </a:cubicBezTo>
                  <a:cubicBezTo>
                    <a:pt x="0" y="426"/>
                    <a:pt x="61" y="183"/>
                    <a:pt x="213" y="0"/>
                  </a:cubicBezTo>
                  <a:lnTo>
                    <a:pt x="22493" y="304"/>
                  </a:lnTo>
                  <a:cubicBezTo>
                    <a:pt x="22645" y="517"/>
                    <a:pt x="22706" y="760"/>
                    <a:pt x="22706" y="10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7930225" y="2362500"/>
              <a:ext cx="98800" cy="103350"/>
            </a:xfrm>
            <a:custGeom>
              <a:avLst/>
              <a:gdLst/>
              <a:ahLst/>
              <a:cxnLst/>
              <a:rect l="l" t="t" r="r" b="b"/>
              <a:pathLst>
                <a:path w="3952" h="4134" extrusionOk="0">
                  <a:moveTo>
                    <a:pt x="3921" y="2097"/>
                  </a:moveTo>
                  <a:cubicBezTo>
                    <a:pt x="3952" y="3222"/>
                    <a:pt x="3070" y="4134"/>
                    <a:pt x="1976" y="4134"/>
                  </a:cubicBezTo>
                  <a:cubicBezTo>
                    <a:pt x="912" y="4104"/>
                    <a:pt x="31" y="3161"/>
                    <a:pt x="0" y="2037"/>
                  </a:cubicBezTo>
                  <a:cubicBezTo>
                    <a:pt x="0" y="912"/>
                    <a:pt x="851" y="0"/>
                    <a:pt x="1946" y="0"/>
                  </a:cubicBezTo>
                  <a:cubicBezTo>
                    <a:pt x="3040" y="31"/>
                    <a:pt x="3921" y="973"/>
                    <a:pt x="3921" y="2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7952250" y="2386050"/>
              <a:ext cx="53975" cy="56250"/>
            </a:xfrm>
            <a:custGeom>
              <a:avLst/>
              <a:gdLst/>
              <a:ahLst/>
              <a:cxnLst/>
              <a:rect l="l" t="t" r="r" b="b"/>
              <a:pathLst>
                <a:path w="2159" h="2250" extrusionOk="0">
                  <a:moveTo>
                    <a:pt x="2159" y="1155"/>
                  </a:moveTo>
                  <a:cubicBezTo>
                    <a:pt x="2159" y="1763"/>
                    <a:pt x="1703" y="2250"/>
                    <a:pt x="1095" y="2250"/>
                  </a:cubicBezTo>
                  <a:cubicBezTo>
                    <a:pt x="517" y="2250"/>
                    <a:pt x="31" y="1733"/>
                    <a:pt x="1" y="1125"/>
                  </a:cubicBezTo>
                  <a:cubicBezTo>
                    <a:pt x="1" y="487"/>
                    <a:pt x="487" y="0"/>
                    <a:pt x="1065" y="0"/>
                  </a:cubicBezTo>
                  <a:cubicBezTo>
                    <a:pt x="1672" y="0"/>
                    <a:pt x="2159" y="517"/>
                    <a:pt x="2159" y="11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8094350" y="2364775"/>
              <a:ext cx="98050" cy="103375"/>
            </a:xfrm>
            <a:custGeom>
              <a:avLst/>
              <a:gdLst/>
              <a:ahLst/>
              <a:cxnLst/>
              <a:rect l="l" t="t" r="r" b="b"/>
              <a:pathLst>
                <a:path w="3922" h="4135" extrusionOk="0">
                  <a:moveTo>
                    <a:pt x="3922" y="2098"/>
                  </a:moveTo>
                  <a:cubicBezTo>
                    <a:pt x="3922" y="3222"/>
                    <a:pt x="3040" y="4134"/>
                    <a:pt x="1946" y="4134"/>
                  </a:cubicBezTo>
                  <a:cubicBezTo>
                    <a:pt x="882" y="4104"/>
                    <a:pt x="1" y="3192"/>
                    <a:pt x="1" y="2037"/>
                  </a:cubicBezTo>
                  <a:cubicBezTo>
                    <a:pt x="1" y="912"/>
                    <a:pt x="882" y="0"/>
                    <a:pt x="1946" y="31"/>
                  </a:cubicBezTo>
                  <a:cubicBezTo>
                    <a:pt x="3040" y="31"/>
                    <a:pt x="3922" y="973"/>
                    <a:pt x="3922" y="20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8116400" y="2388325"/>
              <a:ext cx="53975" cy="57025"/>
            </a:xfrm>
            <a:custGeom>
              <a:avLst/>
              <a:gdLst/>
              <a:ahLst/>
              <a:cxnLst/>
              <a:rect l="l" t="t" r="r" b="b"/>
              <a:pathLst>
                <a:path w="2159" h="2281" extrusionOk="0">
                  <a:moveTo>
                    <a:pt x="2158" y="1156"/>
                  </a:moveTo>
                  <a:cubicBezTo>
                    <a:pt x="2158" y="1764"/>
                    <a:pt x="1672" y="2280"/>
                    <a:pt x="1064" y="2250"/>
                  </a:cubicBezTo>
                  <a:cubicBezTo>
                    <a:pt x="487" y="2250"/>
                    <a:pt x="0" y="1733"/>
                    <a:pt x="0" y="1125"/>
                  </a:cubicBezTo>
                  <a:cubicBezTo>
                    <a:pt x="0" y="487"/>
                    <a:pt x="487" y="1"/>
                    <a:pt x="1064" y="1"/>
                  </a:cubicBezTo>
                  <a:cubicBezTo>
                    <a:pt x="1672" y="1"/>
                    <a:pt x="2158" y="517"/>
                    <a:pt x="2158" y="11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7824600" y="2911125"/>
              <a:ext cx="495475" cy="44100"/>
            </a:xfrm>
            <a:custGeom>
              <a:avLst/>
              <a:gdLst/>
              <a:ahLst/>
              <a:cxnLst/>
              <a:rect l="l" t="t" r="r" b="b"/>
              <a:pathLst>
                <a:path w="19819" h="1764" extrusionOk="0">
                  <a:moveTo>
                    <a:pt x="19089" y="244"/>
                  </a:moveTo>
                  <a:lnTo>
                    <a:pt x="730" y="1"/>
                  </a:lnTo>
                  <a:cubicBezTo>
                    <a:pt x="335" y="1"/>
                    <a:pt x="0" y="335"/>
                    <a:pt x="0" y="761"/>
                  </a:cubicBezTo>
                  <a:lnTo>
                    <a:pt x="0" y="761"/>
                  </a:lnTo>
                  <a:cubicBezTo>
                    <a:pt x="0" y="1156"/>
                    <a:pt x="335" y="1521"/>
                    <a:pt x="760" y="1521"/>
                  </a:cubicBezTo>
                  <a:lnTo>
                    <a:pt x="19058" y="1764"/>
                  </a:lnTo>
                  <a:cubicBezTo>
                    <a:pt x="19484" y="1764"/>
                    <a:pt x="19818" y="1429"/>
                    <a:pt x="19818" y="1004"/>
                  </a:cubicBezTo>
                  <a:lnTo>
                    <a:pt x="19818" y="1004"/>
                  </a:lnTo>
                  <a:cubicBezTo>
                    <a:pt x="19818" y="578"/>
                    <a:pt x="19484" y="244"/>
                    <a:pt x="19089" y="2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7821550" y="2719650"/>
              <a:ext cx="500050" cy="44850"/>
            </a:xfrm>
            <a:custGeom>
              <a:avLst/>
              <a:gdLst/>
              <a:ahLst/>
              <a:cxnLst/>
              <a:rect l="l" t="t" r="r" b="b"/>
              <a:pathLst>
                <a:path w="20002" h="1794" extrusionOk="0">
                  <a:moveTo>
                    <a:pt x="19241" y="243"/>
                  </a:moveTo>
                  <a:lnTo>
                    <a:pt x="730" y="0"/>
                  </a:lnTo>
                  <a:cubicBezTo>
                    <a:pt x="305" y="0"/>
                    <a:pt x="1" y="334"/>
                    <a:pt x="1" y="760"/>
                  </a:cubicBezTo>
                  <a:lnTo>
                    <a:pt x="1" y="760"/>
                  </a:lnTo>
                  <a:cubicBezTo>
                    <a:pt x="1" y="1186"/>
                    <a:pt x="335" y="1520"/>
                    <a:pt x="761" y="1520"/>
                  </a:cubicBezTo>
                  <a:lnTo>
                    <a:pt x="19241" y="1793"/>
                  </a:lnTo>
                  <a:cubicBezTo>
                    <a:pt x="19667" y="1793"/>
                    <a:pt x="20001" y="1459"/>
                    <a:pt x="20001" y="1034"/>
                  </a:cubicBezTo>
                  <a:lnTo>
                    <a:pt x="20001" y="1034"/>
                  </a:lnTo>
                  <a:cubicBezTo>
                    <a:pt x="20001" y="608"/>
                    <a:pt x="19667" y="243"/>
                    <a:pt x="19241" y="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7822325" y="2772075"/>
              <a:ext cx="100325" cy="101850"/>
            </a:xfrm>
            <a:custGeom>
              <a:avLst/>
              <a:gdLst/>
              <a:ahLst/>
              <a:cxnLst/>
              <a:rect l="l" t="t" r="r" b="b"/>
              <a:pathLst>
                <a:path w="4013" h="4074" extrusionOk="0">
                  <a:moveTo>
                    <a:pt x="3982" y="1946"/>
                  </a:moveTo>
                  <a:lnTo>
                    <a:pt x="3982" y="2067"/>
                  </a:lnTo>
                  <a:cubicBezTo>
                    <a:pt x="4012" y="3192"/>
                    <a:pt x="3100" y="4073"/>
                    <a:pt x="1976" y="4073"/>
                  </a:cubicBezTo>
                  <a:lnTo>
                    <a:pt x="1976" y="4073"/>
                  </a:lnTo>
                  <a:cubicBezTo>
                    <a:pt x="912" y="4043"/>
                    <a:pt x="30" y="3192"/>
                    <a:pt x="30" y="2128"/>
                  </a:cubicBezTo>
                  <a:lnTo>
                    <a:pt x="30" y="2006"/>
                  </a:lnTo>
                  <a:cubicBezTo>
                    <a:pt x="0" y="912"/>
                    <a:pt x="912" y="0"/>
                    <a:pt x="2037" y="0"/>
                  </a:cubicBezTo>
                  <a:lnTo>
                    <a:pt x="2037" y="0"/>
                  </a:lnTo>
                  <a:cubicBezTo>
                    <a:pt x="3100" y="31"/>
                    <a:pt x="3982" y="882"/>
                    <a:pt x="3982" y="19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7956050" y="2773600"/>
              <a:ext cx="98825" cy="102600"/>
            </a:xfrm>
            <a:custGeom>
              <a:avLst/>
              <a:gdLst/>
              <a:ahLst/>
              <a:cxnLst/>
              <a:rect l="l" t="t" r="r" b="b"/>
              <a:pathLst>
                <a:path w="3953" h="4104" extrusionOk="0">
                  <a:moveTo>
                    <a:pt x="3952" y="1976"/>
                  </a:moveTo>
                  <a:lnTo>
                    <a:pt x="3952" y="2097"/>
                  </a:lnTo>
                  <a:cubicBezTo>
                    <a:pt x="3952" y="3192"/>
                    <a:pt x="3071" y="4104"/>
                    <a:pt x="1946" y="4073"/>
                  </a:cubicBezTo>
                  <a:lnTo>
                    <a:pt x="1946" y="4073"/>
                  </a:lnTo>
                  <a:cubicBezTo>
                    <a:pt x="882" y="4073"/>
                    <a:pt x="1" y="3192"/>
                    <a:pt x="1" y="2128"/>
                  </a:cubicBezTo>
                  <a:lnTo>
                    <a:pt x="1" y="2006"/>
                  </a:lnTo>
                  <a:cubicBezTo>
                    <a:pt x="1" y="912"/>
                    <a:pt x="882" y="0"/>
                    <a:pt x="2007" y="31"/>
                  </a:cubicBezTo>
                  <a:lnTo>
                    <a:pt x="2007" y="31"/>
                  </a:lnTo>
                  <a:cubicBezTo>
                    <a:pt x="3071" y="31"/>
                    <a:pt x="3952" y="912"/>
                    <a:pt x="3952" y="19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8089025" y="2775100"/>
              <a:ext cx="98825" cy="102625"/>
            </a:xfrm>
            <a:custGeom>
              <a:avLst/>
              <a:gdLst/>
              <a:ahLst/>
              <a:cxnLst/>
              <a:rect l="l" t="t" r="r" b="b"/>
              <a:pathLst>
                <a:path w="3953" h="4105" extrusionOk="0">
                  <a:moveTo>
                    <a:pt x="3952" y="2007"/>
                  </a:moveTo>
                  <a:lnTo>
                    <a:pt x="3952" y="2098"/>
                  </a:lnTo>
                  <a:cubicBezTo>
                    <a:pt x="3952" y="3223"/>
                    <a:pt x="3041" y="4104"/>
                    <a:pt x="1946" y="4074"/>
                  </a:cubicBezTo>
                  <a:lnTo>
                    <a:pt x="1946" y="4074"/>
                  </a:lnTo>
                  <a:cubicBezTo>
                    <a:pt x="882" y="4074"/>
                    <a:pt x="1" y="3193"/>
                    <a:pt x="1" y="2129"/>
                  </a:cubicBezTo>
                  <a:lnTo>
                    <a:pt x="1" y="2007"/>
                  </a:lnTo>
                  <a:cubicBezTo>
                    <a:pt x="1" y="913"/>
                    <a:pt x="882" y="1"/>
                    <a:pt x="2007" y="31"/>
                  </a:cubicBezTo>
                  <a:lnTo>
                    <a:pt x="2007" y="31"/>
                  </a:lnTo>
                  <a:cubicBezTo>
                    <a:pt x="3101" y="31"/>
                    <a:pt x="3952" y="913"/>
                    <a:pt x="3952" y="20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8222025" y="2777400"/>
              <a:ext cx="98800" cy="101850"/>
            </a:xfrm>
            <a:custGeom>
              <a:avLst/>
              <a:gdLst/>
              <a:ahLst/>
              <a:cxnLst/>
              <a:rect l="l" t="t" r="r" b="b"/>
              <a:pathLst>
                <a:path w="3952" h="4074" extrusionOk="0">
                  <a:moveTo>
                    <a:pt x="3952" y="2006"/>
                  </a:moveTo>
                  <a:lnTo>
                    <a:pt x="3952" y="2097"/>
                  </a:lnTo>
                  <a:cubicBezTo>
                    <a:pt x="3952" y="3192"/>
                    <a:pt x="3040" y="4073"/>
                    <a:pt x="1946" y="4073"/>
                  </a:cubicBezTo>
                  <a:lnTo>
                    <a:pt x="1946" y="4073"/>
                  </a:lnTo>
                  <a:cubicBezTo>
                    <a:pt x="851" y="4043"/>
                    <a:pt x="0" y="3161"/>
                    <a:pt x="0" y="2097"/>
                  </a:cubicBezTo>
                  <a:lnTo>
                    <a:pt x="0" y="1976"/>
                  </a:lnTo>
                  <a:cubicBezTo>
                    <a:pt x="0" y="882"/>
                    <a:pt x="912" y="0"/>
                    <a:pt x="2006" y="0"/>
                  </a:cubicBezTo>
                  <a:lnTo>
                    <a:pt x="2006" y="0"/>
                  </a:lnTo>
                  <a:cubicBezTo>
                    <a:pt x="3070" y="31"/>
                    <a:pt x="3952" y="912"/>
                    <a:pt x="3952" y="2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6"/>
          <p:cNvGrpSpPr/>
          <p:nvPr/>
        </p:nvGrpSpPr>
        <p:grpSpPr>
          <a:xfrm flipH="1">
            <a:off x="8079268" y="2130285"/>
            <a:ext cx="1499238" cy="3170972"/>
            <a:chOff x="572137" y="1103436"/>
            <a:chExt cx="2047860" cy="4331337"/>
          </a:xfrm>
        </p:grpSpPr>
        <p:sp>
          <p:nvSpPr>
            <p:cNvPr id="826" name="Google Shape;826;p36"/>
            <p:cNvSpPr/>
            <p:nvPr/>
          </p:nvSpPr>
          <p:spPr>
            <a:xfrm flipH="1">
              <a:off x="572137" y="5176276"/>
              <a:ext cx="46714" cy="29094"/>
            </a:xfrm>
            <a:custGeom>
              <a:avLst/>
              <a:gdLst/>
              <a:ahLst/>
              <a:cxnLst/>
              <a:rect l="l" t="t" r="r" b="b"/>
              <a:pathLst>
                <a:path w="1368" h="852" extrusionOk="0">
                  <a:moveTo>
                    <a:pt x="1216" y="1"/>
                  </a:moveTo>
                  <a:lnTo>
                    <a:pt x="0" y="1"/>
                  </a:lnTo>
                  <a:lnTo>
                    <a:pt x="1368" y="852"/>
                  </a:lnTo>
                  <a:lnTo>
                    <a:pt x="1368" y="92"/>
                  </a:lnTo>
                  <a:close/>
                </a:path>
              </a:pathLst>
            </a:custGeom>
            <a:solidFill>
              <a:srgbClr val="AFB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 flipH="1">
              <a:off x="819160" y="1103436"/>
              <a:ext cx="1800837" cy="4331337"/>
            </a:xfrm>
            <a:custGeom>
              <a:avLst/>
              <a:gdLst/>
              <a:ahLst/>
              <a:cxnLst/>
              <a:rect l="l" t="t" r="r" b="b"/>
              <a:pathLst>
                <a:path w="52737" h="126842" extrusionOk="0">
                  <a:moveTo>
                    <a:pt x="1186" y="126841"/>
                  </a:moveTo>
                  <a:lnTo>
                    <a:pt x="52737" y="126841"/>
                  </a:lnTo>
                  <a:lnTo>
                    <a:pt x="52737" y="1"/>
                  </a:lnTo>
                  <a:lnTo>
                    <a:pt x="0" y="73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 flipH="1">
              <a:off x="880387" y="3766770"/>
              <a:ext cx="1614016" cy="1601586"/>
            </a:xfrm>
            <a:custGeom>
              <a:avLst/>
              <a:gdLst/>
              <a:ahLst/>
              <a:cxnLst/>
              <a:rect l="l" t="t" r="r" b="b"/>
              <a:pathLst>
                <a:path w="47266" h="46902" extrusionOk="0">
                  <a:moveTo>
                    <a:pt x="47265" y="1"/>
                  </a:moveTo>
                  <a:lnTo>
                    <a:pt x="47265" y="46901"/>
                  </a:lnTo>
                  <a:lnTo>
                    <a:pt x="1034" y="46901"/>
                  </a:lnTo>
                  <a:lnTo>
                    <a:pt x="0" y="274"/>
                  </a:lnTo>
                  <a:lnTo>
                    <a:pt x="22766" y="153"/>
                  </a:lnTo>
                  <a:lnTo>
                    <a:pt x="23982" y="1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BFC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 flipH="1">
              <a:off x="1675443" y="3771960"/>
              <a:ext cx="41558" cy="1596396"/>
            </a:xfrm>
            <a:custGeom>
              <a:avLst/>
              <a:gdLst/>
              <a:ahLst/>
              <a:cxnLst/>
              <a:rect l="l" t="t" r="r" b="b"/>
              <a:pathLst>
                <a:path w="1217" h="46750" extrusionOk="0">
                  <a:moveTo>
                    <a:pt x="0" y="1"/>
                  </a:moveTo>
                  <a:lnTo>
                    <a:pt x="0" y="46749"/>
                  </a:lnTo>
                  <a:lnTo>
                    <a:pt x="1216" y="46749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 flipH="1">
              <a:off x="1532228" y="4264982"/>
              <a:ext cx="67475" cy="68534"/>
            </a:xfrm>
            <a:custGeom>
              <a:avLst/>
              <a:gdLst/>
              <a:ahLst/>
              <a:cxnLst/>
              <a:rect l="l" t="t" r="r" b="b"/>
              <a:pathLst>
                <a:path w="1976" h="2007" extrusionOk="0">
                  <a:moveTo>
                    <a:pt x="1003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51"/>
                    <a:pt x="456" y="2007"/>
                    <a:pt x="1003" y="2007"/>
                  </a:cubicBezTo>
                  <a:cubicBezTo>
                    <a:pt x="1550" y="2007"/>
                    <a:pt x="1976" y="1551"/>
                    <a:pt x="1976" y="1004"/>
                  </a:cubicBezTo>
                  <a:cubicBezTo>
                    <a:pt x="1976" y="457"/>
                    <a:pt x="1550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 flipH="1">
              <a:off x="575245" y="1103436"/>
              <a:ext cx="243950" cy="4331337"/>
            </a:xfrm>
            <a:custGeom>
              <a:avLst/>
              <a:gdLst/>
              <a:ahLst/>
              <a:cxnLst/>
              <a:rect l="l" t="t" r="r" b="b"/>
              <a:pathLst>
                <a:path w="7144" h="126842" extrusionOk="0">
                  <a:moveTo>
                    <a:pt x="7144" y="4074"/>
                  </a:moveTo>
                  <a:lnTo>
                    <a:pt x="7144" y="126112"/>
                  </a:lnTo>
                  <a:lnTo>
                    <a:pt x="1" y="1268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 flipH="1">
              <a:off x="2355285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3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 flipH="1">
              <a:off x="2087501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 flipH="1">
              <a:off x="2222452" y="2425763"/>
              <a:ext cx="1059" cy="1093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0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1"/>
                  </a:cubicBezTo>
                  <a:cubicBezTo>
                    <a:pt x="31" y="1"/>
                    <a:pt x="0" y="1"/>
                    <a:pt x="0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 flipH="1">
              <a:off x="1516657" y="2425763"/>
              <a:ext cx="34" cy="1093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 flipH="1">
              <a:off x="1385872" y="3154403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 flipH="1">
              <a:off x="1251980" y="3154403"/>
              <a:ext cx="1059" cy="34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cubicBezTo>
                    <a:pt x="0" y="0"/>
                    <a:pt x="0" y="0"/>
                    <a:pt x="31" y="0"/>
                  </a:cubicBezTo>
                  <a:cubicBezTo>
                    <a:pt x="3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 flipH="1">
              <a:off x="2227642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2" y="973"/>
                    <a:pt x="183" y="1094"/>
                  </a:cubicBezTo>
                  <a:cubicBezTo>
                    <a:pt x="183" y="1125"/>
                    <a:pt x="214" y="1125"/>
                    <a:pt x="214" y="1155"/>
                  </a:cubicBezTo>
                  <a:cubicBezTo>
                    <a:pt x="214" y="1155"/>
                    <a:pt x="214" y="1155"/>
                    <a:pt x="244" y="1155"/>
                  </a:cubicBezTo>
                  <a:cubicBezTo>
                    <a:pt x="335" y="1216"/>
                    <a:pt x="426" y="1277"/>
                    <a:pt x="548" y="1277"/>
                  </a:cubicBezTo>
                  <a:cubicBezTo>
                    <a:pt x="578" y="1277"/>
                    <a:pt x="609" y="1277"/>
                    <a:pt x="639" y="1277"/>
                  </a:cubicBezTo>
                  <a:lnTo>
                    <a:pt x="3344" y="1277"/>
                  </a:lnTo>
                  <a:cubicBezTo>
                    <a:pt x="3344" y="1277"/>
                    <a:pt x="3375" y="1277"/>
                    <a:pt x="3405" y="1277"/>
                  </a:cubicBezTo>
                  <a:cubicBezTo>
                    <a:pt x="3740" y="1246"/>
                    <a:pt x="3983" y="973"/>
                    <a:pt x="3983" y="638"/>
                  </a:cubicBezTo>
                  <a:cubicBezTo>
                    <a:pt x="3983" y="486"/>
                    <a:pt x="3922" y="304"/>
                    <a:pt x="3800" y="182"/>
                  </a:cubicBezTo>
                  <a:cubicBezTo>
                    <a:pt x="3679" y="91"/>
                    <a:pt x="3527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 flipH="1">
              <a:off x="2094774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1" y="973"/>
                    <a:pt x="183" y="1094"/>
                  </a:cubicBezTo>
                  <a:cubicBezTo>
                    <a:pt x="183" y="1125"/>
                    <a:pt x="213" y="1125"/>
                    <a:pt x="213" y="1155"/>
                  </a:cubicBezTo>
                  <a:cubicBezTo>
                    <a:pt x="244" y="1155"/>
                    <a:pt x="244" y="1155"/>
                    <a:pt x="244" y="1155"/>
                  </a:cubicBezTo>
                  <a:cubicBezTo>
                    <a:pt x="335" y="1216"/>
                    <a:pt x="457" y="1277"/>
                    <a:pt x="578" y="1277"/>
                  </a:cubicBezTo>
                  <a:cubicBezTo>
                    <a:pt x="578" y="1277"/>
                    <a:pt x="608" y="1277"/>
                    <a:pt x="639" y="1277"/>
                  </a:cubicBezTo>
                  <a:lnTo>
                    <a:pt x="3344" y="1277"/>
                  </a:lnTo>
                  <a:cubicBezTo>
                    <a:pt x="3374" y="1277"/>
                    <a:pt x="3374" y="1277"/>
                    <a:pt x="3405" y="1277"/>
                  </a:cubicBezTo>
                  <a:cubicBezTo>
                    <a:pt x="3739" y="1246"/>
                    <a:pt x="3982" y="973"/>
                    <a:pt x="3982" y="638"/>
                  </a:cubicBezTo>
                  <a:cubicBezTo>
                    <a:pt x="3982" y="486"/>
                    <a:pt x="3922" y="304"/>
                    <a:pt x="3800" y="182"/>
                  </a:cubicBezTo>
                  <a:cubicBezTo>
                    <a:pt x="3678" y="91"/>
                    <a:pt x="3526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6" name="Google Shape;846;p36"/>
            <p:cNvGrpSpPr/>
            <p:nvPr/>
          </p:nvGrpSpPr>
          <p:grpSpPr>
            <a:xfrm flipH="1">
              <a:off x="900859" y="1605612"/>
              <a:ext cx="364354" cy="584400"/>
              <a:chOff x="-1035501" y="2330402"/>
              <a:chExt cx="266750" cy="427850"/>
            </a:xfrm>
          </p:grpSpPr>
          <p:sp>
            <p:nvSpPr>
              <p:cNvPr id="847" name="Google Shape;847;p36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6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36"/>
            <p:cNvGrpSpPr/>
            <p:nvPr/>
          </p:nvGrpSpPr>
          <p:grpSpPr>
            <a:xfrm flipH="1">
              <a:off x="2026591" y="3104712"/>
              <a:ext cx="385534" cy="618372"/>
              <a:chOff x="-1035501" y="2330402"/>
              <a:chExt cx="266750" cy="427850"/>
            </a:xfrm>
          </p:grpSpPr>
          <p:sp>
            <p:nvSpPr>
              <p:cNvPr id="850" name="Google Shape;850;p36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2" name="Google Shape;852;p36"/>
            <p:cNvGrpSpPr/>
            <p:nvPr/>
          </p:nvGrpSpPr>
          <p:grpSpPr>
            <a:xfrm flipH="1">
              <a:off x="1632324" y="3104712"/>
              <a:ext cx="385534" cy="618372"/>
              <a:chOff x="-1035501" y="2330402"/>
              <a:chExt cx="266750" cy="427850"/>
            </a:xfrm>
          </p:grpSpPr>
          <p:sp>
            <p:nvSpPr>
              <p:cNvPr id="853" name="Google Shape;853;p36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6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5" name="Google Shape;855;p36"/>
            <p:cNvGrpSpPr/>
            <p:nvPr/>
          </p:nvGrpSpPr>
          <p:grpSpPr>
            <a:xfrm flipH="1">
              <a:off x="1762339" y="2570314"/>
              <a:ext cx="650013" cy="432544"/>
              <a:chOff x="12589266" y="3488708"/>
              <a:chExt cx="757679" cy="504189"/>
            </a:xfrm>
          </p:grpSpPr>
          <p:sp>
            <p:nvSpPr>
              <p:cNvPr id="856" name="Google Shape;856;p36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6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6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6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6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6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6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6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6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6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6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6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6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6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6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6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6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6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6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6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6" name="Google Shape;876;p36"/>
            <p:cNvGrpSpPr/>
            <p:nvPr/>
          </p:nvGrpSpPr>
          <p:grpSpPr>
            <a:xfrm flipH="1">
              <a:off x="901157" y="3290325"/>
              <a:ext cx="650013" cy="432544"/>
              <a:chOff x="12589266" y="3488708"/>
              <a:chExt cx="757679" cy="504189"/>
            </a:xfrm>
          </p:grpSpPr>
          <p:sp>
            <p:nvSpPr>
              <p:cNvPr id="877" name="Google Shape;877;p36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7" name="Google Shape;897;p36"/>
            <p:cNvGrpSpPr/>
            <p:nvPr/>
          </p:nvGrpSpPr>
          <p:grpSpPr>
            <a:xfrm flipH="1">
              <a:off x="1087721" y="2570314"/>
              <a:ext cx="650013" cy="432544"/>
              <a:chOff x="12589266" y="3488708"/>
              <a:chExt cx="757679" cy="504189"/>
            </a:xfrm>
          </p:grpSpPr>
          <p:sp>
            <p:nvSpPr>
              <p:cNvPr id="898" name="Google Shape;898;p36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8" name="Google Shape;918;p36"/>
            <p:cNvSpPr/>
            <p:nvPr/>
          </p:nvSpPr>
          <p:spPr>
            <a:xfrm flipH="1">
              <a:off x="1792740" y="4264982"/>
              <a:ext cx="67510" cy="68534"/>
            </a:xfrm>
            <a:custGeom>
              <a:avLst/>
              <a:gdLst/>
              <a:ahLst/>
              <a:cxnLst/>
              <a:rect l="l" t="t" r="r" b="b"/>
              <a:pathLst>
                <a:path w="1977" h="2007" extrusionOk="0">
                  <a:moveTo>
                    <a:pt x="974" y="1"/>
                  </a:moveTo>
                  <a:cubicBezTo>
                    <a:pt x="426" y="1"/>
                    <a:pt x="1" y="457"/>
                    <a:pt x="1" y="1004"/>
                  </a:cubicBezTo>
                  <a:cubicBezTo>
                    <a:pt x="1" y="1551"/>
                    <a:pt x="426" y="2007"/>
                    <a:pt x="974" y="2007"/>
                  </a:cubicBezTo>
                  <a:cubicBezTo>
                    <a:pt x="1521" y="2007"/>
                    <a:pt x="1977" y="1551"/>
                    <a:pt x="1977" y="1004"/>
                  </a:cubicBezTo>
                  <a:cubicBezTo>
                    <a:pt x="1977" y="457"/>
                    <a:pt x="1521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 flipH="1">
              <a:off x="870035" y="2993533"/>
              <a:ext cx="1655498" cy="67475"/>
            </a:xfrm>
            <a:custGeom>
              <a:avLst/>
              <a:gdLst/>
              <a:ahLst/>
              <a:cxnLst/>
              <a:rect l="l" t="t" r="r" b="b"/>
              <a:pathLst>
                <a:path w="47327" h="1976" extrusionOk="0">
                  <a:moveTo>
                    <a:pt x="0" y="1976"/>
                  </a:moveTo>
                  <a:lnTo>
                    <a:pt x="47326" y="1976"/>
                  </a:lnTo>
                  <a:lnTo>
                    <a:pt x="47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 flipH="1">
              <a:off x="869979" y="2194325"/>
              <a:ext cx="1703294" cy="66451"/>
            </a:xfrm>
            <a:custGeom>
              <a:avLst/>
              <a:gdLst/>
              <a:ahLst/>
              <a:cxnLst/>
              <a:rect l="l" t="t" r="r" b="b"/>
              <a:pathLst>
                <a:path w="48482" h="1946" extrusionOk="0">
                  <a:moveTo>
                    <a:pt x="0" y="1946"/>
                  </a:moveTo>
                  <a:lnTo>
                    <a:pt x="48481" y="1946"/>
                  </a:lnTo>
                  <a:lnTo>
                    <a:pt x="484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1" name="Google Shape;921;p36"/>
            <p:cNvGrpSpPr/>
            <p:nvPr/>
          </p:nvGrpSpPr>
          <p:grpSpPr>
            <a:xfrm flipH="1">
              <a:off x="1933232" y="1741548"/>
              <a:ext cx="316840" cy="448488"/>
              <a:chOff x="-1391126" y="2287852"/>
              <a:chExt cx="332850" cy="471150"/>
            </a:xfrm>
          </p:grpSpPr>
          <p:sp>
            <p:nvSpPr>
              <p:cNvPr id="922" name="Google Shape;922;p36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5" name="Google Shape;925;p36"/>
            <p:cNvGrpSpPr/>
            <p:nvPr/>
          </p:nvGrpSpPr>
          <p:grpSpPr>
            <a:xfrm flipH="1">
              <a:off x="1358176" y="1507646"/>
              <a:ext cx="482100" cy="682414"/>
              <a:chOff x="-1391126" y="2287852"/>
              <a:chExt cx="332850" cy="471150"/>
            </a:xfrm>
          </p:grpSpPr>
          <p:sp>
            <p:nvSpPr>
              <p:cNvPr id="926" name="Google Shape;926;p36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726013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780" y="1846706"/>
            <a:ext cx="6638388" cy="2244274"/>
          </a:xfrm>
        </p:spPr>
        <p:txBody>
          <a:bodyPr/>
          <a:lstStyle/>
          <a:p>
            <a:r>
              <a:rPr lang="ru-RU" sz="1800" dirty="0">
                <a:latin typeface="+mn-lt"/>
                <a:ea typeface="Black Han Sans" panose="020B0604020202020204" charset="-127"/>
              </a:rPr>
              <a:t>#2 Умения за адаптация</a:t>
            </a:r>
            <a:endParaRPr lang="en-US" sz="1800" dirty="0">
              <a:latin typeface="+mn-lt"/>
              <a:ea typeface="Black Han Sans" panose="020B0604020202020204" charset="-127"/>
            </a:endParaRPr>
          </a:p>
          <a:p>
            <a:endParaRPr lang="en-US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За да успеят в живота, децата трябва да могат да прилагат наученото в различни ситуации. ST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R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E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A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M образованието ги учи да адаптират концепциите, които научават, към различни сфери от своето ежедневие.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522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ru-RU" sz="1800" dirty="0">
                <a:latin typeface="+mn-lt"/>
                <a:ea typeface="Black Han Sans" panose="020B0604020202020204" charset="-127"/>
              </a:rPr>
              <a:t>#3 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Креативност и прилагане на знания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Чрез ST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R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E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A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M обучение децата не просто учат, като им се преподава информация, а като експериментират и правят. Те се научават как да прилагат усвоените знания в реалния свят. Това мотивира децата да учат, тъй като те знаят, че уменията, които придобиват, могат да бъдат приложени, и то по начини, които оказват положително влияние върху тях и техните близки.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95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ru-RU" sz="1800" dirty="0">
                <a:latin typeface="+mn-lt"/>
                <a:ea typeface="Black Han Sans" panose="020B0604020202020204" charset="-127"/>
              </a:rPr>
              <a:t>#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4 Вземане на решения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Децата са в състояние по-добре и по-уверено да преценят различни възможности и да вземат по-добри решения за в бъдеще. Такива умения са безценни за децата в предучилищна възраст, особено за по-големите, които преминават в начално училище.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574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bg-BG" sz="1800" dirty="0">
                <a:latin typeface="+mn-lt"/>
                <a:ea typeface="Black Han Sans" panose="020B0604020202020204" charset="-127"/>
              </a:rPr>
              <a:t>#5 Медийна и технологична грамотност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ST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R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E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A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M обучението учи децата за силата на технологиите и иновациите. Така че, когато децата се сблъскат с нови технологии, те ще бъдат подготвени да ги разберат, вместо да се колебаят или да се страхуват. </a:t>
            </a: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(Знанието на някои принципи компенсира незнанието на дадени факти.)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1248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9" y="1535906"/>
            <a:ext cx="6905486" cy="2587293"/>
          </a:xfrm>
        </p:spPr>
        <p:txBody>
          <a:bodyPr/>
          <a:lstStyle/>
          <a:p>
            <a:r>
              <a:rPr lang="bg-BG" sz="1800" dirty="0">
                <a:latin typeface="+mn-lt"/>
                <a:ea typeface="Black Han Sans" panose="020B0604020202020204" charset="-127"/>
              </a:rPr>
              <a:t>#6 Работа в екип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Децата се учат да работят заедно в екип, за да намират решения на проблеми, да запомнят данни, да представят открития и да разрешат проблем. Крайният резултат? Детето ще разбере по-добре как да си сътрудничи с другите и да се развива в екипно ориентирана среда.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9319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bg-BG" sz="1800" dirty="0">
                <a:latin typeface="+mn-lt"/>
                <a:ea typeface="Black Han Sans" panose="020B0604020202020204" charset="-127"/>
              </a:rPr>
              <a:t>#7 Поемане на риск и експериментиране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Процесът на провеждане на експерименти насърчава отношението „да опитаме и да видим“ сред децата в предучилищна възраст. Това помага за насърчаване на поемането на риск и експериментирането в ранна възраст.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4518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bg-BG" sz="1800" dirty="0">
                <a:latin typeface="+mn-lt"/>
                <a:ea typeface="Black Han Sans" panose="020B0604020202020204" charset="-127"/>
              </a:rPr>
              <a:t># 8 Социални умения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Давайки им практика в реалния живот, децата ще се научат да си сътрудничат и да работят заедно, да развиват социални умения, като например как да преговарят с другите или да отстояват позицията си, за да постигнат групова цел.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9494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bg-BG" sz="1800" dirty="0">
                <a:latin typeface="+mn-lt"/>
                <a:ea typeface="Black Han Sans" panose="020B0604020202020204" charset="-127"/>
              </a:rPr>
              <a:t># 9 Комуникация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Децата ще трябва ефективно да споделят своите открития или въпроси, за да работят добре с другите или да получат адекватна помощ.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900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515082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658" y="1574960"/>
            <a:ext cx="7263177" cy="2548239"/>
          </a:xfrm>
        </p:spPr>
        <p:txBody>
          <a:bodyPr/>
          <a:lstStyle/>
          <a:p>
            <a:r>
              <a:rPr lang="bg-BG" sz="1800" dirty="0">
                <a:latin typeface="+mn-lt"/>
                <a:ea typeface="Black Han Sans" panose="020B0604020202020204" charset="-127"/>
              </a:rPr>
              <a:t># 10 Гъвкавост</a:t>
            </a:r>
          </a:p>
          <a:p>
            <a:endParaRPr lang="bg-BG" sz="1800" dirty="0">
              <a:latin typeface="+mn-lt"/>
              <a:ea typeface="Black Han Sans" panose="020B0604020202020204" charset="-127"/>
            </a:endParaRPr>
          </a:p>
          <a:p>
            <a:r>
              <a:rPr lang="bg-BG" sz="1800" dirty="0">
                <a:latin typeface="+mn-lt"/>
                <a:ea typeface="Black Han Sans" panose="020B0604020202020204" charset="-127"/>
              </a:rPr>
              <a:t>По време на ST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R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E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A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M дейности децата се учат да разбират как работят нещата. Това им позволява да допускат грешки и да опитват отново. ST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R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E</a:t>
            </a:r>
            <a:r>
              <a:rPr lang="en-US" sz="1800" dirty="0">
                <a:latin typeface="+mn-lt"/>
                <a:ea typeface="Black Han Sans" panose="020B0604020202020204" charset="-127"/>
              </a:rPr>
              <a:t>A</a:t>
            </a:r>
            <a:r>
              <a:rPr lang="bg-BG" sz="1800" dirty="0">
                <a:latin typeface="+mn-lt"/>
                <a:ea typeface="Black Han Sans" panose="020B0604020202020204" charset="-127"/>
              </a:rPr>
              <a:t>M обучението допълнително подчертава стойността на провала като вид упражнение, което учи децата да приемат грешките като част от обучителния процес.</a:t>
            </a: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4501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49"/>
          <p:cNvSpPr/>
          <p:nvPr/>
        </p:nvSpPr>
        <p:spPr>
          <a:xfrm>
            <a:off x="1901100" y="1398900"/>
            <a:ext cx="5341800" cy="423300"/>
          </a:xfrm>
          <a:prstGeom prst="trapezoid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Връзка с други направления</a:t>
            </a:r>
            <a:endParaRPr sz="1600"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2782" name="Google Shape;2782;p49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accent4"/>
                </a:solidFill>
              </a:rPr>
              <a:t>Математически дейности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2783" name="Google Shape;2783;p49"/>
          <p:cNvGrpSpPr/>
          <p:nvPr/>
        </p:nvGrpSpPr>
        <p:grpSpPr>
          <a:xfrm>
            <a:off x="-523437" y="2130285"/>
            <a:ext cx="1499238" cy="3170972"/>
            <a:chOff x="572137" y="1103436"/>
            <a:chExt cx="2047860" cy="4331337"/>
          </a:xfrm>
        </p:grpSpPr>
        <p:sp>
          <p:nvSpPr>
            <p:cNvPr id="2784" name="Google Shape;2784;p49"/>
            <p:cNvSpPr/>
            <p:nvPr/>
          </p:nvSpPr>
          <p:spPr>
            <a:xfrm flipH="1">
              <a:off x="572137" y="5176276"/>
              <a:ext cx="46714" cy="29094"/>
            </a:xfrm>
            <a:custGeom>
              <a:avLst/>
              <a:gdLst/>
              <a:ahLst/>
              <a:cxnLst/>
              <a:rect l="l" t="t" r="r" b="b"/>
              <a:pathLst>
                <a:path w="1368" h="852" extrusionOk="0">
                  <a:moveTo>
                    <a:pt x="1216" y="1"/>
                  </a:moveTo>
                  <a:lnTo>
                    <a:pt x="0" y="1"/>
                  </a:lnTo>
                  <a:lnTo>
                    <a:pt x="1368" y="852"/>
                  </a:lnTo>
                  <a:lnTo>
                    <a:pt x="1368" y="92"/>
                  </a:lnTo>
                  <a:close/>
                </a:path>
              </a:pathLst>
            </a:custGeom>
            <a:solidFill>
              <a:srgbClr val="AFB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9"/>
            <p:cNvSpPr/>
            <p:nvPr/>
          </p:nvSpPr>
          <p:spPr>
            <a:xfrm flipH="1">
              <a:off x="819160" y="1103436"/>
              <a:ext cx="1800837" cy="4331337"/>
            </a:xfrm>
            <a:custGeom>
              <a:avLst/>
              <a:gdLst/>
              <a:ahLst/>
              <a:cxnLst/>
              <a:rect l="l" t="t" r="r" b="b"/>
              <a:pathLst>
                <a:path w="52737" h="126842" extrusionOk="0">
                  <a:moveTo>
                    <a:pt x="1186" y="126841"/>
                  </a:moveTo>
                  <a:lnTo>
                    <a:pt x="52737" y="126841"/>
                  </a:lnTo>
                  <a:lnTo>
                    <a:pt x="52737" y="1"/>
                  </a:lnTo>
                  <a:lnTo>
                    <a:pt x="0" y="73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9"/>
            <p:cNvSpPr/>
            <p:nvPr/>
          </p:nvSpPr>
          <p:spPr>
            <a:xfrm flipH="1">
              <a:off x="880387" y="3766770"/>
              <a:ext cx="1614016" cy="1601586"/>
            </a:xfrm>
            <a:custGeom>
              <a:avLst/>
              <a:gdLst/>
              <a:ahLst/>
              <a:cxnLst/>
              <a:rect l="l" t="t" r="r" b="b"/>
              <a:pathLst>
                <a:path w="47266" h="46902" extrusionOk="0">
                  <a:moveTo>
                    <a:pt x="47265" y="1"/>
                  </a:moveTo>
                  <a:lnTo>
                    <a:pt x="47265" y="46901"/>
                  </a:lnTo>
                  <a:lnTo>
                    <a:pt x="1034" y="46901"/>
                  </a:lnTo>
                  <a:lnTo>
                    <a:pt x="0" y="274"/>
                  </a:lnTo>
                  <a:lnTo>
                    <a:pt x="22766" y="153"/>
                  </a:lnTo>
                  <a:lnTo>
                    <a:pt x="23982" y="1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9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9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BFC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9"/>
            <p:cNvSpPr/>
            <p:nvPr/>
          </p:nvSpPr>
          <p:spPr>
            <a:xfrm flipH="1">
              <a:off x="1675443" y="3771960"/>
              <a:ext cx="41558" cy="1596396"/>
            </a:xfrm>
            <a:custGeom>
              <a:avLst/>
              <a:gdLst/>
              <a:ahLst/>
              <a:cxnLst/>
              <a:rect l="l" t="t" r="r" b="b"/>
              <a:pathLst>
                <a:path w="1217" h="46750" extrusionOk="0">
                  <a:moveTo>
                    <a:pt x="0" y="1"/>
                  </a:moveTo>
                  <a:lnTo>
                    <a:pt x="0" y="46749"/>
                  </a:lnTo>
                  <a:lnTo>
                    <a:pt x="1216" y="46749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9"/>
            <p:cNvSpPr/>
            <p:nvPr/>
          </p:nvSpPr>
          <p:spPr>
            <a:xfrm flipH="1">
              <a:off x="1532228" y="4264982"/>
              <a:ext cx="67475" cy="68534"/>
            </a:xfrm>
            <a:custGeom>
              <a:avLst/>
              <a:gdLst/>
              <a:ahLst/>
              <a:cxnLst/>
              <a:rect l="l" t="t" r="r" b="b"/>
              <a:pathLst>
                <a:path w="1976" h="2007" extrusionOk="0">
                  <a:moveTo>
                    <a:pt x="1003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51"/>
                    <a:pt x="456" y="2007"/>
                    <a:pt x="1003" y="2007"/>
                  </a:cubicBezTo>
                  <a:cubicBezTo>
                    <a:pt x="1550" y="2007"/>
                    <a:pt x="1976" y="1551"/>
                    <a:pt x="1976" y="1004"/>
                  </a:cubicBezTo>
                  <a:cubicBezTo>
                    <a:pt x="1976" y="457"/>
                    <a:pt x="1550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9"/>
            <p:cNvSpPr/>
            <p:nvPr/>
          </p:nvSpPr>
          <p:spPr>
            <a:xfrm flipH="1">
              <a:off x="575245" y="1103436"/>
              <a:ext cx="243950" cy="4331337"/>
            </a:xfrm>
            <a:custGeom>
              <a:avLst/>
              <a:gdLst/>
              <a:ahLst/>
              <a:cxnLst/>
              <a:rect l="l" t="t" r="r" b="b"/>
              <a:pathLst>
                <a:path w="7144" h="126842" extrusionOk="0">
                  <a:moveTo>
                    <a:pt x="7144" y="4074"/>
                  </a:moveTo>
                  <a:lnTo>
                    <a:pt x="7144" y="126112"/>
                  </a:lnTo>
                  <a:lnTo>
                    <a:pt x="1" y="1268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9"/>
            <p:cNvSpPr/>
            <p:nvPr/>
          </p:nvSpPr>
          <p:spPr>
            <a:xfrm flipH="1">
              <a:off x="2355285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3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9"/>
            <p:cNvSpPr/>
            <p:nvPr/>
          </p:nvSpPr>
          <p:spPr>
            <a:xfrm flipH="1">
              <a:off x="2087501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9"/>
            <p:cNvSpPr/>
            <p:nvPr/>
          </p:nvSpPr>
          <p:spPr>
            <a:xfrm flipH="1">
              <a:off x="2222452" y="2425763"/>
              <a:ext cx="1059" cy="1093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0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1"/>
                  </a:cubicBezTo>
                  <a:cubicBezTo>
                    <a:pt x="31" y="1"/>
                    <a:pt x="0" y="1"/>
                    <a:pt x="0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9"/>
            <p:cNvSpPr/>
            <p:nvPr/>
          </p:nvSpPr>
          <p:spPr>
            <a:xfrm flipH="1">
              <a:off x="1516657" y="2425763"/>
              <a:ext cx="34" cy="1093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9"/>
            <p:cNvSpPr/>
            <p:nvPr/>
          </p:nvSpPr>
          <p:spPr>
            <a:xfrm flipH="1">
              <a:off x="1385872" y="3154403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9"/>
            <p:cNvSpPr/>
            <p:nvPr/>
          </p:nvSpPr>
          <p:spPr>
            <a:xfrm flipH="1">
              <a:off x="1251980" y="3154403"/>
              <a:ext cx="1059" cy="34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cubicBezTo>
                    <a:pt x="0" y="0"/>
                    <a:pt x="0" y="0"/>
                    <a:pt x="31" y="0"/>
                  </a:cubicBezTo>
                  <a:cubicBezTo>
                    <a:pt x="3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9"/>
            <p:cNvSpPr/>
            <p:nvPr/>
          </p:nvSpPr>
          <p:spPr>
            <a:xfrm flipH="1">
              <a:off x="2227642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2" y="973"/>
                    <a:pt x="183" y="1094"/>
                  </a:cubicBezTo>
                  <a:cubicBezTo>
                    <a:pt x="183" y="1125"/>
                    <a:pt x="214" y="1125"/>
                    <a:pt x="214" y="1155"/>
                  </a:cubicBezTo>
                  <a:cubicBezTo>
                    <a:pt x="214" y="1155"/>
                    <a:pt x="214" y="1155"/>
                    <a:pt x="244" y="1155"/>
                  </a:cubicBezTo>
                  <a:cubicBezTo>
                    <a:pt x="335" y="1216"/>
                    <a:pt x="426" y="1277"/>
                    <a:pt x="548" y="1277"/>
                  </a:cubicBezTo>
                  <a:cubicBezTo>
                    <a:pt x="578" y="1277"/>
                    <a:pt x="609" y="1277"/>
                    <a:pt x="639" y="1277"/>
                  </a:cubicBezTo>
                  <a:lnTo>
                    <a:pt x="3344" y="1277"/>
                  </a:lnTo>
                  <a:cubicBezTo>
                    <a:pt x="3344" y="1277"/>
                    <a:pt x="3375" y="1277"/>
                    <a:pt x="3405" y="1277"/>
                  </a:cubicBezTo>
                  <a:cubicBezTo>
                    <a:pt x="3740" y="1246"/>
                    <a:pt x="3983" y="973"/>
                    <a:pt x="3983" y="638"/>
                  </a:cubicBezTo>
                  <a:cubicBezTo>
                    <a:pt x="3983" y="486"/>
                    <a:pt x="3922" y="304"/>
                    <a:pt x="3800" y="182"/>
                  </a:cubicBezTo>
                  <a:cubicBezTo>
                    <a:pt x="3679" y="91"/>
                    <a:pt x="3527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9"/>
            <p:cNvSpPr/>
            <p:nvPr/>
          </p:nvSpPr>
          <p:spPr>
            <a:xfrm flipH="1">
              <a:off x="2094774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1" y="973"/>
                    <a:pt x="183" y="1094"/>
                  </a:cubicBezTo>
                  <a:cubicBezTo>
                    <a:pt x="183" y="1125"/>
                    <a:pt x="213" y="1125"/>
                    <a:pt x="213" y="1155"/>
                  </a:cubicBezTo>
                  <a:cubicBezTo>
                    <a:pt x="244" y="1155"/>
                    <a:pt x="244" y="1155"/>
                    <a:pt x="244" y="1155"/>
                  </a:cubicBezTo>
                  <a:cubicBezTo>
                    <a:pt x="335" y="1216"/>
                    <a:pt x="457" y="1277"/>
                    <a:pt x="578" y="1277"/>
                  </a:cubicBezTo>
                  <a:cubicBezTo>
                    <a:pt x="578" y="1277"/>
                    <a:pt x="608" y="1277"/>
                    <a:pt x="639" y="1277"/>
                  </a:cubicBezTo>
                  <a:lnTo>
                    <a:pt x="3344" y="1277"/>
                  </a:lnTo>
                  <a:cubicBezTo>
                    <a:pt x="3374" y="1277"/>
                    <a:pt x="3374" y="1277"/>
                    <a:pt x="3405" y="1277"/>
                  </a:cubicBezTo>
                  <a:cubicBezTo>
                    <a:pt x="3739" y="1246"/>
                    <a:pt x="3982" y="973"/>
                    <a:pt x="3982" y="638"/>
                  </a:cubicBezTo>
                  <a:cubicBezTo>
                    <a:pt x="3982" y="486"/>
                    <a:pt x="3922" y="304"/>
                    <a:pt x="3800" y="182"/>
                  </a:cubicBezTo>
                  <a:cubicBezTo>
                    <a:pt x="3678" y="91"/>
                    <a:pt x="3526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9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9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9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9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4" name="Google Shape;2804;p49"/>
            <p:cNvGrpSpPr/>
            <p:nvPr/>
          </p:nvGrpSpPr>
          <p:grpSpPr>
            <a:xfrm flipH="1">
              <a:off x="900859" y="1605612"/>
              <a:ext cx="364354" cy="584400"/>
              <a:chOff x="-1035501" y="2330402"/>
              <a:chExt cx="266750" cy="427850"/>
            </a:xfrm>
          </p:grpSpPr>
          <p:sp>
            <p:nvSpPr>
              <p:cNvPr id="2805" name="Google Shape;2805;p49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9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7" name="Google Shape;2807;p49"/>
            <p:cNvGrpSpPr/>
            <p:nvPr/>
          </p:nvGrpSpPr>
          <p:grpSpPr>
            <a:xfrm flipH="1">
              <a:off x="2026591" y="3104712"/>
              <a:ext cx="385534" cy="618372"/>
              <a:chOff x="-1035501" y="2330402"/>
              <a:chExt cx="266750" cy="427850"/>
            </a:xfrm>
          </p:grpSpPr>
          <p:sp>
            <p:nvSpPr>
              <p:cNvPr id="2808" name="Google Shape;2808;p49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9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0" name="Google Shape;2810;p49"/>
            <p:cNvGrpSpPr/>
            <p:nvPr/>
          </p:nvGrpSpPr>
          <p:grpSpPr>
            <a:xfrm flipH="1">
              <a:off x="1632324" y="3104712"/>
              <a:ext cx="385534" cy="618372"/>
              <a:chOff x="-1035501" y="2330402"/>
              <a:chExt cx="266750" cy="427850"/>
            </a:xfrm>
          </p:grpSpPr>
          <p:sp>
            <p:nvSpPr>
              <p:cNvPr id="2811" name="Google Shape;2811;p49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9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3" name="Google Shape;2813;p49"/>
            <p:cNvGrpSpPr/>
            <p:nvPr/>
          </p:nvGrpSpPr>
          <p:grpSpPr>
            <a:xfrm flipH="1">
              <a:off x="1762339" y="2570314"/>
              <a:ext cx="650013" cy="432544"/>
              <a:chOff x="12589266" y="3488708"/>
              <a:chExt cx="757679" cy="504189"/>
            </a:xfrm>
          </p:grpSpPr>
          <p:sp>
            <p:nvSpPr>
              <p:cNvPr id="2814" name="Google Shape;2814;p49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9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9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9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9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9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9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9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9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9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9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9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9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9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9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9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9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9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9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9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4" name="Google Shape;2834;p49"/>
            <p:cNvGrpSpPr/>
            <p:nvPr/>
          </p:nvGrpSpPr>
          <p:grpSpPr>
            <a:xfrm flipH="1">
              <a:off x="901157" y="3290325"/>
              <a:ext cx="650013" cy="432544"/>
              <a:chOff x="12589266" y="3488708"/>
              <a:chExt cx="757679" cy="504189"/>
            </a:xfrm>
          </p:grpSpPr>
          <p:sp>
            <p:nvSpPr>
              <p:cNvPr id="2835" name="Google Shape;2835;p49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9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9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9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9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9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9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9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9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9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9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9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9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9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9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9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9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9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9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9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5" name="Google Shape;2855;p49"/>
            <p:cNvGrpSpPr/>
            <p:nvPr/>
          </p:nvGrpSpPr>
          <p:grpSpPr>
            <a:xfrm flipH="1">
              <a:off x="1087721" y="2570314"/>
              <a:ext cx="650013" cy="432544"/>
              <a:chOff x="12589266" y="3488708"/>
              <a:chExt cx="757679" cy="504189"/>
            </a:xfrm>
          </p:grpSpPr>
          <p:sp>
            <p:nvSpPr>
              <p:cNvPr id="2856" name="Google Shape;2856;p49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9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9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9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9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9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9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9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9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9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9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9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9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9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9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9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9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9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9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9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76" name="Google Shape;2876;p49"/>
            <p:cNvSpPr/>
            <p:nvPr/>
          </p:nvSpPr>
          <p:spPr>
            <a:xfrm flipH="1">
              <a:off x="1792740" y="4264982"/>
              <a:ext cx="67510" cy="68534"/>
            </a:xfrm>
            <a:custGeom>
              <a:avLst/>
              <a:gdLst/>
              <a:ahLst/>
              <a:cxnLst/>
              <a:rect l="l" t="t" r="r" b="b"/>
              <a:pathLst>
                <a:path w="1977" h="2007" extrusionOk="0">
                  <a:moveTo>
                    <a:pt x="974" y="1"/>
                  </a:moveTo>
                  <a:cubicBezTo>
                    <a:pt x="426" y="1"/>
                    <a:pt x="1" y="457"/>
                    <a:pt x="1" y="1004"/>
                  </a:cubicBezTo>
                  <a:cubicBezTo>
                    <a:pt x="1" y="1551"/>
                    <a:pt x="426" y="2007"/>
                    <a:pt x="974" y="2007"/>
                  </a:cubicBezTo>
                  <a:cubicBezTo>
                    <a:pt x="1521" y="2007"/>
                    <a:pt x="1977" y="1551"/>
                    <a:pt x="1977" y="1004"/>
                  </a:cubicBezTo>
                  <a:cubicBezTo>
                    <a:pt x="1977" y="457"/>
                    <a:pt x="1521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9"/>
            <p:cNvSpPr/>
            <p:nvPr/>
          </p:nvSpPr>
          <p:spPr>
            <a:xfrm flipH="1">
              <a:off x="870035" y="2993533"/>
              <a:ext cx="1655498" cy="67475"/>
            </a:xfrm>
            <a:custGeom>
              <a:avLst/>
              <a:gdLst/>
              <a:ahLst/>
              <a:cxnLst/>
              <a:rect l="l" t="t" r="r" b="b"/>
              <a:pathLst>
                <a:path w="47327" h="1976" extrusionOk="0">
                  <a:moveTo>
                    <a:pt x="0" y="1976"/>
                  </a:moveTo>
                  <a:lnTo>
                    <a:pt x="47326" y="1976"/>
                  </a:lnTo>
                  <a:lnTo>
                    <a:pt x="47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9"/>
            <p:cNvSpPr/>
            <p:nvPr/>
          </p:nvSpPr>
          <p:spPr>
            <a:xfrm flipH="1">
              <a:off x="869979" y="2194325"/>
              <a:ext cx="1703294" cy="66451"/>
            </a:xfrm>
            <a:custGeom>
              <a:avLst/>
              <a:gdLst/>
              <a:ahLst/>
              <a:cxnLst/>
              <a:rect l="l" t="t" r="r" b="b"/>
              <a:pathLst>
                <a:path w="48482" h="1946" extrusionOk="0">
                  <a:moveTo>
                    <a:pt x="0" y="1946"/>
                  </a:moveTo>
                  <a:lnTo>
                    <a:pt x="48481" y="1946"/>
                  </a:lnTo>
                  <a:lnTo>
                    <a:pt x="484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9" name="Google Shape;2879;p49"/>
            <p:cNvGrpSpPr/>
            <p:nvPr/>
          </p:nvGrpSpPr>
          <p:grpSpPr>
            <a:xfrm flipH="1">
              <a:off x="1933232" y="1741548"/>
              <a:ext cx="316840" cy="448488"/>
              <a:chOff x="-1391126" y="2287852"/>
              <a:chExt cx="332850" cy="471150"/>
            </a:xfrm>
          </p:grpSpPr>
          <p:sp>
            <p:nvSpPr>
              <p:cNvPr id="2880" name="Google Shape;2880;p49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9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9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3" name="Google Shape;2883;p49"/>
            <p:cNvGrpSpPr/>
            <p:nvPr/>
          </p:nvGrpSpPr>
          <p:grpSpPr>
            <a:xfrm flipH="1">
              <a:off x="1358176" y="1507646"/>
              <a:ext cx="482100" cy="682414"/>
              <a:chOff x="-1391126" y="2287852"/>
              <a:chExt cx="332850" cy="471150"/>
            </a:xfrm>
          </p:grpSpPr>
          <p:sp>
            <p:nvSpPr>
              <p:cNvPr id="2884" name="Google Shape;2884;p49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9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9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2887" name="Google Shape;2887;p49"/>
          <p:cNvGraphicFramePr/>
          <p:nvPr>
            <p:extLst>
              <p:ext uri="{D42A27DB-BD31-4B8C-83A1-F6EECF244321}">
                <p14:modId xmlns:p14="http://schemas.microsoft.com/office/powerpoint/2010/main" val="1834863068"/>
              </p:ext>
            </p:extLst>
          </p:nvPr>
        </p:nvGraphicFramePr>
        <p:xfrm>
          <a:off x="3252550" y="2144790"/>
          <a:ext cx="3586375" cy="1783200"/>
        </p:xfrm>
        <a:graphic>
          <a:graphicData uri="http://schemas.openxmlformats.org/drawingml/2006/table">
            <a:tbl>
              <a:tblPr>
                <a:noFill/>
                <a:tableStyleId>{49EA1EAB-601D-4E1A-9C49-6D8274682B09}</a:tableStyleId>
              </a:tblPr>
              <a:tblGrid>
                <a:gridCol w="3586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5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dirty="0">
                          <a:solidFill>
                            <a:schemeClr val="dk1"/>
                          </a:solidFill>
                          <a:latin typeface="Hind Madurai"/>
                          <a:ea typeface="Hind Madurai"/>
                          <a:cs typeface="Hind Madurai"/>
                          <a:sym typeface="Hind Madurai"/>
                        </a:rPr>
                        <a:t>Изкуство</a:t>
                      </a:r>
                      <a:endParaRPr dirty="0">
                        <a:solidFill>
                          <a:schemeClr val="dk1"/>
                        </a:solidFill>
                        <a:latin typeface="Hind Madurai"/>
                        <a:ea typeface="Hind Madurai"/>
                        <a:cs typeface="Hind Madurai"/>
                        <a:sym typeface="Hind Madura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dirty="0">
                          <a:solidFill>
                            <a:schemeClr val="dk1"/>
                          </a:solidFill>
                          <a:latin typeface="Hind Madurai"/>
                          <a:ea typeface="Hind Madurai"/>
                          <a:cs typeface="Hind Madurai"/>
                          <a:sym typeface="Hind Madurai"/>
                        </a:rPr>
                        <a:t>Конструиране</a:t>
                      </a:r>
                      <a:endParaRPr dirty="0">
                        <a:solidFill>
                          <a:schemeClr val="dk1"/>
                        </a:solidFill>
                        <a:latin typeface="Hind Madurai"/>
                        <a:ea typeface="Hind Madurai"/>
                        <a:cs typeface="Hind Madurai"/>
                        <a:sym typeface="Hind Madura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dirty="0">
                          <a:solidFill>
                            <a:schemeClr val="dk1"/>
                          </a:solidFill>
                          <a:latin typeface="Hind Madurai"/>
                          <a:ea typeface="Hind Madurai"/>
                          <a:cs typeface="Hind Madurai"/>
                          <a:sym typeface="Hind Madurai"/>
                        </a:rPr>
                        <a:t>Практическо обучение</a:t>
                      </a:r>
                      <a:endParaRPr dirty="0">
                        <a:solidFill>
                          <a:schemeClr val="dk1"/>
                        </a:solidFill>
                        <a:latin typeface="Hind Madurai"/>
                        <a:ea typeface="Hind Madurai"/>
                        <a:cs typeface="Hind Madurai"/>
                        <a:sym typeface="Hind Madura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dirty="0">
                          <a:solidFill>
                            <a:schemeClr val="dk1"/>
                          </a:solidFill>
                          <a:latin typeface="Hind Madurai"/>
                          <a:ea typeface="Hind Madurai"/>
                          <a:cs typeface="Hind Madurai"/>
                          <a:sym typeface="Hind Madurai"/>
                        </a:rPr>
                        <a:t>Научен експеримент</a:t>
                      </a:r>
                      <a:endParaRPr dirty="0">
                        <a:solidFill>
                          <a:schemeClr val="dk1"/>
                        </a:solidFill>
                        <a:latin typeface="Hind Madurai"/>
                        <a:ea typeface="Hind Madurai"/>
                        <a:cs typeface="Hind Madurai"/>
                        <a:sym typeface="Hind Madura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888" name="Google Shape;2888;p49"/>
          <p:cNvGrpSpPr/>
          <p:nvPr/>
        </p:nvGrpSpPr>
        <p:grpSpPr>
          <a:xfrm>
            <a:off x="2448691" y="2114550"/>
            <a:ext cx="523325" cy="420009"/>
            <a:chOff x="1286475" y="1815775"/>
            <a:chExt cx="853015" cy="684611"/>
          </a:xfrm>
        </p:grpSpPr>
        <p:sp>
          <p:nvSpPr>
            <p:cNvPr id="2889" name="Google Shape;2889;p49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9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49"/>
          <p:cNvGrpSpPr/>
          <p:nvPr/>
        </p:nvGrpSpPr>
        <p:grpSpPr>
          <a:xfrm>
            <a:off x="2448691" y="2571917"/>
            <a:ext cx="523325" cy="420009"/>
            <a:chOff x="1286475" y="1815775"/>
            <a:chExt cx="853015" cy="684611"/>
          </a:xfrm>
        </p:grpSpPr>
        <p:sp>
          <p:nvSpPr>
            <p:cNvPr id="2892" name="Google Shape;2892;p49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9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4" name="Google Shape;2894;p49"/>
          <p:cNvGrpSpPr/>
          <p:nvPr/>
        </p:nvGrpSpPr>
        <p:grpSpPr>
          <a:xfrm>
            <a:off x="2448691" y="3029284"/>
            <a:ext cx="523325" cy="420009"/>
            <a:chOff x="1286475" y="1815775"/>
            <a:chExt cx="853015" cy="684611"/>
          </a:xfrm>
        </p:grpSpPr>
        <p:sp>
          <p:nvSpPr>
            <p:cNvPr id="2895" name="Google Shape;2895;p49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9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7" name="Google Shape;2897;p49"/>
          <p:cNvGrpSpPr/>
          <p:nvPr/>
        </p:nvGrpSpPr>
        <p:grpSpPr>
          <a:xfrm>
            <a:off x="2448691" y="3486650"/>
            <a:ext cx="523325" cy="420009"/>
            <a:chOff x="1286475" y="1815775"/>
            <a:chExt cx="853015" cy="684611"/>
          </a:xfrm>
        </p:grpSpPr>
        <p:sp>
          <p:nvSpPr>
            <p:cNvPr id="2898" name="Google Shape;2898;p49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9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0" name="Google Shape;2900;p49"/>
          <p:cNvSpPr txBox="1"/>
          <p:nvPr/>
        </p:nvSpPr>
        <p:spPr>
          <a:xfrm>
            <a:off x="2535175" y="2171725"/>
            <a:ext cx="3504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grpSp>
        <p:nvGrpSpPr>
          <p:cNvPr id="2901" name="Google Shape;2901;p49"/>
          <p:cNvGrpSpPr/>
          <p:nvPr/>
        </p:nvGrpSpPr>
        <p:grpSpPr>
          <a:xfrm>
            <a:off x="8101348" y="1661038"/>
            <a:ext cx="1781958" cy="3623037"/>
            <a:chOff x="6429450" y="1062700"/>
            <a:chExt cx="797975" cy="1622425"/>
          </a:xfrm>
        </p:grpSpPr>
        <p:sp>
          <p:nvSpPr>
            <p:cNvPr id="2902" name="Google Shape;2902;p49"/>
            <p:cNvSpPr/>
            <p:nvPr/>
          </p:nvSpPr>
          <p:spPr>
            <a:xfrm>
              <a:off x="6429450" y="1062700"/>
              <a:ext cx="797975" cy="1622425"/>
            </a:xfrm>
            <a:custGeom>
              <a:avLst/>
              <a:gdLst/>
              <a:ahLst/>
              <a:cxnLst/>
              <a:rect l="l" t="t" r="r" b="b"/>
              <a:pathLst>
                <a:path w="31919" h="64897" extrusionOk="0">
                  <a:moveTo>
                    <a:pt x="1" y="1"/>
                  </a:moveTo>
                  <a:lnTo>
                    <a:pt x="1" y="64896"/>
                  </a:lnTo>
                  <a:lnTo>
                    <a:pt x="31918" y="64896"/>
                  </a:lnTo>
                  <a:lnTo>
                    <a:pt x="3191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9"/>
            <p:cNvSpPr/>
            <p:nvPr/>
          </p:nvSpPr>
          <p:spPr>
            <a:xfrm>
              <a:off x="6432725" y="1100850"/>
              <a:ext cx="695600" cy="1490275"/>
            </a:xfrm>
            <a:custGeom>
              <a:avLst/>
              <a:gdLst/>
              <a:ahLst/>
              <a:cxnLst/>
              <a:rect l="l" t="t" r="r" b="b"/>
              <a:pathLst>
                <a:path w="27824" h="59611" extrusionOk="0">
                  <a:moveTo>
                    <a:pt x="0" y="1"/>
                  </a:moveTo>
                  <a:lnTo>
                    <a:pt x="0" y="59611"/>
                  </a:lnTo>
                  <a:lnTo>
                    <a:pt x="27823" y="59611"/>
                  </a:lnTo>
                  <a:lnTo>
                    <a:pt x="2782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9"/>
            <p:cNvSpPr/>
            <p:nvPr/>
          </p:nvSpPr>
          <p:spPr>
            <a:xfrm>
              <a:off x="6492275" y="1136225"/>
              <a:ext cx="601150" cy="1419550"/>
            </a:xfrm>
            <a:custGeom>
              <a:avLst/>
              <a:gdLst/>
              <a:ahLst/>
              <a:cxnLst/>
              <a:rect l="l" t="t" r="r" b="b"/>
              <a:pathLst>
                <a:path w="24046" h="56782" extrusionOk="0">
                  <a:moveTo>
                    <a:pt x="0" y="0"/>
                  </a:moveTo>
                  <a:lnTo>
                    <a:pt x="0" y="56781"/>
                  </a:lnTo>
                  <a:lnTo>
                    <a:pt x="24045" y="56781"/>
                  </a:lnTo>
                  <a:lnTo>
                    <a:pt x="24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9"/>
            <p:cNvSpPr/>
            <p:nvPr/>
          </p:nvSpPr>
          <p:spPr>
            <a:xfrm>
              <a:off x="6449000" y="1330225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9"/>
            <p:cNvSpPr/>
            <p:nvPr/>
          </p:nvSpPr>
          <p:spPr>
            <a:xfrm>
              <a:off x="6449000" y="1583800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9"/>
            <p:cNvSpPr/>
            <p:nvPr/>
          </p:nvSpPr>
          <p:spPr>
            <a:xfrm>
              <a:off x="6449000" y="1837375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0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9"/>
            <p:cNvSpPr/>
            <p:nvPr/>
          </p:nvSpPr>
          <p:spPr>
            <a:xfrm>
              <a:off x="6449000" y="2090950"/>
              <a:ext cx="659775" cy="17225"/>
            </a:xfrm>
            <a:custGeom>
              <a:avLst/>
              <a:gdLst/>
              <a:ahLst/>
              <a:cxnLst/>
              <a:rect l="l" t="t" r="r" b="b"/>
              <a:pathLst>
                <a:path w="26391" h="689" extrusionOk="0">
                  <a:moveTo>
                    <a:pt x="0" y="0"/>
                  </a:moveTo>
                  <a:lnTo>
                    <a:pt x="0" y="689"/>
                  </a:lnTo>
                  <a:lnTo>
                    <a:pt x="26390" y="689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9"/>
            <p:cNvSpPr/>
            <p:nvPr/>
          </p:nvSpPr>
          <p:spPr>
            <a:xfrm>
              <a:off x="650947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4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9"/>
            <p:cNvSpPr/>
            <p:nvPr/>
          </p:nvSpPr>
          <p:spPr>
            <a:xfrm>
              <a:off x="6523900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9"/>
            <p:cNvSpPr/>
            <p:nvPr/>
          </p:nvSpPr>
          <p:spPr>
            <a:xfrm>
              <a:off x="6607650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3" y="4802"/>
                  </a:cubicBezTo>
                  <a:lnTo>
                    <a:pt x="2401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8" y="671"/>
                    <a:pt x="2308" y="503"/>
                  </a:cubicBezTo>
                  <a:lnTo>
                    <a:pt x="230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9"/>
            <p:cNvSpPr/>
            <p:nvPr/>
          </p:nvSpPr>
          <p:spPr>
            <a:xfrm>
              <a:off x="6622075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43" y="0"/>
                  </a:moveTo>
                  <a:cubicBezTo>
                    <a:pt x="112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50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9"/>
            <p:cNvSpPr/>
            <p:nvPr/>
          </p:nvSpPr>
          <p:spPr>
            <a:xfrm>
              <a:off x="670582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3" y="4802"/>
                  </a:cubicBezTo>
                  <a:lnTo>
                    <a:pt x="2401" y="4802"/>
                  </a:lnTo>
                  <a:cubicBezTo>
                    <a:pt x="2941" y="4802"/>
                    <a:pt x="3015" y="4635"/>
                    <a:pt x="3015" y="4318"/>
                  </a:cubicBezTo>
                  <a:lnTo>
                    <a:pt x="3015" y="1899"/>
                  </a:lnTo>
                  <a:cubicBezTo>
                    <a:pt x="3015" y="1359"/>
                    <a:pt x="2327" y="671"/>
                    <a:pt x="2327" y="503"/>
                  </a:cubicBezTo>
                  <a:lnTo>
                    <a:pt x="232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9"/>
            <p:cNvSpPr/>
            <p:nvPr/>
          </p:nvSpPr>
          <p:spPr>
            <a:xfrm>
              <a:off x="6720250" y="1946250"/>
              <a:ext cx="46075" cy="24675"/>
            </a:xfrm>
            <a:custGeom>
              <a:avLst/>
              <a:gdLst/>
              <a:ahLst/>
              <a:cxnLst/>
              <a:rect l="l" t="t" r="r" b="b"/>
              <a:pathLst>
                <a:path w="1843" h="987" extrusionOk="0">
                  <a:moveTo>
                    <a:pt x="242" y="0"/>
                  </a:moveTo>
                  <a:cubicBezTo>
                    <a:pt x="112" y="0"/>
                    <a:pt x="0" y="112"/>
                    <a:pt x="0" y="242"/>
                  </a:cubicBezTo>
                  <a:lnTo>
                    <a:pt x="0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50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9"/>
            <p:cNvSpPr/>
            <p:nvPr/>
          </p:nvSpPr>
          <p:spPr>
            <a:xfrm>
              <a:off x="6804000" y="1970900"/>
              <a:ext cx="75850" cy="120075"/>
            </a:xfrm>
            <a:custGeom>
              <a:avLst/>
              <a:gdLst/>
              <a:ahLst/>
              <a:cxnLst/>
              <a:rect l="l" t="t" r="r" b="b"/>
              <a:pathLst>
                <a:path w="3034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0" y="1359"/>
                    <a:pt x="0" y="1899"/>
                  </a:cubicBezTo>
                  <a:lnTo>
                    <a:pt x="0" y="4318"/>
                  </a:lnTo>
                  <a:cubicBezTo>
                    <a:pt x="0" y="4635"/>
                    <a:pt x="93" y="4802"/>
                    <a:pt x="633" y="4802"/>
                  </a:cubicBezTo>
                  <a:lnTo>
                    <a:pt x="2401" y="4802"/>
                  </a:lnTo>
                  <a:cubicBezTo>
                    <a:pt x="2960" y="4802"/>
                    <a:pt x="3034" y="4635"/>
                    <a:pt x="3034" y="4318"/>
                  </a:cubicBezTo>
                  <a:lnTo>
                    <a:pt x="3034" y="1899"/>
                  </a:lnTo>
                  <a:cubicBezTo>
                    <a:pt x="3034" y="1359"/>
                    <a:pt x="2327" y="671"/>
                    <a:pt x="2327" y="503"/>
                  </a:cubicBezTo>
                  <a:lnTo>
                    <a:pt x="232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9"/>
            <p:cNvSpPr/>
            <p:nvPr/>
          </p:nvSpPr>
          <p:spPr>
            <a:xfrm>
              <a:off x="6818425" y="1946250"/>
              <a:ext cx="46550" cy="24675"/>
            </a:xfrm>
            <a:custGeom>
              <a:avLst/>
              <a:gdLst/>
              <a:ahLst/>
              <a:cxnLst/>
              <a:rect l="l" t="t" r="r" b="b"/>
              <a:pathLst>
                <a:path w="1862" h="987" extrusionOk="0">
                  <a:moveTo>
                    <a:pt x="242" y="0"/>
                  </a:moveTo>
                  <a:cubicBezTo>
                    <a:pt x="112" y="0"/>
                    <a:pt x="0" y="112"/>
                    <a:pt x="0" y="242"/>
                  </a:cubicBezTo>
                  <a:lnTo>
                    <a:pt x="0" y="987"/>
                  </a:lnTo>
                  <a:lnTo>
                    <a:pt x="1861" y="987"/>
                  </a:lnTo>
                  <a:lnTo>
                    <a:pt x="1861" y="242"/>
                  </a:lnTo>
                  <a:cubicBezTo>
                    <a:pt x="1861" y="112"/>
                    <a:pt x="1750" y="0"/>
                    <a:pt x="1619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9"/>
            <p:cNvSpPr/>
            <p:nvPr/>
          </p:nvSpPr>
          <p:spPr>
            <a:xfrm>
              <a:off x="690262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690" y="1"/>
                  </a:moveTo>
                  <a:lnTo>
                    <a:pt x="690" y="503"/>
                  </a:lnTo>
                  <a:cubicBezTo>
                    <a:pt x="690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15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9"/>
            <p:cNvSpPr/>
            <p:nvPr/>
          </p:nvSpPr>
          <p:spPr>
            <a:xfrm>
              <a:off x="6917050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01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9"/>
            <p:cNvSpPr/>
            <p:nvPr/>
          </p:nvSpPr>
          <p:spPr>
            <a:xfrm>
              <a:off x="7000800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4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9"/>
            <p:cNvSpPr/>
            <p:nvPr/>
          </p:nvSpPr>
          <p:spPr>
            <a:xfrm>
              <a:off x="7015225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9"/>
            <p:cNvSpPr/>
            <p:nvPr/>
          </p:nvSpPr>
          <p:spPr>
            <a:xfrm>
              <a:off x="6449000" y="2344050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9"/>
            <p:cNvSpPr/>
            <p:nvPr/>
          </p:nvSpPr>
          <p:spPr>
            <a:xfrm>
              <a:off x="699475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80" y="6794"/>
                    <a:pt x="634" y="6794"/>
                  </a:cubicBezTo>
                  <a:cubicBezTo>
                    <a:pt x="987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6998950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38" y="0"/>
                    <a:pt x="0" y="56"/>
                    <a:pt x="0" y="112"/>
                  </a:cubicBezTo>
                  <a:lnTo>
                    <a:pt x="0" y="2885"/>
                  </a:lnTo>
                  <a:cubicBezTo>
                    <a:pt x="0" y="2941"/>
                    <a:pt x="38" y="2996"/>
                    <a:pt x="112" y="2996"/>
                  </a:cubicBezTo>
                  <a:cubicBezTo>
                    <a:pt x="168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68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6991025" y="1384675"/>
              <a:ext cx="39125" cy="4675"/>
            </a:xfrm>
            <a:custGeom>
              <a:avLst/>
              <a:gdLst/>
              <a:ahLst/>
              <a:cxnLst/>
              <a:rect l="l" t="t" r="r" b="b"/>
              <a:pathLst>
                <a:path w="1565" h="187" extrusionOk="0">
                  <a:moveTo>
                    <a:pt x="94" y="0"/>
                  </a:moveTo>
                  <a:cubicBezTo>
                    <a:pt x="57" y="0"/>
                    <a:pt x="1" y="37"/>
                    <a:pt x="1" y="93"/>
                  </a:cubicBezTo>
                  <a:cubicBezTo>
                    <a:pt x="1" y="130"/>
                    <a:pt x="57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6934750" y="1387450"/>
              <a:ext cx="31650" cy="169850"/>
            </a:xfrm>
            <a:custGeom>
              <a:avLst/>
              <a:gdLst/>
              <a:ahLst/>
              <a:cxnLst/>
              <a:rect l="l" t="t" r="r" b="b"/>
              <a:pathLst>
                <a:path w="1266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79" y="6794"/>
                    <a:pt x="633" y="6794"/>
                  </a:cubicBezTo>
                  <a:cubicBezTo>
                    <a:pt x="986" y="6794"/>
                    <a:pt x="1266" y="6515"/>
                    <a:pt x="1266" y="6161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6931025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3" y="0"/>
                  </a:moveTo>
                  <a:cubicBezTo>
                    <a:pt x="37" y="0"/>
                    <a:pt x="0" y="37"/>
                    <a:pt x="0" y="93"/>
                  </a:cubicBezTo>
                  <a:cubicBezTo>
                    <a:pt x="0" y="130"/>
                    <a:pt x="37" y="186"/>
                    <a:pt x="93" y="186"/>
                  </a:cubicBezTo>
                  <a:lnTo>
                    <a:pt x="1470" y="186"/>
                  </a:lnTo>
                  <a:cubicBezTo>
                    <a:pt x="1526" y="186"/>
                    <a:pt x="1563" y="130"/>
                    <a:pt x="1563" y="93"/>
                  </a:cubicBezTo>
                  <a:cubicBezTo>
                    <a:pt x="1563" y="37"/>
                    <a:pt x="1526" y="0"/>
                    <a:pt x="147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6938000" y="1396775"/>
              <a:ext cx="7925" cy="74925"/>
            </a:xfrm>
            <a:custGeom>
              <a:avLst/>
              <a:gdLst/>
              <a:ahLst/>
              <a:cxnLst/>
              <a:rect l="l" t="t" r="r" b="b"/>
              <a:pathLst>
                <a:path w="317" h="2997" extrusionOk="0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lnTo>
                    <a:pt x="0" y="2829"/>
                  </a:lnTo>
                  <a:cubicBezTo>
                    <a:pt x="0" y="2922"/>
                    <a:pt x="75" y="2996"/>
                    <a:pt x="168" y="2996"/>
                  </a:cubicBezTo>
                  <a:cubicBezTo>
                    <a:pt x="242" y="2996"/>
                    <a:pt x="317" y="2922"/>
                    <a:pt x="317" y="2829"/>
                  </a:cubicBezTo>
                  <a:lnTo>
                    <a:pt x="317" y="168"/>
                  </a:lnTo>
                  <a:cubicBezTo>
                    <a:pt x="317" y="75"/>
                    <a:pt x="242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687425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98" y="6794"/>
                    <a:pt x="652" y="6794"/>
                  </a:cubicBezTo>
                  <a:cubicBezTo>
                    <a:pt x="1006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6878450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56" y="0"/>
                    <a:pt x="0" y="56"/>
                    <a:pt x="0" y="112"/>
                  </a:cubicBezTo>
                  <a:lnTo>
                    <a:pt x="0" y="2885"/>
                  </a:lnTo>
                  <a:cubicBezTo>
                    <a:pt x="0" y="2941"/>
                    <a:pt x="56" y="2996"/>
                    <a:pt x="112" y="2996"/>
                  </a:cubicBezTo>
                  <a:cubicBezTo>
                    <a:pt x="186" y="2996"/>
                    <a:pt x="223" y="2941"/>
                    <a:pt x="223" y="2885"/>
                  </a:cubicBezTo>
                  <a:lnTo>
                    <a:pt x="223" y="112"/>
                  </a:lnTo>
                  <a:cubicBezTo>
                    <a:pt x="223" y="56"/>
                    <a:pt x="186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6871000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3" y="0"/>
                  </a:moveTo>
                  <a:cubicBezTo>
                    <a:pt x="38" y="0"/>
                    <a:pt x="0" y="37"/>
                    <a:pt x="0" y="93"/>
                  </a:cubicBezTo>
                  <a:cubicBezTo>
                    <a:pt x="0" y="130"/>
                    <a:pt x="38" y="186"/>
                    <a:pt x="93" y="186"/>
                  </a:cubicBezTo>
                  <a:lnTo>
                    <a:pt x="1471" y="186"/>
                  </a:lnTo>
                  <a:cubicBezTo>
                    <a:pt x="1508" y="186"/>
                    <a:pt x="1564" y="130"/>
                    <a:pt x="1564" y="93"/>
                  </a:cubicBezTo>
                  <a:cubicBezTo>
                    <a:pt x="1564" y="37"/>
                    <a:pt x="1508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6834250" y="1563325"/>
              <a:ext cx="232650" cy="20500"/>
            </a:xfrm>
            <a:custGeom>
              <a:avLst/>
              <a:gdLst/>
              <a:ahLst/>
              <a:cxnLst/>
              <a:rect l="l" t="t" r="r" b="b"/>
              <a:pathLst>
                <a:path w="9306" h="820" extrusionOk="0">
                  <a:moveTo>
                    <a:pt x="0" y="1"/>
                  </a:moveTo>
                  <a:lnTo>
                    <a:pt x="0" y="820"/>
                  </a:lnTo>
                  <a:lnTo>
                    <a:pt x="9306" y="820"/>
                  </a:lnTo>
                  <a:lnTo>
                    <a:pt x="93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684912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1" y="1"/>
                  </a:moveTo>
                  <a:lnTo>
                    <a:pt x="1" y="6682"/>
                  </a:lnTo>
                  <a:lnTo>
                    <a:pt x="373" y="668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704267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1" y="1"/>
                  </a:moveTo>
                  <a:lnTo>
                    <a:pt x="1" y="6682"/>
                  </a:lnTo>
                  <a:lnTo>
                    <a:pt x="373" y="668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6853775" y="1398625"/>
              <a:ext cx="193575" cy="8875"/>
            </a:xfrm>
            <a:custGeom>
              <a:avLst/>
              <a:gdLst/>
              <a:ahLst/>
              <a:cxnLst/>
              <a:rect l="l" t="t" r="r" b="b"/>
              <a:pathLst>
                <a:path w="7743" h="355" extrusionOk="0">
                  <a:moveTo>
                    <a:pt x="1" y="1"/>
                  </a:moveTo>
                  <a:lnTo>
                    <a:pt x="1" y="354"/>
                  </a:lnTo>
                  <a:lnTo>
                    <a:pt x="7743" y="354"/>
                  </a:lnTo>
                  <a:lnTo>
                    <a:pt x="774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671560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80" y="6794"/>
                    <a:pt x="633" y="6794"/>
                  </a:cubicBezTo>
                  <a:cubicBezTo>
                    <a:pt x="987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6719775" y="1396775"/>
              <a:ext cx="5625" cy="74925"/>
            </a:xfrm>
            <a:custGeom>
              <a:avLst/>
              <a:gdLst/>
              <a:ahLst/>
              <a:cxnLst/>
              <a:rect l="l" t="t" r="r" b="b"/>
              <a:pathLst>
                <a:path w="225" h="2997" extrusionOk="0">
                  <a:moveTo>
                    <a:pt x="113" y="0"/>
                  </a:moveTo>
                  <a:cubicBezTo>
                    <a:pt x="38" y="0"/>
                    <a:pt x="1" y="56"/>
                    <a:pt x="1" y="112"/>
                  </a:cubicBezTo>
                  <a:lnTo>
                    <a:pt x="1" y="2885"/>
                  </a:lnTo>
                  <a:cubicBezTo>
                    <a:pt x="1" y="2941"/>
                    <a:pt x="38" y="2996"/>
                    <a:pt x="113" y="2996"/>
                  </a:cubicBezTo>
                  <a:cubicBezTo>
                    <a:pt x="168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68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6711875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4" y="0"/>
                  </a:moveTo>
                  <a:cubicBezTo>
                    <a:pt x="56" y="0"/>
                    <a:pt x="0" y="37"/>
                    <a:pt x="0" y="93"/>
                  </a:cubicBezTo>
                  <a:cubicBezTo>
                    <a:pt x="0" y="130"/>
                    <a:pt x="56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6655575" y="1387450"/>
              <a:ext cx="31675" cy="169850"/>
            </a:xfrm>
            <a:custGeom>
              <a:avLst/>
              <a:gdLst/>
              <a:ahLst/>
              <a:cxnLst/>
              <a:rect l="l" t="t" r="r" b="b"/>
              <a:pathLst>
                <a:path w="1267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80" y="6794"/>
                    <a:pt x="633" y="6794"/>
                  </a:cubicBezTo>
                  <a:cubicBezTo>
                    <a:pt x="987" y="6794"/>
                    <a:pt x="1266" y="6515"/>
                    <a:pt x="1266" y="6161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6651850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4" y="0"/>
                  </a:moveTo>
                  <a:cubicBezTo>
                    <a:pt x="38" y="0"/>
                    <a:pt x="1" y="37"/>
                    <a:pt x="1" y="93"/>
                  </a:cubicBezTo>
                  <a:cubicBezTo>
                    <a:pt x="1" y="130"/>
                    <a:pt x="38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6658825" y="1396775"/>
              <a:ext cx="7950" cy="74925"/>
            </a:xfrm>
            <a:custGeom>
              <a:avLst/>
              <a:gdLst/>
              <a:ahLst/>
              <a:cxnLst/>
              <a:rect l="l" t="t" r="r" b="b"/>
              <a:pathLst>
                <a:path w="318" h="299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lnTo>
                    <a:pt x="1" y="2829"/>
                  </a:lnTo>
                  <a:cubicBezTo>
                    <a:pt x="1" y="2922"/>
                    <a:pt x="75" y="2996"/>
                    <a:pt x="168" y="2996"/>
                  </a:cubicBezTo>
                  <a:cubicBezTo>
                    <a:pt x="243" y="2996"/>
                    <a:pt x="317" y="2922"/>
                    <a:pt x="317" y="2829"/>
                  </a:cubicBezTo>
                  <a:lnTo>
                    <a:pt x="317" y="168"/>
                  </a:lnTo>
                  <a:cubicBezTo>
                    <a:pt x="317" y="75"/>
                    <a:pt x="24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659510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98" y="6794"/>
                    <a:pt x="652" y="6794"/>
                  </a:cubicBezTo>
                  <a:cubicBezTo>
                    <a:pt x="987" y="6794"/>
                    <a:pt x="1284" y="6515"/>
                    <a:pt x="1284" y="6161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6599275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57" y="0"/>
                    <a:pt x="1" y="56"/>
                    <a:pt x="1" y="112"/>
                  </a:cubicBezTo>
                  <a:lnTo>
                    <a:pt x="1" y="2885"/>
                  </a:lnTo>
                  <a:cubicBezTo>
                    <a:pt x="1" y="2941"/>
                    <a:pt x="57" y="2996"/>
                    <a:pt x="112" y="2996"/>
                  </a:cubicBezTo>
                  <a:cubicBezTo>
                    <a:pt x="187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87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6591825" y="1384675"/>
              <a:ext cx="39125" cy="4675"/>
            </a:xfrm>
            <a:custGeom>
              <a:avLst/>
              <a:gdLst/>
              <a:ahLst/>
              <a:cxnLst/>
              <a:rect l="l" t="t" r="r" b="b"/>
              <a:pathLst>
                <a:path w="1565" h="187" extrusionOk="0">
                  <a:moveTo>
                    <a:pt x="94" y="0"/>
                  </a:moveTo>
                  <a:cubicBezTo>
                    <a:pt x="38" y="0"/>
                    <a:pt x="1" y="37"/>
                    <a:pt x="1" y="93"/>
                  </a:cubicBezTo>
                  <a:cubicBezTo>
                    <a:pt x="1" y="130"/>
                    <a:pt x="38" y="186"/>
                    <a:pt x="94" y="186"/>
                  </a:cubicBezTo>
                  <a:lnTo>
                    <a:pt x="1471" y="186"/>
                  </a:lnTo>
                  <a:cubicBezTo>
                    <a:pt x="1508" y="186"/>
                    <a:pt x="1564" y="130"/>
                    <a:pt x="1564" y="93"/>
                  </a:cubicBezTo>
                  <a:cubicBezTo>
                    <a:pt x="1564" y="37"/>
                    <a:pt x="1508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6555075" y="1563325"/>
              <a:ext cx="232675" cy="20500"/>
            </a:xfrm>
            <a:custGeom>
              <a:avLst/>
              <a:gdLst/>
              <a:ahLst/>
              <a:cxnLst/>
              <a:rect l="l" t="t" r="r" b="b"/>
              <a:pathLst>
                <a:path w="9307" h="820" extrusionOk="0">
                  <a:moveTo>
                    <a:pt x="1" y="1"/>
                  </a:moveTo>
                  <a:lnTo>
                    <a:pt x="1" y="820"/>
                  </a:lnTo>
                  <a:lnTo>
                    <a:pt x="9306" y="820"/>
                  </a:lnTo>
                  <a:lnTo>
                    <a:pt x="93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656997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0" y="1"/>
                  </a:moveTo>
                  <a:lnTo>
                    <a:pt x="0" y="6682"/>
                  </a:lnTo>
                  <a:lnTo>
                    <a:pt x="372" y="668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676352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0" y="1"/>
                  </a:moveTo>
                  <a:lnTo>
                    <a:pt x="0" y="6682"/>
                  </a:lnTo>
                  <a:lnTo>
                    <a:pt x="372" y="668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6574625" y="1398625"/>
              <a:ext cx="193575" cy="8875"/>
            </a:xfrm>
            <a:custGeom>
              <a:avLst/>
              <a:gdLst/>
              <a:ahLst/>
              <a:cxnLst/>
              <a:rect l="l" t="t" r="r" b="b"/>
              <a:pathLst>
                <a:path w="77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7742" y="354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65304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3" y="0"/>
                  </a:moveTo>
                  <a:cubicBezTo>
                    <a:pt x="37" y="0"/>
                    <a:pt x="0" y="37"/>
                    <a:pt x="0" y="75"/>
                  </a:cubicBezTo>
                  <a:lnTo>
                    <a:pt x="0" y="149"/>
                  </a:lnTo>
                  <a:cubicBezTo>
                    <a:pt x="0" y="205"/>
                    <a:pt x="37" y="242"/>
                    <a:pt x="93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317" y="4095"/>
                    <a:pt x="428" y="4188"/>
                  </a:cubicBezTo>
                  <a:cubicBezTo>
                    <a:pt x="521" y="4244"/>
                    <a:pt x="633" y="4281"/>
                    <a:pt x="745" y="4281"/>
                  </a:cubicBezTo>
                  <a:lnTo>
                    <a:pt x="3313" y="4281"/>
                  </a:lnTo>
                  <a:cubicBezTo>
                    <a:pt x="3499" y="4281"/>
                    <a:pt x="3667" y="4188"/>
                    <a:pt x="3760" y="4039"/>
                  </a:cubicBezTo>
                  <a:cubicBezTo>
                    <a:pt x="3797" y="3964"/>
                    <a:pt x="3834" y="3871"/>
                    <a:pt x="3834" y="3760"/>
                  </a:cubicBezTo>
                  <a:lnTo>
                    <a:pt x="3834" y="242"/>
                  </a:lnTo>
                  <a:lnTo>
                    <a:pt x="3964" y="242"/>
                  </a:lnTo>
                  <a:cubicBezTo>
                    <a:pt x="4020" y="242"/>
                    <a:pt x="4057" y="205"/>
                    <a:pt x="4057" y="149"/>
                  </a:cubicBezTo>
                  <a:lnTo>
                    <a:pt x="4057" y="75"/>
                  </a:lnTo>
                  <a:cubicBezTo>
                    <a:pt x="4057" y="37"/>
                    <a:pt x="4020" y="0"/>
                    <a:pt x="396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66709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4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1" y="149"/>
                  </a:lnTo>
                  <a:cubicBezTo>
                    <a:pt x="1" y="205"/>
                    <a:pt x="38" y="242"/>
                    <a:pt x="94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43" y="3946"/>
                    <a:pt x="317" y="4095"/>
                    <a:pt x="429" y="4188"/>
                  </a:cubicBezTo>
                  <a:cubicBezTo>
                    <a:pt x="522" y="4244"/>
                    <a:pt x="634" y="4281"/>
                    <a:pt x="745" y="4281"/>
                  </a:cubicBezTo>
                  <a:lnTo>
                    <a:pt x="3313" y="4281"/>
                  </a:lnTo>
                  <a:cubicBezTo>
                    <a:pt x="3500" y="4281"/>
                    <a:pt x="3667" y="4188"/>
                    <a:pt x="3760" y="4039"/>
                  </a:cubicBezTo>
                  <a:cubicBezTo>
                    <a:pt x="3816" y="3964"/>
                    <a:pt x="3835" y="3871"/>
                    <a:pt x="3835" y="3760"/>
                  </a:cubicBezTo>
                  <a:lnTo>
                    <a:pt x="3835" y="242"/>
                  </a:lnTo>
                  <a:lnTo>
                    <a:pt x="3965" y="242"/>
                  </a:lnTo>
                  <a:cubicBezTo>
                    <a:pt x="4021" y="242"/>
                    <a:pt x="4058" y="205"/>
                    <a:pt x="4058" y="149"/>
                  </a:cubicBezTo>
                  <a:lnTo>
                    <a:pt x="4058" y="75"/>
                  </a:lnTo>
                  <a:cubicBezTo>
                    <a:pt x="4058" y="37"/>
                    <a:pt x="4021" y="0"/>
                    <a:pt x="396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6811900" y="1223225"/>
              <a:ext cx="101000" cy="107025"/>
            </a:xfrm>
            <a:custGeom>
              <a:avLst/>
              <a:gdLst/>
              <a:ahLst/>
              <a:cxnLst/>
              <a:rect l="l" t="t" r="r" b="b"/>
              <a:pathLst>
                <a:path w="4040" h="4281" extrusionOk="0">
                  <a:moveTo>
                    <a:pt x="75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1" y="149"/>
                  </a:lnTo>
                  <a:cubicBezTo>
                    <a:pt x="1" y="205"/>
                    <a:pt x="38" y="242"/>
                    <a:pt x="75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299" y="4095"/>
                    <a:pt x="429" y="4188"/>
                  </a:cubicBezTo>
                  <a:cubicBezTo>
                    <a:pt x="503" y="4244"/>
                    <a:pt x="615" y="4281"/>
                    <a:pt x="727" y="4281"/>
                  </a:cubicBezTo>
                  <a:lnTo>
                    <a:pt x="3314" y="4281"/>
                  </a:lnTo>
                  <a:cubicBezTo>
                    <a:pt x="3500" y="4281"/>
                    <a:pt x="3649" y="4188"/>
                    <a:pt x="3742" y="4039"/>
                  </a:cubicBezTo>
                  <a:cubicBezTo>
                    <a:pt x="3797" y="3964"/>
                    <a:pt x="3816" y="3871"/>
                    <a:pt x="3816" y="3760"/>
                  </a:cubicBezTo>
                  <a:lnTo>
                    <a:pt x="3816" y="242"/>
                  </a:lnTo>
                  <a:lnTo>
                    <a:pt x="3965" y="242"/>
                  </a:lnTo>
                  <a:cubicBezTo>
                    <a:pt x="4002" y="242"/>
                    <a:pt x="4039" y="205"/>
                    <a:pt x="4039" y="149"/>
                  </a:cubicBezTo>
                  <a:lnTo>
                    <a:pt x="4039" y="75"/>
                  </a:lnTo>
                  <a:cubicBezTo>
                    <a:pt x="4039" y="37"/>
                    <a:pt x="4002" y="0"/>
                    <a:pt x="396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69524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3" y="0"/>
                  </a:moveTo>
                  <a:cubicBezTo>
                    <a:pt x="37" y="0"/>
                    <a:pt x="0" y="37"/>
                    <a:pt x="0" y="75"/>
                  </a:cubicBezTo>
                  <a:lnTo>
                    <a:pt x="0" y="149"/>
                  </a:lnTo>
                  <a:cubicBezTo>
                    <a:pt x="0" y="205"/>
                    <a:pt x="37" y="242"/>
                    <a:pt x="93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317" y="4095"/>
                    <a:pt x="428" y="4188"/>
                  </a:cubicBezTo>
                  <a:cubicBezTo>
                    <a:pt x="521" y="4244"/>
                    <a:pt x="614" y="4281"/>
                    <a:pt x="745" y="4281"/>
                  </a:cubicBezTo>
                  <a:lnTo>
                    <a:pt x="3313" y="4281"/>
                  </a:lnTo>
                  <a:cubicBezTo>
                    <a:pt x="3499" y="4281"/>
                    <a:pt x="3667" y="4188"/>
                    <a:pt x="3741" y="4039"/>
                  </a:cubicBezTo>
                  <a:cubicBezTo>
                    <a:pt x="3797" y="3964"/>
                    <a:pt x="3834" y="3871"/>
                    <a:pt x="3834" y="3760"/>
                  </a:cubicBezTo>
                  <a:lnTo>
                    <a:pt x="3834" y="242"/>
                  </a:lnTo>
                  <a:lnTo>
                    <a:pt x="3964" y="242"/>
                  </a:lnTo>
                  <a:cubicBezTo>
                    <a:pt x="4002" y="242"/>
                    <a:pt x="4057" y="205"/>
                    <a:pt x="4057" y="149"/>
                  </a:cubicBezTo>
                  <a:lnTo>
                    <a:pt x="4057" y="75"/>
                  </a:lnTo>
                  <a:cubicBezTo>
                    <a:pt x="4057" y="37"/>
                    <a:pt x="4002" y="0"/>
                    <a:pt x="396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6563925" y="1627550"/>
              <a:ext cx="36300" cy="201950"/>
            </a:xfrm>
            <a:custGeom>
              <a:avLst/>
              <a:gdLst/>
              <a:ahLst/>
              <a:cxnLst/>
              <a:rect l="l" t="t" r="r" b="b"/>
              <a:pathLst>
                <a:path w="1452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6557400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3" y="205"/>
                    <a:pt x="1973" y="131"/>
                  </a:cubicBezTo>
                  <a:cubicBezTo>
                    <a:pt x="1973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6566700" y="1826200"/>
              <a:ext cx="30750" cy="5150"/>
            </a:xfrm>
            <a:custGeom>
              <a:avLst/>
              <a:gdLst/>
              <a:ahLst/>
              <a:cxnLst/>
              <a:rect l="l" t="t" r="r" b="b"/>
              <a:pathLst>
                <a:path w="1230" h="206" extrusionOk="0">
                  <a:moveTo>
                    <a:pt x="1" y="1"/>
                  </a:moveTo>
                  <a:lnTo>
                    <a:pt x="1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9"/>
            <p:cNvSpPr/>
            <p:nvPr/>
          </p:nvSpPr>
          <p:spPr>
            <a:xfrm>
              <a:off x="6549950" y="1831325"/>
              <a:ext cx="63775" cy="6075"/>
            </a:xfrm>
            <a:custGeom>
              <a:avLst/>
              <a:gdLst/>
              <a:ahLst/>
              <a:cxnLst/>
              <a:rect l="l" t="t" r="r" b="b"/>
              <a:pathLst>
                <a:path w="2551" h="243" extrusionOk="0">
                  <a:moveTo>
                    <a:pt x="243" y="1"/>
                  </a:moveTo>
                  <a:cubicBezTo>
                    <a:pt x="113" y="1"/>
                    <a:pt x="1" y="112"/>
                    <a:pt x="1" y="242"/>
                  </a:cubicBezTo>
                  <a:lnTo>
                    <a:pt x="2551" y="242"/>
                  </a:lnTo>
                  <a:cubicBezTo>
                    <a:pt x="2551" y="112"/>
                    <a:pt x="2458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9"/>
            <p:cNvSpPr/>
            <p:nvPr/>
          </p:nvSpPr>
          <p:spPr>
            <a:xfrm>
              <a:off x="6671400" y="1627550"/>
              <a:ext cx="36300" cy="201950"/>
            </a:xfrm>
            <a:custGeom>
              <a:avLst/>
              <a:gdLst/>
              <a:ahLst/>
              <a:cxnLst/>
              <a:rect l="l" t="t" r="r" b="b"/>
              <a:pathLst>
                <a:path w="1452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6664875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9"/>
            <p:cNvSpPr/>
            <p:nvPr/>
          </p:nvSpPr>
          <p:spPr>
            <a:xfrm>
              <a:off x="6674200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8" y="206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9"/>
            <p:cNvSpPr/>
            <p:nvPr/>
          </p:nvSpPr>
          <p:spPr>
            <a:xfrm>
              <a:off x="6657450" y="1831325"/>
              <a:ext cx="63750" cy="6075"/>
            </a:xfrm>
            <a:custGeom>
              <a:avLst/>
              <a:gdLst/>
              <a:ahLst/>
              <a:cxnLst/>
              <a:rect l="l" t="t" r="r" b="b"/>
              <a:pathLst>
                <a:path w="2550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50" y="242"/>
                  </a:lnTo>
                  <a:cubicBezTo>
                    <a:pt x="2550" y="112"/>
                    <a:pt x="2457" y="1"/>
                    <a:pt x="232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6778875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9"/>
            <p:cNvSpPr/>
            <p:nvPr/>
          </p:nvSpPr>
          <p:spPr>
            <a:xfrm>
              <a:off x="6772350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9"/>
            <p:cNvSpPr/>
            <p:nvPr/>
          </p:nvSpPr>
          <p:spPr>
            <a:xfrm>
              <a:off x="6781675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8" y="206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9"/>
            <p:cNvSpPr/>
            <p:nvPr/>
          </p:nvSpPr>
          <p:spPr>
            <a:xfrm>
              <a:off x="6764925" y="1831325"/>
              <a:ext cx="63750" cy="6075"/>
            </a:xfrm>
            <a:custGeom>
              <a:avLst/>
              <a:gdLst/>
              <a:ahLst/>
              <a:cxnLst/>
              <a:rect l="l" t="t" r="r" b="b"/>
              <a:pathLst>
                <a:path w="2550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50" y="242"/>
                  </a:lnTo>
                  <a:cubicBezTo>
                    <a:pt x="2550" y="112"/>
                    <a:pt x="2457" y="1"/>
                    <a:pt x="232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9"/>
            <p:cNvSpPr/>
            <p:nvPr/>
          </p:nvSpPr>
          <p:spPr>
            <a:xfrm>
              <a:off x="6886350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1" y="0"/>
                  </a:moveTo>
                  <a:lnTo>
                    <a:pt x="1" y="7351"/>
                  </a:lnTo>
                  <a:cubicBezTo>
                    <a:pt x="1" y="7388"/>
                    <a:pt x="1" y="7407"/>
                    <a:pt x="1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9"/>
            <p:cNvSpPr/>
            <p:nvPr/>
          </p:nvSpPr>
          <p:spPr>
            <a:xfrm>
              <a:off x="6879825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9"/>
            <p:cNvSpPr/>
            <p:nvPr/>
          </p:nvSpPr>
          <p:spPr>
            <a:xfrm>
              <a:off x="6889150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9"/>
            <p:cNvSpPr/>
            <p:nvPr/>
          </p:nvSpPr>
          <p:spPr>
            <a:xfrm>
              <a:off x="6872400" y="1831325"/>
              <a:ext cx="64225" cy="6075"/>
            </a:xfrm>
            <a:custGeom>
              <a:avLst/>
              <a:gdLst/>
              <a:ahLst/>
              <a:cxnLst/>
              <a:rect l="l" t="t" r="r" b="b"/>
              <a:pathLst>
                <a:path w="2569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68" y="242"/>
                  </a:lnTo>
                  <a:cubicBezTo>
                    <a:pt x="2568" y="112"/>
                    <a:pt x="2457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9"/>
            <p:cNvSpPr/>
            <p:nvPr/>
          </p:nvSpPr>
          <p:spPr>
            <a:xfrm>
              <a:off x="6993825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1" y="0"/>
                  </a:moveTo>
                  <a:lnTo>
                    <a:pt x="1" y="7351"/>
                  </a:lnTo>
                  <a:cubicBezTo>
                    <a:pt x="1" y="7388"/>
                    <a:pt x="1" y="7407"/>
                    <a:pt x="1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9"/>
            <p:cNvSpPr/>
            <p:nvPr/>
          </p:nvSpPr>
          <p:spPr>
            <a:xfrm>
              <a:off x="6987325" y="1621025"/>
              <a:ext cx="49325" cy="6550"/>
            </a:xfrm>
            <a:custGeom>
              <a:avLst/>
              <a:gdLst/>
              <a:ahLst/>
              <a:cxnLst/>
              <a:rect l="l" t="t" r="r" b="b"/>
              <a:pathLst>
                <a:path w="1973" h="262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205"/>
                    <a:pt x="56" y="261"/>
                    <a:pt x="130" y="261"/>
                  </a:cubicBezTo>
                  <a:lnTo>
                    <a:pt x="1843" y="261"/>
                  </a:lnTo>
                  <a:cubicBezTo>
                    <a:pt x="1917" y="261"/>
                    <a:pt x="1973" y="205"/>
                    <a:pt x="1973" y="131"/>
                  </a:cubicBezTo>
                  <a:cubicBezTo>
                    <a:pt x="1973" y="56"/>
                    <a:pt x="1917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9"/>
            <p:cNvSpPr/>
            <p:nvPr/>
          </p:nvSpPr>
          <p:spPr>
            <a:xfrm>
              <a:off x="6996625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9"/>
            <p:cNvSpPr/>
            <p:nvPr/>
          </p:nvSpPr>
          <p:spPr>
            <a:xfrm>
              <a:off x="6979875" y="1831325"/>
              <a:ext cx="64225" cy="6075"/>
            </a:xfrm>
            <a:custGeom>
              <a:avLst/>
              <a:gdLst/>
              <a:ahLst/>
              <a:cxnLst/>
              <a:rect l="l" t="t" r="r" b="b"/>
              <a:pathLst>
                <a:path w="2569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69" y="242"/>
                  </a:lnTo>
                  <a:cubicBezTo>
                    <a:pt x="2569" y="112"/>
                    <a:pt x="2457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9"/>
            <p:cNvSpPr/>
            <p:nvPr/>
          </p:nvSpPr>
          <p:spPr>
            <a:xfrm>
              <a:off x="6449000" y="1901125"/>
              <a:ext cx="24225" cy="136350"/>
            </a:xfrm>
            <a:custGeom>
              <a:avLst/>
              <a:gdLst/>
              <a:ahLst/>
              <a:cxnLst/>
              <a:rect l="l" t="t" r="r" b="b"/>
              <a:pathLst>
                <a:path w="969" h="5454" extrusionOk="0">
                  <a:moveTo>
                    <a:pt x="484" y="0"/>
                  </a:moveTo>
                  <a:cubicBezTo>
                    <a:pt x="205" y="0"/>
                    <a:pt x="0" y="205"/>
                    <a:pt x="0" y="484"/>
                  </a:cubicBezTo>
                  <a:lnTo>
                    <a:pt x="0" y="4969"/>
                  </a:lnTo>
                  <a:cubicBezTo>
                    <a:pt x="0" y="5248"/>
                    <a:pt x="205" y="5453"/>
                    <a:pt x="484" y="5453"/>
                  </a:cubicBezTo>
                  <a:cubicBezTo>
                    <a:pt x="745" y="5453"/>
                    <a:pt x="968" y="5248"/>
                    <a:pt x="968" y="4969"/>
                  </a:cubicBezTo>
                  <a:lnTo>
                    <a:pt x="968" y="484"/>
                  </a:lnTo>
                  <a:cubicBezTo>
                    <a:pt x="968" y="205"/>
                    <a:pt x="745" y="0"/>
                    <a:pt x="484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30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41"/>
          <p:cNvSpPr/>
          <p:nvPr/>
        </p:nvSpPr>
        <p:spPr>
          <a:xfrm>
            <a:off x="1901100" y="1398900"/>
            <a:ext cx="5341800" cy="423300"/>
          </a:xfrm>
          <a:prstGeom prst="trapezoid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Какво означава </a:t>
            </a:r>
            <a:r>
              <a:rPr lang="en-US" sz="16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STREAM</a:t>
            </a:r>
            <a:r>
              <a:rPr lang="en" sz="16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?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1390" name="Google Shape;1390;p41"/>
          <p:cNvGrpSpPr/>
          <p:nvPr/>
        </p:nvGrpSpPr>
        <p:grpSpPr>
          <a:xfrm>
            <a:off x="1742063" y="2912688"/>
            <a:ext cx="853015" cy="684611"/>
            <a:chOff x="1286475" y="1815775"/>
            <a:chExt cx="853015" cy="684611"/>
          </a:xfrm>
        </p:grpSpPr>
        <p:sp>
          <p:nvSpPr>
            <p:cNvPr id="1391" name="Google Shape;1391;p41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1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41"/>
          <p:cNvGrpSpPr/>
          <p:nvPr/>
        </p:nvGrpSpPr>
        <p:grpSpPr>
          <a:xfrm>
            <a:off x="2707196" y="2902173"/>
            <a:ext cx="853015" cy="684611"/>
            <a:chOff x="1286475" y="1815775"/>
            <a:chExt cx="853015" cy="684611"/>
          </a:xfrm>
        </p:grpSpPr>
        <p:sp>
          <p:nvSpPr>
            <p:cNvPr id="1394" name="Google Shape;1394;p41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1"/>
            <p:cNvSpPr/>
            <p:nvPr/>
          </p:nvSpPr>
          <p:spPr>
            <a:xfrm>
              <a:off x="1346103" y="1849502"/>
              <a:ext cx="759191" cy="618464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fr-FR" sz="2000" dirty="0">
                <a:solidFill>
                  <a:srgbClr val="FFFFFF"/>
                </a:solidFill>
                <a:latin typeface="Black Han Sans"/>
                <a:ea typeface="Black Han Sans"/>
                <a:cs typeface="Black Han Sans"/>
                <a:sym typeface="Black Han Sans"/>
              </a:endParaRPr>
            </a:p>
            <a:p>
              <a:pPr algn="ctr"/>
              <a:r>
                <a:rPr lang="fr-FR" sz="2000" dirty="0">
                  <a:solidFill>
                    <a:srgbClr val="FFFFFF"/>
                  </a:solidFill>
                  <a:latin typeface="Black Han Sans"/>
                  <a:ea typeface="Black Han Sans"/>
                  <a:cs typeface="Black Han Sans"/>
                  <a:sym typeface="Black Han Sans"/>
                </a:rPr>
                <a:t>T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6" name="Google Shape;1396;p41"/>
          <p:cNvGrpSpPr/>
          <p:nvPr/>
        </p:nvGrpSpPr>
        <p:grpSpPr>
          <a:xfrm>
            <a:off x="4750314" y="2912688"/>
            <a:ext cx="853015" cy="684611"/>
            <a:chOff x="1286475" y="1815775"/>
            <a:chExt cx="853015" cy="684611"/>
          </a:xfrm>
        </p:grpSpPr>
        <p:sp>
          <p:nvSpPr>
            <p:cNvPr id="1397" name="Google Shape;1397;p41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1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41"/>
          <p:cNvGrpSpPr/>
          <p:nvPr/>
        </p:nvGrpSpPr>
        <p:grpSpPr>
          <a:xfrm>
            <a:off x="6780321" y="2896441"/>
            <a:ext cx="853015" cy="684611"/>
            <a:chOff x="1286475" y="1815775"/>
            <a:chExt cx="853015" cy="684611"/>
          </a:xfrm>
        </p:grpSpPr>
        <p:sp>
          <p:nvSpPr>
            <p:cNvPr id="1400" name="Google Shape;1400;p41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1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2" name="Google Shape;1402;p41"/>
          <p:cNvSpPr/>
          <p:nvPr/>
        </p:nvSpPr>
        <p:spPr>
          <a:xfrm>
            <a:off x="1747348" y="3742846"/>
            <a:ext cx="36" cy="3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CA8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3" name="Google Shape;1403;p41"/>
          <p:cNvGrpSpPr/>
          <p:nvPr/>
        </p:nvGrpSpPr>
        <p:grpSpPr>
          <a:xfrm flipH="1">
            <a:off x="713231" y="4337929"/>
            <a:ext cx="705717" cy="407438"/>
            <a:chOff x="637606" y="4188029"/>
            <a:chExt cx="705717" cy="407438"/>
          </a:xfrm>
        </p:grpSpPr>
        <p:sp>
          <p:nvSpPr>
            <p:cNvPr id="1404" name="Google Shape;1404;p41"/>
            <p:cNvSpPr/>
            <p:nvPr/>
          </p:nvSpPr>
          <p:spPr>
            <a:xfrm>
              <a:off x="1239253" y="4198508"/>
              <a:ext cx="77473" cy="356508"/>
            </a:xfrm>
            <a:custGeom>
              <a:avLst/>
              <a:gdLst/>
              <a:ahLst/>
              <a:cxnLst/>
              <a:rect l="l" t="t" r="r" b="b"/>
              <a:pathLst>
                <a:path w="2144" h="9866" extrusionOk="0">
                  <a:moveTo>
                    <a:pt x="1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1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1"/>
            <p:cNvSpPr/>
            <p:nvPr/>
          </p:nvSpPr>
          <p:spPr>
            <a:xfrm>
              <a:off x="1246517" y="4330798"/>
              <a:ext cx="62947" cy="216160"/>
            </a:xfrm>
            <a:custGeom>
              <a:avLst/>
              <a:gdLst/>
              <a:ahLst/>
              <a:cxnLst/>
              <a:rect l="l" t="t" r="r" b="b"/>
              <a:pathLst>
                <a:path w="1742" h="5982" extrusionOk="0">
                  <a:moveTo>
                    <a:pt x="1" y="0"/>
                  </a:moveTo>
                  <a:lnTo>
                    <a:pt x="1742" y="0"/>
                  </a:lnTo>
                  <a:lnTo>
                    <a:pt x="1742" y="5982"/>
                  </a:lnTo>
                  <a:lnTo>
                    <a:pt x="1" y="59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1"/>
            <p:cNvSpPr/>
            <p:nvPr/>
          </p:nvSpPr>
          <p:spPr>
            <a:xfrm>
              <a:off x="1228774" y="4188029"/>
              <a:ext cx="98432" cy="20994"/>
            </a:xfrm>
            <a:custGeom>
              <a:avLst/>
              <a:gdLst/>
              <a:ahLst/>
              <a:cxnLst/>
              <a:rect l="l" t="t" r="r" b="b"/>
              <a:pathLst>
                <a:path w="2724" h="581" extrusionOk="0">
                  <a:moveTo>
                    <a:pt x="2433" y="581"/>
                  </a:moveTo>
                  <a:lnTo>
                    <a:pt x="291" y="581"/>
                  </a:lnTo>
                  <a:cubicBezTo>
                    <a:pt x="135" y="581"/>
                    <a:pt x="1" y="447"/>
                    <a:pt x="1" y="291"/>
                  </a:cubicBezTo>
                  <a:lnTo>
                    <a:pt x="1" y="291"/>
                  </a:lnTo>
                  <a:cubicBezTo>
                    <a:pt x="1" y="135"/>
                    <a:pt x="135" y="1"/>
                    <a:pt x="291" y="1"/>
                  </a:cubicBezTo>
                  <a:lnTo>
                    <a:pt x="2433" y="1"/>
                  </a:lnTo>
                  <a:cubicBezTo>
                    <a:pt x="2590" y="1"/>
                    <a:pt x="2724" y="135"/>
                    <a:pt x="2724" y="291"/>
                  </a:cubicBezTo>
                  <a:lnTo>
                    <a:pt x="2724" y="291"/>
                  </a:lnTo>
                  <a:cubicBezTo>
                    <a:pt x="2724" y="447"/>
                    <a:pt x="2590" y="581"/>
                    <a:pt x="2433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1293311" y="4268682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23"/>
                    <a:pt x="0" y="68"/>
                  </a:cubicBezTo>
                  <a:cubicBezTo>
                    <a:pt x="0" y="90"/>
                    <a:pt x="45" y="134"/>
                    <a:pt x="67" y="134"/>
                  </a:cubicBezTo>
                  <a:lnTo>
                    <a:pt x="447" y="134"/>
                  </a:lnTo>
                  <a:cubicBezTo>
                    <a:pt x="469" y="134"/>
                    <a:pt x="513" y="90"/>
                    <a:pt x="513" y="68"/>
                  </a:cubicBezTo>
                  <a:cubicBezTo>
                    <a:pt x="513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1"/>
            <p:cNvSpPr/>
            <p:nvPr/>
          </p:nvSpPr>
          <p:spPr>
            <a:xfrm>
              <a:off x="1293311" y="4313851"/>
              <a:ext cx="18573" cy="4083"/>
            </a:xfrm>
            <a:custGeom>
              <a:avLst/>
              <a:gdLst/>
              <a:ahLst/>
              <a:cxnLst/>
              <a:rect l="l" t="t" r="r" b="b"/>
              <a:pathLst>
                <a:path w="514" h="113" extrusionOk="0">
                  <a:moveTo>
                    <a:pt x="67" y="0"/>
                  </a:moveTo>
                  <a:cubicBezTo>
                    <a:pt x="45" y="0"/>
                    <a:pt x="0" y="23"/>
                    <a:pt x="0" y="45"/>
                  </a:cubicBezTo>
                  <a:cubicBezTo>
                    <a:pt x="0" y="90"/>
                    <a:pt x="45" y="112"/>
                    <a:pt x="67" y="112"/>
                  </a:cubicBezTo>
                  <a:lnTo>
                    <a:pt x="447" y="112"/>
                  </a:lnTo>
                  <a:cubicBezTo>
                    <a:pt x="469" y="112"/>
                    <a:pt x="513" y="90"/>
                    <a:pt x="513" y="45"/>
                  </a:cubicBezTo>
                  <a:cubicBezTo>
                    <a:pt x="513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1"/>
            <p:cNvSpPr/>
            <p:nvPr/>
          </p:nvSpPr>
          <p:spPr>
            <a:xfrm>
              <a:off x="1293311" y="4358188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23"/>
                    <a:pt x="0" y="68"/>
                  </a:cubicBezTo>
                  <a:cubicBezTo>
                    <a:pt x="0" y="90"/>
                    <a:pt x="45" y="135"/>
                    <a:pt x="67" y="135"/>
                  </a:cubicBezTo>
                  <a:lnTo>
                    <a:pt x="447" y="135"/>
                  </a:lnTo>
                  <a:cubicBezTo>
                    <a:pt x="469" y="135"/>
                    <a:pt x="513" y="90"/>
                    <a:pt x="513" y="68"/>
                  </a:cubicBezTo>
                  <a:cubicBezTo>
                    <a:pt x="513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1293311" y="4402562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45"/>
                    <a:pt x="0" y="67"/>
                  </a:cubicBezTo>
                  <a:cubicBezTo>
                    <a:pt x="0" y="112"/>
                    <a:pt x="45" y="134"/>
                    <a:pt x="67" y="134"/>
                  </a:cubicBezTo>
                  <a:lnTo>
                    <a:pt x="447" y="134"/>
                  </a:lnTo>
                  <a:cubicBezTo>
                    <a:pt x="469" y="134"/>
                    <a:pt x="513" y="112"/>
                    <a:pt x="513" y="67"/>
                  </a:cubicBezTo>
                  <a:cubicBezTo>
                    <a:pt x="513" y="45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1"/>
            <p:cNvSpPr/>
            <p:nvPr/>
          </p:nvSpPr>
          <p:spPr>
            <a:xfrm>
              <a:off x="1293311" y="4447731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0"/>
                  </a:moveTo>
                  <a:cubicBezTo>
                    <a:pt x="45" y="0"/>
                    <a:pt x="0" y="23"/>
                    <a:pt x="0" y="67"/>
                  </a:cubicBezTo>
                  <a:cubicBezTo>
                    <a:pt x="0" y="90"/>
                    <a:pt x="45" y="134"/>
                    <a:pt x="67" y="134"/>
                  </a:cubicBezTo>
                  <a:lnTo>
                    <a:pt x="447" y="134"/>
                  </a:lnTo>
                  <a:cubicBezTo>
                    <a:pt x="469" y="134"/>
                    <a:pt x="513" y="90"/>
                    <a:pt x="513" y="67"/>
                  </a:cubicBezTo>
                  <a:cubicBezTo>
                    <a:pt x="513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1"/>
            <p:cNvSpPr/>
            <p:nvPr/>
          </p:nvSpPr>
          <p:spPr>
            <a:xfrm>
              <a:off x="1293311" y="4492069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46"/>
                    <a:pt x="0" y="68"/>
                  </a:cubicBezTo>
                  <a:cubicBezTo>
                    <a:pt x="0" y="113"/>
                    <a:pt x="45" y="135"/>
                    <a:pt x="67" y="135"/>
                  </a:cubicBezTo>
                  <a:lnTo>
                    <a:pt x="447" y="135"/>
                  </a:lnTo>
                  <a:cubicBezTo>
                    <a:pt x="469" y="135"/>
                    <a:pt x="513" y="113"/>
                    <a:pt x="513" y="68"/>
                  </a:cubicBezTo>
                  <a:cubicBezTo>
                    <a:pt x="513" y="46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1211827" y="453723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1" y="1585"/>
                  </a:moveTo>
                  <a:lnTo>
                    <a:pt x="269" y="1585"/>
                  </a:lnTo>
                  <a:cubicBezTo>
                    <a:pt x="113" y="1585"/>
                    <a:pt x="1" y="1429"/>
                    <a:pt x="46" y="1295"/>
                  </a:cubicBezTo>
                  <a:lnTo>
                    <a:pt x="224" y="313"/>
                  </a:lnTo>
                  <a:cubicBezTo>
                    <a:pt x="269" y="135"/>
                    <a:pt x="425" y="1"/>
                    <a:pt x="626" y="1"/>
                  </a:cubicBezTo>
                  <a:lnTo>
                    <a:pt x="3036" y="1"/>
                  </a:lnTo>
                  <a:cubicBezTo>
                    <a:pt x="3215" y="1"/>
                    <a:pt x="3393" y="135"/>
                    <a:pt x="3416" y="313"/>
                  </a:cubicBezTo>
                  <a:lnTo>
                    <a:pt x="3617" y="1295"/>
                  </a:lnTo>
                  <a:cubicBezTo>
                    <a:pt x="3639" y="1429"/>
                    <a:pt x="3527" y="1585"/>
                    <a:pt x="3371" y="1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1"/>
            <p:cNvSpPr/>
            <p:nvPr/>
          </p:nvSpPr>
          <p:spPr>
            <a:xfrm>
              <a:off x="1047304" y="4199427"/>
              <a:ext cx="77473" cy="356508"/>
            </a:xfrm>
            <a:custGeom>
              <a:avLst/>
              <a:gdLst/>
              <a:ahLst/>
              <a:cxnLst/>
              <a:rect l="l" t="t" r="r" b="b"/>
              <a:pathLst>
                <a:path w="2144" h="9866" extrusionOk="0">
                  <a:moveTo>
                    <a:pt x="1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1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1"/>
            <p:cNvSpPr/>
            <p:nvPr/>
          </p:nvSpPr>
          <p:spPr>
            <a:xfrm>
              <a:off x="1055399" y="4404276"/>
              <a:ext cx="62116" cy="144432"/>
            </a:xfrm>
            <a:custGeom>
              <a:avLst/>
              <a:gdLst/>
              <a:ahLst/>
              <a:cxnLst/>
              <a:rect l="l" t="t" r="r" b="b"/>
              <a:pathLst>
                <a:path w="1719" h="3997" extrusionOk="0">
                  <a:moveTo>
                    <a:pt x="0" y="1"/>
                  </a:moveTo>
                  <a:lnTo>
                    <a:pt x="1719" y="1"/>
                  </a:lnTo>
                  <a:lnTo>
                    <a:pt x="1719" y="3996"/>
                  </a:lnTo>
                  <a:lnTo>
                    <a:pt x="0" y="39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1"/>
            <p:cNvSpPr/>
            <p:nvPr/>
          </p:nvSpPr>
          <p:spPr>
            <a:xfrm>
              <a:off x="1036825" y="4188948"/>
              <a:ext cx="99227" cy="21826"/>
            </a:xfrm>
            <a:custGeom>
              <a:avLst/>
              <a:gdLst/>
              <a:ahLst/>
              <a:cxnLst/>
              <a:rect l="l" t="t" r="r" b="b"/>
              <a:pathLst>
                <a:path w="2746" h="604" extrusionOk="0">
                  <a:moveTo>
                    <a:pt x="2433" y="603"/>
                  </a:moveTo>
                  <a:lnTo>
                    <a:pt x="291" y="603"/>
                  </a:lnTo>
                  <a:cubicBezTo>
                    <a:pt x="135" y="603"/>
                    <a:pt x="1" y="469"/>
                    <a:pt x="1" y="291"/>
                  </a:cubicBezTo>
                  <a:lnTo>
                    <a:pt x="1" y="291"/>
                  </a:lnTo>
                  <a:cubicBezTo>
                    <a:pt x="1" y="135"/>
                    <a:pt x="135" y="1"/>
                    <a:pt x="291" y="1"/>
                  </a:cubicBezTo>
                  <a:lnTo>
                    <a:pt x="2433" y="1"/>
                  </a:lnTo>
                  <a:cubicBezTo>
                    <a:pt x="2612" y="1"/>
                    <a:pt x="2746" y="135"/>
                    <a:pt x="2746" y="291"/>
                  </a:cubicBezTo>
                  <a:lnTo>
                    <a:pt x="2746" y="291"/>
                  </a:lnTo>
                  <a:cubicBezTo>
                    <a:pt x="2746" y="469"/>
                    <a:pt x="2612" y="603"/>
                    <a:pt x="2433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1"/>
            <p:cNvSpPr/>
            <p:nvPr/>
          </p:nvSpPr>
          <p:spPr>
            <a:xfrm>
              <a:off x="1102157" y="4269601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3" y="1"/>
                    <a:pt x="1" y="45"/>
                    <a:pt x="1" y="68"/>
                  </a:cubicBezTo>
                  <a:cubicBezTo>
                    <a:pt x="1" y="112"/>
                    <a:pt x="23" y="135"/>
                    <a:pt x="67" y="135"/>
                  </a:cubicBezTo>
                  <a:lnTo>
                    <a:pt x="425" y="135"/>
                  </a:lnTo>
                  <a:cubicBezTo>
                    <a:pt x="469" y="135"/>
                    <a:pt x="492" y="112"/>
                    <a:pt x="492" y="68"/>
                  </a:cubicBezTo>
                  <a:cubicBezTo>
                    <a:pt x="492" y="45"/>
                    <a:pt x="46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1"/>
            <p:cNvSpPr/>
            <p:nvPr/>
          </p:nvSpPr>
          <p:spPr>
            <a:xfrm>
              <a:off x="1102157" y="4314770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7" y="1"/>
                  </a:moveTo>
                  <a:cubicBezTo>
                    <a:pt x="23" y="1"/>
                    <a:pt x="1" y="23"/>
                    <a:pt x="1" y="67"/>
                  </a:cubicBezTo>
                  <a:cubicBezTo>
                    <a:pt x="1" y="90"/>
                    <a:pt x="23" y="112"/>
                    <a:pt x="67" y="112"/>
                  </a:cubicBezTo>
                  <a:lnTo>
                    <a:pt x="425" y="112"/>
                  </a:lnTo>
                  <a:cubicBezTo>
                    <a:pt x="469" y="112"/>
                    <a:pt x="492" y="90"/>
                    <a:pt x="492" y="67"/>
                  </a:cubicBezTo>
                  <a:cubicBezTo>
                    <a:pt x="492" y="23"/>
                    <a:pt x="46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1"/>
            <p:cNvSpPr/>
            <p:nvPr/>
          </p:nvSpPr>
          <p:spPr>
            <a:xfrm>
              <a:off x="1102157" y="4359144"/>
              <a:ext cx="17778" cy="4842"/>
            </a:xfrm>
            <a:custGeom>
              <a:avLst/>
              <a:gdLst/>
              <a:ahLst/>
              <a:cxnLst/>
              <a:rect l="l" t="t" r="r" b="b"/>
              <a:pathLst>
                <a:path w="492" h="134" extrusionOk="0">
                  <a:moveTo>
                    <a:pt x="67" y="0"/>
                  </a:moveTo>
                  <a:cubicBezTo>
                    <a:pt x="23" y="0"/>
                    <a:pt x="1" y="45"/>
                    <a:pt x="1" y="67"/>
                  </a:cubicBezTo>
                  <a:cubicBezTo>
                    <a:pt x="1" y="112"/>
                    <a:pt x="23" y="134"/>
                    <a:pt x="67" y="134"/>
                  </a:cubicBezTo>
                  <a:lnTo>
                    <a:pt x="425" y="134"/>
                  </a:lnTo>
                  <a:cubicBezTo>
                    <a:pt x="469" y="134"/>
                    <a:pt x="492" y="112"/>
                    <a:pt x="492" y="67"/>
                  </a:cubicBezTo>
                  <a:cubicBezTo>
                    <a:pt x="492" y="45"/>
                    <a:pt x="46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1"/>
            <p:cNvSpPr/>
            <p:nvPr/>
          </p:nvSpPr>
          <p:spPr>
            <a:xfrm>
              <a:off x="1102157" y="4404276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7" y="1"/>
                  </a:moveTo>
                  <a:cubicBezTo>
                    <a:pt x="23" y="1"/>
                    <a:pt x="1" y="23"/>
                    <a:pt x="1" y="68"/>
                  </a:cubicBezTo>
                  <a:cubicBezTo>
                    <a:pt x="1" y="90"/>
                    <a:pt x="23" y="113"/>
                    <a:pt x="67" y="113"/>
                  </a:cubicBezTo>
                  <a:lnTo>
                    <a:pt x="425" y="113"/>
                  </a:lnTo>
                  <a:cubicBezTo>
                    <a:pt x="469" y="113"/>
                    <a:pt x="492" y="90"/>
                    <a:pt x="492" y="68"/>
                  </a:cubicBezTo>
                  <a:cubicBezTo>
                    <a:pt x="492" y="23"/>
                    <a:pt x="46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1"/>
            <p:cNvSpPr/>
            <p:nvPr/>
          </p:nvSpPr>
          <p:spPr>
            <a:xfrm>
              <a:off x="1102157" y="4448650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0"/>
                  </a:moveTo>
                  <a:cubicBezTo>
                    <a:pt x="23" y="0"/>
                    <a:pt x="1" y="23"/>
                    <a:pt x="1" y="67"/>
                  </a:cubicBezTo>
                  <a:cubicBezTo>
                    <a:pt x="1" y="112"/>
                    <a:pt x="23" y="134"/>
                    <a:pt x="67" y="134"/>
                  </a:cubicBezTo>
                  <a:lnTo>
                    <a:pt x="425" y="134"/>
                  </a:lnTo>
                  <a:cubicBezTo>
                    <a:pt x="469" y="134"/>
                    <a:pt x="492" y="112"/>
                    <a:pt x="492" y="67"/>
                  </a:cubicBezTo>
                  <a:cubicBezTo>
                    <a:pt x="492" y="23"/>
                    <a:pt x="46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1"/>
            <p:cNvSpPr/>
            <p:nvPr/>
          </p:nvSpPr>
          <p:spPr>
            <a:xfrm>
              <a:off x="1102157" y="4493819"/>
              <a:ext cx="17778" cy="4047"/>
            </a:xfrm>
            <a:custGeom>
              <a:avLst/>
              <a:gdLst/>
              <a:ahLst/>
              <a:cxnLst/>
              <a:rect l="l" t="t" r="r" b="b"/>
              <a:pathLst>
                <a:path w="492" h="112" extrusionOk="0">
                  <a:moveTo>
                    <a:pt x="67" y="0"/>
                  </a:moveTo>
                  <a:cubicBezTo>
                    <a:pt x="23" y="0"/>
                    <a:pt x="1" y="23"/>
                    <a:pt x="1" y="45"/>
                  </a:cubicBezTo>
                  <a:cubicBezTo>
                    <a:pt x="1" y="90"/>
                    <a:pt x="23" y="112"/>
                    <a:pt x="67" y="112"/>
                  </a:cubicBezTo>
                  <a:lnTo>
                    <a:pt x="425" y="112"/>
                  </a:lnTo>
                  <a:cubicBezTo>
                    <a:pt x="469" y="112"/>
                    <a:pt x="492" y="90"/>
                    <a:pt x="492" y="45"/>
                  </a:cubicBezTo>
                  <a:cubicBezTo>
                    <a:pt x="492" y="23"/>
                    <a:pt x="46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1"/>
            <p:cNvSpPr/>
            <p:nvPr/>
          </p:nvSpPr>
          <p:spPr>
            <a:xfrm>
              <a:off x="1020709" y="453815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0" y="1586"/>
                  </a:moveTo>
                  <a:lnTo>
                    <a:pt x="268" y="1586"/>
                  </a:lnTo>
                  <a:cubicBezTo>
                    <a:pt x="112" y="1586"/>
                    <a:pt x="0" y="1452"/>
                    <a:pt x="23" y="1295"/>
                  </a:cubicBezTo>
                  <a:lnTo>
                    <a:pt x="224" y="336"/>
                  </a:lnTo>
                  <a:cubicBezTo>
                    <a:pt x="246" y="135"/>
                    <a:pt x="424" y="1"/>
                    <a:pt x="603" y="1"/>
                  </a:cubicBezTo>
                  <a:lnTo>
                    <a:pt x="3013" y="1"/>
                  </a:lnTo>
                  <a:cubicBezTo>
                    <a:pt x="3214" y="1"/>
                    <a:pt x="3370" y="135"/>
                    <a:pt x="3415" y="336"/>
                  </a:cubicBezTo>
                  <a:lnTo>
                    <a:pt x="3594" y="1295"/>
                  </a:lnTo>
                  <a:cubicBezTo>
                    <a:pt x="3638" y="1452"/>
                    <a:pt x="3527" y="1586"/>
                    <a:pt x="3370" y="1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1"/>
            <p:cNvSpPr/>
            <p:nvPr/>
          </p:nvSpPr>
          <p:spPr>
            <a:xfrm>
              <a:off x="856186" y="4198508"/>
              <a:ext cx="77437" cy="356508"/>
            </a:xfrm>
            <a:custGeom>
              <a:avLst/>
              <a:gdLst/>
              <a:ahLst/>
              <a:cxnLst/>
              <a:rect l="l" t="t" r="r" b="b"/>
              <a:pathLst>
                <a:path w="2143" h="9866" extrusionOk="0">
                  <a:moveTo>
                    <a:pt x="0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0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1"/>
            <p:cNvSpPr/>
            <p:nvPr/>
          </p:nvSpPr>
          <p:spPr>
            <a:xfrm>
              <a:off x="863449" y="4296109"/>
              <a:ext cx="62911" cy="250849"/>
            </a:xfrm>
            <a:custGeom>
              <a:avLst/>
              <a:gdLst/>
              <a:ahLst/>
              <a:cxnLst/>
              <a:rect l="l" t="t" r="r" b="b"/>
              <a:pathLst>
                <a:path w="1741" h="6942" extrusionOk="0">
                  <a:moveTo>
                    <a:pt x="0" y="0"/>
                  </a:moveTo>
                  <a:lnTo>
                    <a:pt x="1741" y="0"/>
                  </a:lnTo>
                  <a:lnTo>
                    <a:pt x="1741" y="6942"/>
                  </a:lnTo>
                  <a:lnTo>
                    <a:pt x="0" y="69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1"/>
            <p:cNvSpPr/>
            <p:nvPr/>
          </p:nvSpPr>
          <p:spPr>
            <a:xfrm>
              <a:off x="845707" y="4188029"/>
              <a:ext cx="98396" cy="20994"/>
            </a:xfrm>
            <a:custGeom>
              <a:avLst/>
              <a:gdLst/>
              <a:ahLst/>
              <a:cxnLst/>
              <a:rect l="l" t="t" r="r" b="b"/>
              <a:pathLst>
                <a:path w="2723" h="581" extrusionOk="0">
                  <a:moveTo>
                    <a:pt x="2433" y="581"/>
                  </a:moveTo>
                  <a:lnTo>
                    <a:pt x="290" y="581"/>
                  </a:lnTo>
                  <a:cubicBezTo>
                    <a:pt x="112" y="581"/>
                    <a:pt x="0" y="447"/>
                    <a:pt x="0" y="291"/>
                  </a:cubicBezTo>
                  <a:lnTo>
                    <a:pt x="0" y="291"/>
                  </a:lnTo>
                  <a:cubicBezTo>
                    <a:pt x="0" y="135"/>
                    <a:pt x="112" y="1"/>
                    <a:pt x="290" y="1"/>
                  </a:cubicBezTo>
                  <a:lnTo>
                    <a:pt x="2433" y="1"/>
                  </a:lnTo>
                  <a:cubicBezTo>
                    <a:pt x="2589" y="1"/>
                    <a:pt x="2723" y="135"/>
                    <a:pt x="2723" y="291"/>
                  </a:cubicBezTo>
                  <a:lnTo>
                    <a:pt x="2723" y="291"/>
                  </a:lnTo>
                  <a:cubicBezTo>
                    <a:pt x="2723" y="447"/>
                    <a:pt x="2589" y="581"/>
                    <a:pt x="2433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1"/>
            <p:cNvSpPr/>
            <p:nvPr/>
          </p:nvSpPr>
          <p:spPr>
            <a:xfrm>
              <a:off x="910208" y="426868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23"/>
                    <a:pt x="1" y="68"/>
                  </a:cubicBezTo>
                  <a:cubicBezTo>
                    <a:pt x="1" y="90"/>
                    <a:pt x="45" y="134"/>
                    <a:pt x="68" y="134"/>
                  </a:cubicBezTo>
                  <a:lnTo>
                    <a:pt x="447" y="134"/>
                  </a:lnTo>
                  <a:cubicBezTo>
                    <a:pt x="469" y="134"/>
                    <a:pt x="492" y="90"/>
                    <a:pt x="492" y="68"/>
                  </a:cubicBezTo>
                  <a:cubicBezTo>
                    <a:pt x="492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1"/>
            <p:cNvSpPr/>
            <p:nvPr/>
          </p:nvSpPr>
          <p:spPr>
            <a:xfrm>
              <a:off x="910208" y="4313851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8" y="0"/>
                  </a:moveTo>
                  <a:cubicBezTo>
                    <a:pt x="45" y="0"/>
                    <a:pt x="1" y="23"/>
                    <a:pt x="1" y="45"/>
                  </a:cubicBezTo>
                  <a:cubicBezTo>
                    <a:pt x="1" y="90"/>
                    <a:pt x="45" y="112"/>
                    <a:pt x="68" y="112"/>
                  </a:cubicBezTo>
                  <a:lnTo>
                    <a:pt x="447" y="112"/>
                  </a:lnTo>
                  <a:cubicBezTo>
                    <a:pt x="469" y="112"/>
                    <a:pt x="492" y="90"/>
                    <a:pt x="492" y="45"/>
                  </a:cubicBezTo>
                  <a:cubicBezTo>
                    <a:pt x="492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1"/>
            <p:cNvSpPr/>
            <p:nvPr/>
          </p:nvSpPr>
          <p:spPr>
            <a:xfrm>
              <a:off x="910208" y="4358188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23"/>
                    <a:pt x="1" y="68"/>
                  </a:cubicBezTo>
                  <a:cubicBezTo>
                    <a:pt x="1" y="90"/>
                    <a:pt x="45" y="135"/>
                    <a:pt x="68" y="135"/>
                  </a:cubicBezTo>
                  <a:lnTo>
                    <a:pt x="447" y="135"/>
                  </a:lnTo>
                  <a:cubicBezTo>
                    <a:pt x="469" y="135"/>
                    <a:pt x="492" y="90"/>
                    <a:pt x="492" y="68"/>
                  </a:cubicBezTo>
                  <a:cubicBezTo>
                    <a:pt x="492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1"/>
            <p:cNvSpPr/>
            <p:nvPr/>
          </p:nvSpPr>
          <p:spPr>
            <a:xfrm>
              <a:off x="910208" y="440256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45"/>
                    <a:pt x="1" y="67"/>
                  </a:cubicBezTo>
                  <a:cubicBezTo>
                    <a:pt x="1" y="112"/>
                    <a:pt x="45" y="134"/>
                    <a:pt x="68" y="134"/>
                  </a:cubicBezTo>
                  <a:lnTo>
                    <a:pt x="447" y="134"/>
                  </a:lnTo>
                  <a:cubicBezTo>
                    <a:pt x="469" y="134"/>
                    <a:pt x="492" y="112"/>
                    <a:pt x="492" y="67"/>
                  </a:cubicBezTo>
                  <a:cubicBezTo>
                    <a:pt x="492" y="45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1"/>
            <p:cNvSpPr/>
            <p:nvPr/>
          </p:nvSpPr>
          <p:spPr>
            <a:xfrm>
              <a:off x="910208" y="4447731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0"/>
                  </a:moveTo>
                  <a:cubicBezTo>
                    <a:pt x="45" y="0"/>
                    <a:pt x="1" y="23"/>
                    <a:pt x="1" y="67"/>
                  </a:cubicBezTo>
                  <a:cubicBezTo>
                    <a:pt x="1" y="90"/>
                    <a:pt x="45" y="134"/>
                    <a:pt x="68" y="134"/>
                  </a:cubicBezTo>
                  <a:lnTo>
                    <a:pt x="447" y="134"/>
                  </a:lnTo>
                  <a:cubicBezTo>
                    <a:pt x="469" y="134"/>
                    <a:pt x="492" y="90"/>
                    <a:pt x="492" y="67"/>
                  </a:cubicBezTo>
                  <a:cubicBezTo>
                    <a:pt x="492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1"/>
            <p:cNvSpPr/>
            <p:nvPr/>
          </p:nvSpPr>
          <p:spPr>
            <a:xfrm>
              <a:off x="910208" y="4492069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46"/>
                    <a:pt x="1" y="68"/>
                  </a:cubicBezTo>
                  <a:cubicBezTo>
                    <a:pt x="1" y="113"/>
                    <a:pt x="45" y="135"/>
                    <a:pt x="68" y="135"/>
                  </a:cubicBezTo>
                  <a:lnTo>
                    <a:pt x="447" y="135"/>
                  </a:lnTo>
                  <a:cubicBezTo>
                    <a:pt x="469" y="135"/>
                    <a:pt x="492" y="113"/>
                    <a:pt x="492" y="68"/>
                  </a:cubicBezTo>
                  <a:cubicBezTo>
                    <a:pt x="492" y="46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1"/>
            <p:cNvSpPr/>
            <p:nvPr/>
          </p:nvSpPr>
          <p:spPr>
            <a:xfrm>
              <a:off x="828760" y="453723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1" y="1585"/>
                  </a:moveTo>
                  <a:lnTo>
                    <a:pt x="268" y="1585"/>
                  </a:lnTo>
                  <a:cubicBezTo>
                    <a:pt x="112" y="1585"/>
                    <a:pt x="0" y="1429"/>
                    <a:pt x="45" y="1295"/>
                  </a:cubicBezTo>
                  <a:lnTo>
                    <a:pt x="224" y="313"/>
                  </a:lnTo>
                  <a:cubicBezTo>
                    <a:pt x="268" y="135"/>
                    <a:pt x="424" y="1"/>
                    <a:pt x="625" y="1"/>
                  </a:cubicBezTo>
                  <a:lnTo>
                    <a:pt x="3036" y="1"/>
                  </a:lnTo>
                  <a:cubicBezTo>
                    <a:pt x="3214" y="1"/>
                    <a:pt x="3393" y="135"/>
                    <a:pt x="3415" y="313"/>
                  </a:cubicBezTo>
                  <a:lnTo>
                    <a:pt x="3616" y="1295"/>
                  </a:lnTo>
                  <a:cubicBezTo>
                    <a:pt x="3638" y="1429"/>
                    <a:pt x="3527" y="1585"/>
                    <a:pt x="3371" y="1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1"/>
            <p:cNvSpPr/>
            <p:nvPr/>
          </p:nvSpPr>
          <p:spPr>
            <a:xfrm>
              <a:off x="664237" y="4198508"/>
              <a:ext cx="77437" cy="356508"/>
            </a:xfrm>
            <a:custGeom>
              <a:avLst/>
              <a:gdLst/>
              <a:ahLst/>
              <a:cxnLst/>
              <a:rect l="l" t="t" r="r" b="b"/>
              <a:pathLst>
                <a:path w="2143" h="9866" extrusionOk="0">
                  <a:moveTo>
                    <a:pt x="0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0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1"/>
            <p:cNvSpPr/>
            <p:nvPr/>
          </p:nvSpPr>
          <p:spPr>
            <a:xfrm>
              <a:off x="671500" y="4340446"/>
              <a:ext cx="62947" cy="206512"/>
            </a:xfrm>
            <a:custGeom>
              <a:avLst/>
              <a:gdLst/>
              <a:ahLst/>
              <a:cxnLst/>
              <a:rect l="l" t="t" r="r" b="b"/>
              <a:pathLst>
                <a:path w="1742" h="5715" extrusionOk="0">
                  <a:moveTo>
                    <a:pt x="0" y="1"/>
                  </a:moveTo>
                  <a:lnTo>
                    <a:pt x="1741" y="1"/>
                  </a:lnTo>
                  <a:lnTo>
                    <a:pt x="1741" y="5715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1"/>
            <p:cNvSpPr/>
            <p:nvPr/>
          </p:nvSpPr>
          <p:spPr>
            <a:xfrm>
              <a:off x="653758" y="4188029"/>
              <a:ext cx="98432" cy="20994"/>
            </a:xfrm>
            <a:custGeom>
              <a:avLst/>
              <a:gdLst/>
              <a:ahLst/>
              <a:cxnLst/>
              <a:rect l="l" t="t" r="r" b="b"/>
              <a:pathLst>
                <a:path w="2724" h="581" extrusionOk="0">
                  <a:moveTo>
                    <a:pt x="2433" y="581"/>
                  </a:moveTo>
                  <a:lnTo>
                    <a:pt x="290" y="581"/>
                  </a:lnTo>
                  <a:cubicBezTo>
                    <a:pt x="134" y="581"/>
                    <a:pt x="0" y="447"/>
                    <a:pt x="0" y="291"/>
                  </a:cubicBezTo>
                  <a:lnTo>
                    <a:pt x="0" y="291"/>
                  </a:lnTo>
                  <a:cubicBezTo>
                    <a:pt x="0" y="135"/>
                    <a:pt x="134" y="1"/>
                    <a:pt x="290" y="1"/>
                  </a:cubicBezTo>
                  <a:lnTo>
                    <a:pt x="2433" y="1"/>
                  </a:lnTo>
                  <a:cubicBezTo>
                    <a:pt x="2611" y="1"/>
                    <a:pt x="2723" y="135"/>
                    <a:pt x="2723" y="291"/>
                  </a:cubicBezTo>
                  <a:lnTo>
                    <a:pt x="2723" y="291"/>
                  </a:lnTo>
                  <a:cubicBezTo>
                    <a:pt x="2723" y="447"/>
                    <a:pt x="2611" y="581"/>
                    <a:pt x="2433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1"/>
            <p:cNvSpPr/>
            <p:nvPr/>
          </p:nvSpPr>
          <p:spPr>
            <a:xfrm>
              <a:off x="719090" y="426868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23"/>
                    <a:pt x="0" y="68"/>
                  </a:cubicBezTo>
                  <a:cubicBezTo>
                    <a:pt x="0" y="90"/>
                    <a:pt x="22" y="134"/>
                    <a:pt x="67" y="134"/>
                  </a:cubicBezTo>
                  <a:lnTo>
                    <a:pt x="424" y="134"/>
                  </a:lnTo>
                  <a:cubicBezTo>
                    <a:pt x="469" y="134"/>
                    <a:pt x="491" y="90"/>
                    <a:pt x="491" y="68"/>
                  </a:cubicBezTo>
                  <a:cubicBezTo>
                    <a:pt x="491" y="23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1"/>
            <p:cNvSpPr/>
            <p:nvPr/>
          </p:nvSpPr>
          <p:spPr>
            <a:xfrm>
              <a:off x="719090" y="4313851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7" y="0"/>
                  </a:moveTo>
                  <a:cubicBezTo>
                    <a:pt x="22" y="0"/>
                    <a:pt x="0" y="23"/>
                    <a:pt x="0" y="45"/>
                  </a:cubicBezTo>
                  <a:cubicBezTo>
                    <a:pt x="0" y="90"/>
                    <a:pt x="22" y="112"/>
                    <a:pt x="67" y="112"/>
                  </a:cubicBezTo>
                  <a:lnTo>
                    <a:pt x="424" y="112"/>
                  </a:lnTo>
                  <a:cubicBezTo>
                    <a:pt x="469" y="112"/>
                    <a:pt x="491" y="90"/>
                    <a:pt x="491" y="45"/>
                  </a:cubicBezTo>
                  <a:cubicBezTo>
                    <a:pt x="491" y="23"/>
                    <a:pt x="469" y="0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1"/>
            <p:cNvSpPr/>
            <p:nvPr/>
          </p:nvSpPr>
          <p:spPr>
            <a:xfrm>
              <a:off x="719090" y="4358188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23"/>
                    <a:pt x="0" y="68"/>
                  </a:cubicBezTo>
                  <a:cubicBezTo>
                    <a:pt x="0" y="90"/>
                    <a:pt x="22" y="135"/>
                    <a:pt x="67" y="135"/>
                  </a:cubicBezTo>
                  <a:lnTo>
                    <a:pt x="424" y="135"/>
                  </a:lnTo>
                  <a:cubicBezTo>
                    <a:pt x="469" y="135"/>
                    <a:pt x="491" y="90"/>
                    <a:pt x="491" y="68"/>
                  </a:cubicBezTo>
                  <a:cubicBezTo>
                    <a:pt x="491" y="23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1"/>
            <p:cNvSpPr/>
            <p:nvPr/>
          </p:nvSpPr>
          <p:spPr>
            <a:xfrm>
              <a:off x="719090" y="440256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45"/>
                    <a:pt x="0" y="67"/>
                  </a:cubicBezTo>
                  <a:cubicBezTo>
                    <a:pt x="0" y="112"/>
                    <a:pt x="22" y="134"/>
                    <a:pt x="67" y="134"/>
                  </a:cubicBezTo>
                  <a:lnTo>
                    <a:pt x="424" y="134"/>
                  </a:lnTo>
                  <a:cubicBezTo>
                    <a:pt x="469" y="134"/>
                    <a:pt x="491" y="112"/>
                    <a:pt x="491" y="67"/>
                  </a:cubicBezTo>
                  <a:cubicBezTo>
                    <a:pt x="491" y="45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1"/>
            <p:cNvSpPr/>
            <p:nvPr/>
          </p:nvSpPr>
          <p:spPr>
            <a:xfrm>
              <a:off x="719090" y="4447731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0"/>
                  </a:moveTo>
                  <a:cubicBezTo>
                    <a:pt x="22" y="0"/>
                    <a:pt x="0" y="23"/>
                    <a:pt x="0" y="67"/>
                  </a:cubicBezTo>
                  <a:cubicBezTo>
                    <a:pt x="0" y="90"/>
                    <a:pt x="22" y="134"/>
                    <a:pt x="67" y="134"/>
                  </a:cubicBezTo>
                  <a:lnTo>
                    <a:pt x="424" y="134"/>
                  </a:lnTo>
                  <a:cubicBezTo>
                    <a:pt x="469" y="134"/>
                    <a:pt x="491" y="90"/>
                    <a:pt x="491" y="67"/>
                  </a:cubicBezTo>
                  <a:cubicBezTo>
                    <a:pt x="491" y="23"/>
                    <a:pt x="469" y="0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1"/>
            <p:cNvSpPr/>
            <p:nvPr/>
          </p:nvSpPr>
          <p:spPr>
            <a:xfrm>
              <a:off x="719090" y="4492069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46"/>
                    <a:pt x="0" y="68"/>
                  </a:cubicBezTo>
                  <a:cubicBezTo>
                    <a:pt x="0" y="113"/>
                    <a:pt x="22" y="135"/>
                    <a:pt x="67" y="135"/>
                  </a:cubicBezTo>
                  <a:lnTo>
                    <a:pt x="424" y="135"/>
                  </a:lnTo>
                  <a:cubicBezTo>
                    <a:pt x="469" y="135"/>
                    <a:pt x="491" y="113"/>
                    <a:pt x="491" y="68"/>
                  </a:cubicBezTo>
                  <a:cubicBezTo>
                    <a:pt x="491" y="46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1"/>
            <p:cNvSpPr/>
            <p:nvPr/>
          </p:nvSpPr>
          <p:spPr>
            <a:xfrm>
              <a:off x="637606" y="453723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1" y="1585"/>
                  </a:moveTo>
                  <a:lnTo>
                    <a:pt x="269" y="1585"/>
                  </a:lnTo>
                  <a:cubicBezTo>
                    <a:pt x="112" y="1585"/>
                    <a:pt x="1" y="1429"/>
                    <a:pt x="23" y="1295"/>
                  </a:cubicBezTo>
                  <a:lnTo>
                    <a:pt x="224" y="313"/>
                  </a:lnTo>
                  <a:cubicBezTo>
                    <a:pt x="246" y="135"/>
                    <a:pt x="425" y="1"/>
                    <a:pt x="603" y="1"/>
                  </a:cubicBezTo>
                  <a:lnTo>
                    <a:pt x="3014" y="1"/>
                  </a:lnTo>
                  <a:cubicBezTo>
                    <a:pt x="3215" y="1"/>
                    <a:pt x="3371" y="135"/>
                    <a:pt x="3416" y="313"/>
                  </a:cubicBezTo>
                  <a:lnTo>
                    <a:pt x="3594" y="1295"/>
                  </a:lnTo>
                  <a:cubicBezTo>
                    <a:pt x="3639" y="1429"/>
                    <a:pt x="3527" y="1585"/>
                    <a:pt x="3371" y="1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4" name="Google Shape;1444;p41"/>
          <p:cNvSpPr/>
          <p:nvPr/>
        </p:nvSpPr>
        <p:spPr>
          <a:xfrm>
            <a:off x="1823625" y="2935900"/>
            <a:ext cx="690000" cy="6381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S</a:t>
            </a:r>
            <a:endParaRPr sz="2000" dirty="0">
              <a:solidFill>
                <a:srgbClr val="FFFFFF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350696" y="2935900"/>
            <a:ext cx="690000" cy="6381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446" name="Google Shape;1446;p41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Създаване на</a:t>
            </a:r>
            <a:r>
              <a:rPr lang="en" sz="3500" dirty="0">
                <a:solidFill>
                  <a:schemeClr val="accent4"/>
                </a:solidFill>
              </a:rPr>
              <a:t> </a:t>
            </a:r>
            <a:r>
              <a:rPr lang="bg-BG" dirty="0">
                <a:solidFill>
                  <a:schemeClr val="accent3"/>
                </a:solidFill>
              </a:rPr>
              <a:t>връзки</a:t>
            </a:r>
            <a:endParaRPr sz="3500" dirty="0">
              <a:solidFill>
                <a:schemeClr val="accent3"/>
              </a:solidFill>
            </a:endParaRPr>
          </a:p>
        </p:txBody>
      </p:sp>
      <p:sp>
        <p:nvSpPr>
          <p:cNvPr id="1447" name="Google Shape;1447;p41"/>
          <p:cNvSpPr/>
          <p:nvPr/>
        </p:nvSpPr>
        <p:spPr>
          <a:xfrm>
            <a:off x="4808966" y="2942952"/>
            <a:ext cx="690000" cy="6381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E</a:t>
            </a:r>
            <a:endParaRPr sz="2000" dirty="0">
              <a:solidFill>
                <a:srgbClr val="FFFFFF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448" name="Google Shape;1448;p41"/>
          <p:cNvSpPr/>
          <p:nvPr/>
        </p:nvSpPr>
        <p:spPr>
          <a:xfrm>
            <a:off x="6836896" y="2919696"/>
            <a:ext cx="690000" cy="6381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M</a:t>
            </a:r>
            <a:endParaRPr sz="2000" dirty="0">
              <a:solidFill>
                <a:srgbClr val="FFFFFF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449" name="Google Shape;1449;p41"/>
          <p:cNvSpPr/>
          <p:nvPr/>
        </p:nvSpPr>
        <p:spPr>
          <a:xfrm>
            <a:off x="929488" y="1988732"/>
            <a:ext cx="1358557" cy="4065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Engineering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Инженерство </a:t>
            </a:r>
            <a:endParaRPr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450" name="Google Shape;1450;p41"/>
          <p:cNvSpPr/>
          <p:nvPr/>
        </p:nvSpPr>
        <p:spPr>
          <a:xfrm>
            <a:off x="2110913" y="1988732"/>
            <a:ext cx="1164600" cy="411083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Science</a:t>
            </a:r>
            <a:endParaRPr lang="bg-BG" dirty="0">
              <a:solidFill>
                <a:schemeClr val="dk1"/>
              </a:solidFill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Наука</a:t>
            </a:r>
            <a:endParaRPr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451" name="Google Shape;1451;p41"/>
          <p:cNvSpPr/>
          <p:nvPr/>
        </p:nvSpPr>
        <p:spPr>
          <a:xfrm>
            <a:off x="3229834" y="1999707"/>
            <a:ext cx="1314728" cy="4065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Maths</a:t>
            </a:r>
            <a:endParaRPr lang="bg-BG" dirty="0">
              <a:solidFill>
                <a:schemeClr val="dk1"/>
              </a:solidFill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Математика</a:t>
            </a:r>
            <a:endParaRPr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452" name="Google Shape;1452;p41"/>
          <p:cNvSpPr/>
          <p:nvPr/>
        </p:nvSpPr>
        <p:spPr>
          <a:xfrm>
            <a:off x="4548080" y="1999707"/>
            <a:ext cx="1211583" cy="4065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Technology</a:t>
            </a:r>
            <a:endParaRPr lang="bg-BG" dirty="0">
              <a:solidFill>
                <a:schemeClr val="dk1"/>
              </a:solidFill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Технологии</a:t>
            </a:r>
            <a:endParaRPr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453" name="Google Shape;1453;p41"/>
          <p:cNvSpPr/>
          <p:nvPr/>
        </p:nvSpPr>
        <p:spPr>
          <a:xfrm>
            <a:off x="7650148" y="3742846"/>
            <a:ext cx="36" cy="3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CA8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41"/>
          <p:cNvSpPr/>
          <p:nvPr/>
        </p:nvSpPr>
        <p:spPr>
          <a:xfrm>
            <a:off x="6203302" y="6262358"/>
            <a:ext cx="36" cy="3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9CA8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5" name="Google Shape;1455;p41"/>
          <p:cNvGrpSpPr/>
          <p:nvPr/>
        </p:nvGrpSpPr>
        <p:grpSpPr>
          <a:xfrm>
            <a:off x="8253793" y="3963016"/>
            <a:ext cx="567789" cy="760569"/>
            <a:chOff x="8025193" y="3963016"/>
            <a:chExt cx="567789" cy="760569"/>
          </a:xfrm>
        </p:grpSpPr>
        <p:sp>
          <p:nvSpPr>
            <p:cNvPr id="1456" name="Google Shape;1456;p41"/>
            <p:cNvSpPr/>
            <p:nvPr/>
          </p:nvSpPr>
          <p:spPr>
            <a:xfrm>
              <a:off x="8092115" y="3990443"/>
              <a:ext cx="423430" cy="620221"/>
            </a:xfrm>
            <a:custGeom>
              <a:avLst/>
              <a:gdLst/>
              <a:ahLst/>
              <a:cxnLst/>
              <a:rect l="l" t="t" r="r" b="b"/>
              <a:pathLst>
                <a:path w="11718" h="17164" extrusionOk="0">
                  <a:moveTo>
                    <a:pt x="7410" y="4130"/>
                  </a:moveTo>
                  <a:lnTo>
                    <a:pt x="7410" y="1"/>
                  </a:lnTo>
                  <a:lnTo>
                    <a:pt x="4509" y="1"/>
                  </a:lnTo>
                  <a:lnTo>
                    <a:pt x="4509" y="4130"/>
                  </a:lnTo>
                  <a:cubicBezTo>
                    <a:pt x="4509" y="4933"/>
                    <a:pt x="4063" y="5670"/>
                    <a:pt x="3348" y="6049"/>
                  </a:cubicBezTo>
                  <a:cubicBezTo>
                    <a:pt x="1340" y="7053"/>
                    <a:pt x="1" y="9241"/>
                    <a:pt x="224" y="11718"/>
                  </a:cubicBezTo>
                  <a:cubicBezTo>
                    <a:pt x="469" y="14508"/>
                    <a:pt x="2746" y="16740"/>
                    <a:pt x="5536" y="16941"/>
                  </a:cubicBezTo>
                  <a:cubicBezTo>
                    <a:pt x="8906" y="17164"/>
                    <a:pt x="11718" y="14508"/>
                    <a:pt x="11718" y="11182"/>
                  </a:cubicBezTo>
                  <a:cubicBezTo>
                    <a:pt x="11718" y="8928"/>
                    <a:pt x="10423" y="6986"/>
                    <a:pt x="8549" y="6049"/>
                  </a:cubicBezTo>
                  <a:cubicBezTo>
                    <a:pt x="7834" y="5670"/>
                    <a:pt x="7410" y="4933"/>
                    <a:pt x="7410" y="4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8288906" y="4309804"/>
              <a:ext cx="200838" cy="117800"/>
            </a:xfrm>
            <a:custGeom>
              <a:avLst/>
              <a:gdLst/>
              <a:ahLst/>
              <a:cxnLst/>
              <a:rect l="l" t="t" r="r" b="b"/>
              <a:pathLst>
                <a:path w="5558" h="3260" extrusionOk="0">
                  <a:moveTo>
                    <a:pt x="5558" y="871"/>
                  </a:moveTo>
                  <a:cubicBezTo>
                    <a:pt x="4665" y="90"/>
                    <a:pt x="2232" y="1"/>
                    <a:pt x="804" y="1028"/>
                  </a:cubicBezTo>
                  <a:cubicBezTo>
                    <a:pt x="804" y="1028"/>
                    <a:pt x="0" y="1809"/>
                    <a:pt x="1563" y="2545"/>
                  </a:cubicBezTo>
                  <a:cubicBezTo>
                    <a:pt x="3125" y="3259"/>
                    <a:pt x="5201" y="2925"/>
                    <a:pt x="5357" y="2612"/>
                  </a:cubicBezTo>
                  <a:cubicBezTo>
                    <a:pt x="5535" y="2300"/>
                    <a:pt x="5558" y="871"/>
                    <a:pt x="5558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8117120" y="4296903"/>
              <a:ext cx="380682" cy="287960"/>
            </a:xfrm>
            <a:custGeom>
              <a:avLst/>
              <a:gdLst/>
              <a:ahLst/>
              <a:cxnLst/>
              <a:rect l="l" t="t" r="r" b="b"/>
              <a:pathLst>
                <a:path w="10535" h="7969" extrusionOk="0">
                  <a:moveTo>
                    <a:pt x="10312" y="1228"/>
                  </a:moveTo>
                  <a:cubicBezTo>
                    <a:pt x="10156" y="1831"/>
                    <a:pt x="8058" y="2969"/>
                    <a:pt x="6049" y="1496"/>
                  </a:cubicBezTo>
                  <a:cubicBezTo>
                    <a:pt x="4040" y="1"/>
                    <a:pt x="1161" y="871"/>
                    <a:pt x="157" y="1385"/>
                  </a:cubicBezTo>
                  <a:lnTo>
                    <a:pt x="157" y="1385"/>
                  </a:lnTo>
                  <a:cubicBezTo>
                    <a:pt x="45" y="1809"/>
                    <a:pt x="0" y="2255"/>
                    <a:pt x="0" y="2701"/>
                  </a:cubicBezTo>
                  <a:cubicBezTo>
                    <a:pt x="0" y="5603"/>
                    <a:pt x="2344" y="7969"/>
                    <a:pt x="5268" y="7969"/>
                  </a:cubicBezTo>
                  <a:cubicBezTo>
                    <a:pt x="8169" y="7969"/>
                    <a:pt x="10535" y="5603"/>
                    <a:pt x="10535" y="2701"/>
                  </a:cubicBezTo>
                  <a:cubicBezTo>
                    <a:pt x="10535" y="2188"/>
                    <a:pt x="10446" y="1697"/>
                    <a:pt x="10312" y="122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8237269" y="3963016"/>
              <a:ext cx="139590" cy="56479"/>
            </a:xfrm>
            <a:custGeom>
              <a:avLst/>
              <a:gdLst/>
              <a:ahLst/>
              <a:cxnLst/>
              <a:rect l="l" t="t" r="r" b="b"/>
              <a:pathLst>
                <a:path w="3863" h="1563" extrusionOk="0">
                  <a:moveTo>
                    <a:pt x="3594" y="1563"/>
                  </a:moveTo>
                  <a:lnTo>
                    <a:pt x="291" y="1563"/>
                  </a:lnTo>
                  <a:cubicBezTo>
                    <a:pt x="135" y="1563"/>
                    <a:pt x="1" y="1451"/>
                    <a:pt x="1" y="1295"/>
                  </a:cubicBezTo>
                  <a:lnTo>
                    <a:pt x="1" y="559"/>
                  </a:lnTo>
                  <a:cubicBezTo>
                    <a:pt x="1" y="246"/>
                    <a:pt x="246" y="1"/>
                    <a:pt x="559" y="1"/>
                  </a:cubicBezTo>
                  <a:lnTo>
                    <a:pt x="3326" y="1"/>
                  </a:lnTo>
                  <a:cubicBezTo>
                    <a:pt x="3617" y="1"/>
                    <a:pt x="3862" y="246"/>
                    <a:pt x="3862" y="559"/>
                  </a:cubicBezTo>
                  <a:lnTo>
                    <a:pt x="3862" y="1295"/>
                  </a:lnTo>
                  <a:cubicBezTo>
                    <a:pt x="3862" y="1451"/>
                    <a:pt x="3751" y="1563"/>
                    <a:pt x="3594" y="1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1"/>
            <p:cNvSpPr/>
            <p:nvPr/>
          </p:nvSpPr>
          <p:spPr>
            <a:xfrm>
              <a:off x="8294543" y="4480795"/>
              <a:ext cx="29089" cy="241165"/>
            </a:xfrm>
            <a:custGeom>
              <a:avLst/>
              <a:gdLst/>
              <a:ahLst/>
              <a:cxnLst/>
              <a:rect l="l" t="t" r="r" b="b"/>
              <a:pathLst>
                <a:path w="805" h="6674" extrusionOk="0">
                  <a:moveTo>
                    <a:pt x="402" y="6674"/>
                  </a:moveTo>
                  <a:lnTo>
                    <a:pt x="402" y="6674"/>
                  </a:lnTo>
                  <a:cubicBezTo>
                    <a:pt x="179" y="6674"/>
                    <a:pt x="1" y="6495"/>
                    <a:pt x="1" y="6272"/>
                  </a:cubicBezTo>
                  <a:lnTo>
                    <a:pt x="1" y="402"/>
                  </a:lnTo>
                  <a:cubicBezTo>
                    <a:pt x="1" y="179"/>
                    <a:pt x="179" y="0"/>
                    <a:pt x="402" y="0"/>
                  </a:cubicBezTo>
                  <a:lnTo>
                    <a:pt x="402" y="0"/>
                  </a:lnTo>
                  <a:cubicBezTo>
                    <a:pt x="626" y="0"/>
                    <a:pt x="804" y="179"/>
                    <a:pt x="804" y="402"/>
                  </a:cubicBezTo>
                  <a:lnTo>
                    <a:pt x="804" y="6272"/>
                  </a:lnTo>
                  <a:cubicBezTo>
                    <a:pt x="804" y="6495"/>
                    <a:pt x="626" y="6674"/>
                    <a:pt x="402" y="66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8490539" y="4476747"/>
              <a:ext cx="102443" cy="246838"/>
            </a:xfrm>
            <a:custGeom>
              <a:avLst/>
              <a:gdLst/>
              <a:ahLst/>
              <a:cxnLst/>
              <a:rect l="l" t="t" r="r" b="b"/>
              <a:pathLst>
                <a:path w="2835" h="6831" extrusionOk="0">
                  <a:moveTo>
                    <a:pt x="2522" y="6764"/>
                  </a:moveTo>
                  <a:lnTo>
                    <a:pt x="2522" y="6764"/>
                  </a:lnTo>
                  <a:cubicBezTo>
                    <a:pt x="2321" y="6830"/>
                    <a:pt x="2098" y="6719"/>
                    <a:pt x="2009" y="6496"/>
                  </a:cubicBezTo>
                  <a:lnTo>
                    <a:pt x="67" y="581"/>
                  </a:lnTo>
                  <a:cubicBezTo>
                    <a:pt x="0" y="358"/>
                    <a:pt x="112" y="135"/>
                    <a:pt x="335" y="68"/>
                  </a:cubicBezTo>
                  <a:lnTo>
                    <a:pt x="335" y="68"/>
                  </a:lnTo>
                  <a:cubicBezTo>
                    <a:pt x="536" y="1"/>
                    <a:pt x="759" y="112"/>
                    <a:pt x="826" y="336"/>
                  </a:cubicBezTo>
                  <a:lnTo>
                    <a:pt x="2768" y="6250"/>
                  </a:lnTo>
                  <a:cubicBezTo>
                    <a:pt x="2835" y="6473"/>
                    <a:pt x="2723" y="6697"/>
                    <a:pt x="2522" y="67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8025193" y="4476747"/>
              <a:ext cx="102443" cy="246838"/>
            </a:xfrm>
            <a:custGeom>
              <a:avLst/>
              <a:gdLst/>
              <a:ahLst/>
              <a:cxnLst/>
              <a:rect l="l" t="t" r="r" b="b"/>
              <a:pathLst>
                <a:path w="2835" h="6831" extrusionOk="0">
                  <a:moveTo>
                    <a:pt x="313" y="6764"/>
                  </a:moveTo>
                  <a:lnTo>
                    <a:pt x="313" y="6764"/>
                  </a:lnTo>
                  <a:cubicBezTo>
                    <a:pt x="536" y="6830"/>
                    <a:pt x="759" y="6719"/>
                    <a:pt x="826" y="6496"/>
                  </a:cubicBezTo>
                  <a:lnTo>
                    <a:pt x="2768" y="581"/>
                  </a:lnTo>
                  <a:cubicBezTo>
                    <a:pt x="2835" y="358"/>
                    <a:pt x="2723" y="135"/>
                    <a:pt x="2522" y="68"/>
                  </a:cubicBezTo>
                  <a:lnTo>
                    <a:pt x="2522" y="68"/>
                  </a:lnTo>
                  <a:cubicBezTo>
                    <a:pt x="2299" y="1"/>
                    <a:pt x="2076" y="112"/>
                    <a:pt x="2009" y="336"/>
                  </a:cubicBezTo>
                  <a:lnTo>
                    <a:pt x="67" y="6250"/>
                  </a:lnTo>
                  <a:cubicBezTo>
                    <a:pt x="0" y="6473"/>
                    <a:pt x="112" y="6697"/>
                    <a:pt x="313" y="67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8090489" y="4471905"/>
              <a:ext cx="437161" cy="28294"/>
            </a:xfrm>
            <a:custGeom>
              <a:avLst/>
              <a:gdLst/>
              <a:ahLst/>
              <a:cxnLst/>
              <a:rect l="l" t="t" r="r" b="b"/>
              <a:pathLst>
                <a:path w="12098" h="783" extrusionOk="0">
                  <a:moveTo>
                    <a:pt x="1" y="403"/>
                  </a:moveTo>
                  <a:lnTo>
                    <a:pt x="1" y="403"/>
                  </a:lnTo>
                  <a:cubicBezTo>
                    <a:pt x="1" y="179"/>
                    <a:pt x="179" y="1"/>
                    <a:pt x="403" y="1"/>
                  </a:cubicBezTo>
                  <a:lnTo>
                    <a:pt x="11696" y="1"/>
                  </a:lnTo>
                  <a:cubicBezTo>
                    <a:pt x="11919" y="1"/>
                    <a:pt x="12098" y="179"/>
                    <a:pt x="12098" y="403"/>
                  </a:cubicBezTo>
                  <a:lnTo>
                    <a:pt x="12098" y="403"/>
                  </a:lnTo>
                  <a:cubicBezTo>
                    <a:pt x="12098" y="626"/>
                    <a:pt x="11919" y="782"/>
                    <a:pt x="11696" y="782"/>
                  </a:cubicBezTo>
                  <a:lnTo>
                    <a:pt x="403" y="782"/>
                  </a:lnTo>
                  <a:cubicBezTo>
                    <a:pt x="179" y="782"/>
                    <a:pt x="1" y="626"/>
                    <a:pt x="1" y="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41"/>
          <p:cNvSpPr/>
          <p:nvPr/>
        </p:nvSpPr>
        <p:spPr>
          <a:xfrm>
            <a:off x="1745948" y="3742846"/>
            <a:ext cx="36" cy="3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CA8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465;p41"/>
          <p:cNvGrpSpPr/>
          <p:nvPr/>
        </p:nvGrpSpPr>
        <p:grpSpPr>
          <a:xfrm>
            <a:off x="1919660" y="3837194"/>
            <a:ext cx="564573" cy="908181"/>
            <a:chOff x="1386260" y="3837194"/>
            <a:chExt cx="564573" cy="908181"/>
          </a:xfrm>
        </p:grpSpPr>
        <p:sp>
          <p:nvSpPr>
            <p:cNvPr id="1466" name="Google Shape;1466;p41"/>
            <p:cNvSpPr/>
            <p:nvPr/>
          </p:nvSpPr>
          <p:spPr>
            <a:xfrm>
              <a:off x="1679026" y="4105785"/>
              <a:ext cx="209728" cy="517778"/>
            </a:xfrm>
            <a:custGeom>
              <a:avLst/>
              <a:gdLst/>
              <a:ahLst/>
              <a:cxnLst/>
              <a:rect l="l" t="t" r="r" b="b"/>
              <a:pathLst>
                <a:path w="5804" h="14329" extrusionOk="0">
                  <a:moveTo>
                    <a:pt x="0" y="14329"/>
                  </a:moveTo>
                  <a:lnTo>
                    <a:pt x="0" y="12722"/>
                  </a:lnTo>
                  <a:cubicBezTo>
                    <a:pt x="982" y="12722"/>
                    <a:pt x="4196" y="10914"/>
                    <a:pt x="4196" y="6897"/>
                  </a:cubicBezTo>
                  <a:cubicBezTo>
                    <a:pt x="4196" y="2857"/>
                    <a:pt x="1205" y="1384"/>
                    <a:pt x="1072" y="1295"/>
                  </a:cubicBezTo>
                  <a:lnTo>
                    <a:pt x="2009" y="0"/>
                  </a:lnTo>
                  <a:cubicBezTo>
                    <a:pt x="2165" y="112"/>
                    <a:pt x="5803" y="2031"/>
                    <a:pt x="5803" y="6897"/>
                  </a:cubicBezTo>
                  <a:cubicBezTo>
                    <a:pt x="5803" y="11718"/>
                    <a:pt x="1964" y="14329"/>
                    <a:pt x="0" y="143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1465287" y="4442094"/>
              <a:ext cx="204090" cy="184722"/>
            </a:xfrm>
            <a:custGeom>
              <a:avLst/>
              <a:gdLst/>
              <a:ahLst/>
              <a:cxnLst/>
              <a:rect l="l" t="t" r="r" b="b"/>
              <a:pathLst>
                <a:path w="5648" h="5112" extrusionOk="0">
                  <a:moveTo>
                    <a:pt x="1362" y="0"/>
                  </a:moveTo>
                  <a:cubicBezTo>
                    <a:pt x="1362" y="0"/>
                    <a:pt x="1362" y="3705"/>
                    <a:pt x="5647" y="3705"/>
                  </a:cubicBezTo>
                  <a:lnTo>
                    <a:pt x="5647" y="4821"/>
                  </a:lnTo>
                  <a:cubicBezTo>
                    <a:pt x="5647" y="4821"/>
                    <a:pt x="1" y="511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1599962" y="4517074"/>
              <a:ext cx="158127" cy="188769"/>
            </a:xfrm>
            <a:custGeom>
              <a:avLst/>
              <a:gdLst/>
              <a:ahLst/>
              <a:cxnLst/>
              <a:rect l="l" t="t" r="r" b="b"/>
              <a:pathLst>
                <a:path w="4376" h="5224" extrusionOk="0">
                  <a:moveTo>
                    <a:pt x="4376" y="5223"/>
                  </a:moveTo>
                  <a:lnTo>
                    <a:pt x="1" y="5223"/>
                  </a:lnTo>
                  <a:lnTo>
                    <a:pt x="1" y="2188"/>
                  </a:lnTo>
                  <a:cubicBezTo>
                    <a:pt x="1" y="983"/>
                    <a:pt x="983" y="1"/>
                    <a:pt x="2188" y="1"/>
                  </a:cubicBezTo>
                  <a:lnTo>
                    <a:pt x="2188" y="1"/>
                  </a:lnTo>
                  <a:cubicBezTo>
                    <a:pt x="3393" y="1"/>
                    <a:pt x="4376" y="983"/>
                    <a:pt x="4376" y="21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1391897" y="4685644"/>
              <a:ext cx="558936" cy="59731"/>
            </a:xfrm>
            <a:custGeom>
              <a:avLst/>
              <a:gdLst/>
              <a:ahLst/>
              <a:cxnLst/>
              <a:rect l="l" t="t" r="r" b="b"/>
              <a:pathLst>
                <a:path w="15468" h="1653" extrusionOk="0">
                  <a:moveTo>
                    <a:pt x="14642" y="1652"/>
                  </a:moveTo>
                  <a:lnTo>
                    <a:pt x="826" y="1652"/>
                  </a:lnTo>
                  <a:cubicBezTo>
                    <a:pt x="358" y="1652"/>
                    <a:pt x="1" y="1295"/>
                    <a:pt x="1" y="826"/>
                  </a:cubicBezTo>
                  <a:lnTo>
                    <a:pt x="1" y="826"/>
                  </a:lnTo>
                  <a:cubicBezTo>
                    <a:pt x="1" y="380"/>
                    <a:pt x="358" y="0"/>
                    <a:pt x="826" y="0"/>
                  </a:cubicBezTo>
                  <a:lnTo>
                    <a:pt x="14642" y="0"/>
                  </a:lnTo>
                  <a:cubicBezTo>
                    <a:pt x="15088" y="0"/>
                    <a:pt x="15468" y="380"/>
                    <a:pt x="15468" y="826"/>
                  </a:cubicBezTo>
                  <a:lnTo>
                    <a:pt x="15468" y="826"/>
                  </a:lnTo>
                  <a:cubicBezTo>
                    <a:pt x="15468" y="1295"/>
                    <a:pt x="15088" y="1652"/>
                    <a:pt x="14642" y="1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1638699" y="4554185"/>
              <a:ext cx="80689" cy="80689"/>
            </a:xfrm>
            <a:custGeom>
              <a:avLst/>
              <a:gdLst/>
              <a:ahLst/>
              <a:cxnLst/>
              <a:rect l="l" t="t" r="r" b="b"/>
              <a:pathLst>
                <a:path w="2233" h="2233" extrusionOk="0">
                  <a:moveTo>
                    <a:pt x="2232" y="1116"/>
                  </a:moveTo>
                  <a:cubicBezTo>
                    <a:pt x="2232" y="1741"/>
                    <a:pt x="1719" y="2232"/>
                    <a:pt x="1116" y="2232"/>
                  </a:cubicBezTo>
                  <a:cubicBezTo>
                    <a:pt x="491" y="2232"/>
                    <a:pt x="0" y="1741"/>
                    <a:pt x="0" y="1116"/>
                  </a:cubicBezTo>
                  <a:cubicBezTo>
                    <a:pt x="0" y="514"/>
                    <a:pt x="491" y="0"/>
                    <a:pt x="1116" y="0"/>
                  </a:cubicBezTo>
                  <a:cubicBezTo>
                    <a:pt x="1719" y="0"/>
                    <a:pt x="2232" y="514"/>
                    <a:pt x="2232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1386260" y="4418678"/>
              <a:ext cx="199248" cy="37942"/>
            </a:xfrm>
            <a:custGeom>
              <a:avLst/>
              <a:gdLst/>
              <a:ahLst/>
              <a:cxnLst/>
              <a:rect l="l" t="t" r="r" b="b"/>
              <a:pathLst>
                <a:path w="5514" h="1050" extrusionOk="0">
                  <a:moveTo>
                    <a:pt x="4978" y="1050"/>
                  </a:moveTo>
                  <a:lnTo>
                    <a:pt x="514" y="1050"/>
                  </a:lnTo>
                  <a:cubicBezTo>
                    <a:pt x="224" y="1050"/>
                    <a:pt x="0" y="804"/>
                    <a:pt x="0" y="514"/>
                  </a:cubicBezTo>
                  <a:lnTo>
                    <a:pt x="0" y="514"/>
                  </a:lnTo>
                  <a:cubicBezTo>
                    <a:pt x="0" y="224"/>
                    <a:pt x="224" y="1"/>
                    <a:pt x="514" y="1"/>
                  </a:cubicBezTo>
                  <a:lnTo>
                    <a:pt x="4978" y="1"/>
                  </a:lnTo>
                  <a:cubicBezTo>
                    <a:pt x="5268" y="1"/>
                    <a:pt x="5513" y="224"/>
                    <a:pt x="5513" y="514"/>
                  </a:cubicBezTo>
                  <a:lnTo>
                    <a:pt x="5513" y="514"/>
                  </a:lnTo>
                  <a:cubicBezTo>
                    <a:pt x="5513" y="804"/>
                    <a:pt x="5268" y="1050"/>
                    <a:pt x="4978" y="10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1"/>
            <p:cNvSpPr/>
            <p:nvPr/>
          </p:nvSpPr>
          <p:spPr>
            <a:xfrm>
              <a:off x="1668546" y="3852515"/>
              <a:ext cx="237118" cy="254101"/>
            </a:xfrm>
            <a:custGeom>
              <a:avLst/>
              <a:gdLst/>
              <a:ahLst/>
              <a:cxnLst/>
              <a:rect l="l" t="t" r="r" b="b"/>
              <a:pathLst>
                <a:path w="6562" h="7032" extrusionOk="0">
                  <a:moveTo>
                    <a:pt x="6361" y="1407"/>
                  </a:moveTo>
                  <a:lnTo>
                    <a:pt x="1495" y="6808"/>
                  </a:lnTo>
                  <a:cubicBezTo>
                    <a:pt x="1295" y="7031"/>
                    <a:pt x="960" y="7031"/>
                    <a:pt x="737" y="6831"/>
                  </a:cubicBezTo>
                  <a:lnTo>
                    <a:pt x="246" y="6407"/>
                  </a:lnTo>
                  <a:cubicBezTo>
                    <a:pt x="22" y="6206"/>
                    <a:pt x="0" y="5849"/>
                    <a:pt x="201" y="5625"/>
                  </a:cubicBezTo>
                  <a:lnTo>
                    <a:pt x="5067" y="224"/>
                  </a:lnTo>
                  <a:cubicBezTo>
                    <a:pt x="5267" y="1"/>
                    <a:pt x="5624" y="1"/>
                    <a:pt x="5848" y="202"/>
                  </a:cubicBezTo>
                  <a:lnTo>
                    <a:pt x="6339" y="626"/>
                  </a:lnTo>
                  <a:cubicBezTo>
                    <a:pt x="6562" y="827"/>
                    <a:pt x="6562" y="1184"/>
                    <a:pt x="6361" y="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1"/>
            <p:cNvSpPr/>
            <p:nvPr/>
          </p:nvSpPr>
          <p:spPr>
            <a:xfrm>
              <a:off x="1838706" y="3837194"/>
              <a:ext cx="83110" cy="79100"/>
            </a:xfrm>
            <a:custGeom>
              <a:avLst/>
              <a:gdLst/>
              <a:ahLst/>
              <a:cxnLst/>
              <a:rect l="l" t="t" r="r" b="b"/>
              <a:pathLst>
                <a:path w="2300" h="2189" extrusionOk="0">
                  <a:moveTo>
                    <a:pt x="2098" y="1920"/>
                  </a:moveTo>
                  <a:lnTo>
                    <a:pt x="2054" y="1965"/>
                  </a:lnTo>
                  <a:cubicBezTo>
                    <a:pt x="1853" y="2166"/>
                    <a:pt x="1540" y="2188"/>
                    <a:pt x="1317" y="2010"/>
                  </a:cubicBezTo>
                  <a:lnTo>
                    <a:pt x="224" y="1005"/>
                  </a:lnTo>
                  <a:cubicBezTo>
                    <a:pt x="23" y="827"/>
                    <a:pt x="0" y="492"/>
                    <a:pt x="179" y="269"/>
                  </a:cubicBezTo>
                  <a:lnTo>
                    <a:pt x="246" y="224"/>
                  </a:lnTo>
                  <a:cubicBezTo>
                    <a:pt x="424" y="1"/>
                    <a:pt x="759" y="1"/>
                    <a:pt x="982" y="179"/>
                  </a:cubicBezTo>
                  <a:lnTo>
                    <a:pt x="2054" y="1161"/>
                  </a:lnTo>
                  <a:cubicBezTo>
                    <a:pt x="2277" y="1362"/>
                    <a:pt x="2299" y="1697"/>
                    <a:pt x="2098" y="1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516924" y="4163023"/>
              <a:ext cx="109706" cy="109742"/>
            </a:xfrm>
            <a:custGeom>
              <a:avLst/>
              <a:gdLst/>
              <a:ahLst/>
              <a:cxnLst/>
              <a:rect l="l" t="t" r="r" b="b"/>
              <a:pathLst>
                <a:path w="3036" h="3037" extrusionOk="0">
                  <a:moveTo>
                    <a:pt x="2678" y="2166"/>
                  </a:moveTo>
                  <a:lnTo>
                    <a:pt x="2143" y="2768"/>
                  </a:lnTo>
                  <a:cubicBezTo>
                    <a:pt x="1920" y="3014"/>
                    <a:pt x="1562" y="3036"/>
                    <a:pt x="1317" y="2813"/>
                  </a:cubicBezTo>
                  <a:lnTo>
                    <a:pt x="268" y="1853"/>
                  </a:lnTo>
                  <a:cubicBezTo>
                    <a:pt x="22" y="1652"/>
                    <a:pt x="0" y="1273"/>
                    <a:pt x="223" y="1027"/>
                  </a:cubicBezTo>
                  <a:lnTo>
                    <a:pt x="759" y="425"/>
                  </a:lnTo>
                  <a:cubicBezTo>
                    <a:pt x="1116" y="45"/>
                    <a:pt x="1719" y="1"/>
                    <a:pt x="2120" y="358"/>
                  </a:cubicBezTo>
                  <a:lnTo>
                    <a:pt x="2611" y="827"/>
                  </a:lnTo>
                  <a:cubicBezTo>
                    <a:pt x="3013" y="1161"/>
                    <a:pt x="3036" y="1786"/>
                    <a:pt x="2678" y="2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1529824" y="3950116"/>
              <a:ext cx="293597" cy="304076"/>
            </a:xfrm>
            <a:custGeom>
              <a:avLst/>
              <a:gdLst/>
              <a:ahLst/>
              <a:cxnLst/>
              <a:rect l="l" t="t" r="r" b="b"/>
              <a:pathLst>
                <a:path w="8125" h="8415" extrusionOk="0">
                  <a:moveTo>
                    <a:pt x="7678" y="3326"/>
                  </a:moveTo>
                  <a:lnTo>
                    <a:pt x="3370" y="8080"/>
                  </a:lnTo>
                  <a:cubicBezTo>
                    <a:pt x="3103" y="8393"/>
                    <a:pt x="2634" y="8415"/>
                    <a:pt x="2321" y="8147"/>
                  </a:cubicBezTo>
                  <a:lnTo>
                    <a:pt x="335" y="6339"/>
                  </a:lnTo>
                  <a:cubicBezTo>
                    <a:pt x="23" y="6049"/>
                    <a:pt x="0" y="5603"/>
                    <a:pt x="268" y="5290"/>
                  </a:cubicBezTo>
                  <a:lnTo>
                    <a:pt x="4576" y="514"/>
                  </a:lnTo>
                  <a:cubicBezTo>
                    <a:pt x="5022" y="23"/>
                    <a:pt x="5781" y="1"/>
                    <a:pt x="6272" y="425"/>
                  </a:cubicBezTo>
                  <a:lnTo>
                    <a:pt x="7589" y="1630"/>
                  </a:lnTo>
                  <a:cubicBezTo>
                    <a:pt x="8080" y="2076"/>
                    <a:pt x="8124" y="2835"/>
                    <a:pt x="7678" y="33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1658031" y="4052559"/>
              <a:ext cx="153285" cy="152454"/>
            </a:xfrm>
            <a:custGeom>
              <a:avLst/>
              <a:gdLst/>
              <a:ahLst/>
              <a:cxnLst/>
              <a:rect l="l" t="t" r="r" b="b"/>
              <a:pathLst>
                <a:path w="4242" h="4219" extrusionOk="0">
                  <a:moveTo>
                    <a:pt x="4242" y="2120"/>
                  </a:moveTo>
                  <a:cubicBezTo>
                    <a:pt x="4242" y="3281"/>
                    <a:pt x="3282" y="4218"/>
                    <a:pt x="2121" y="4218"/>
                  </a:cubicBezTo>
                  <a:cubicBezTo>
                    <a:pt x="961" y="4218"/>
                    <a:pt x="1" y="3281"/>
                    <a:pt x="1" y="2120"/>
                  </a:cubicBezTo>
                  <a:cubicBezTo>
                    <a:pt x="1" y="960"/>
                    <a:pt x="961" y="0"/>
                    <a:pt x="2121" y="0"/>
                  </a:cubicBezTo>
                  <a:cubicBezTo>
                    <a:pt x="3282" y="0"/>
                    <a:pt x="4242" y="960"/>
                    <a:pt x="4242" y="21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1"/>
            <p:cNvSpPr/>
            <p:nvPr/>
          </p:nvSpPr>
          <p:spPr>
            <a:xfrm>
              <a:off x="1696768" y="4091259"/>
              <a:ext cx="75847" cy="75847"/>
            </a:xfrm>
            <a:custGeom>
              <a:avLst/>
              <a:gdLst/>
              <a:ahLst/>
              <a:cxnLst/>
              <a:rect l="l" t="t" r="r" b="b"/>
              <a:pathLst>
                <a:path w="2099" h="2099" extrusionOk="0">
                  <a:moveTo>
                    <a:pt x="2098" y="1049"/>
                  </a:moveTo>
                  <a:cubicBezTo>
                    <a:pt x="2098" y="469"/>
                    <a:pt x="1630" y="0"/>
                    <a:pt x="1049" y="0"/>
                  </a:cubicBezTo>
                  <a:cubicBezTo>
                    <a:pt x="469" y="0"/>
                    <a:pt x="0" y="469"/>
                    <a:pt x="0" y="1049"/>
                  </a:cubicBezTo>
                  <a:cubicBezTo>
                    <a:pt x="0" y="1630"/>
                    <a:pt x="469" y="2098"/>
                    <a:pt x="1049" y="2098"/>
                  </a:cubicBezTo>
                  <a:cubicBezTo>
                    <a:pt x="1630" y="2098"/>
                    <a:pt x="2098" y="1630"/>
                    <a:pt x="2098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78" name="Google Shape;1478;p41"/>
          <p:cNvCxnSpPr>
            <a:cxnSpLocks/>
            <a:stCxn id="1449" idx="2"/>
            <a:endCxn id="1447" idx="0"/>
          </p:cNvCxnSpPr>
          <p:nvPr/>
        </p:nvCxnSpPr>
        <p:spPr>
          <a:xfrm rot="16200000" flipH="1">
            <a:off x="3107506" y="896492"/>
            <a:ext cx="547720" cy="354519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79" name="Google Shape;1479;p41"/>
          <p:cNvGrpSpPr/>
          <p:nvPr/>
        </p:nvGrpSpPr>
        <p:grpSpPr>
          <a:xfrm>
            <a:off x="-269644" y="4745373"/>
            <a:ext cx="3840799" cy="1251646"/>
            <a:chOff x="-2548612" y="3297971"/>
            <a:chExt cx="2416053" cy="1090569"/>
          </a:xfrm>
        </p:grpSpPr>
        <p:sp>
          <p:nvSpPr>
            <p:cNvPr id="1480" name="Google Shape;1480;p41"/>
            <p:cNvSpPr/>
            <p:nvPr/>
          </p:nvSpPr>
          <p:spPr>
            <a:xfrm>
              <a:off x="-2548612" y="3297971"/>
              <a:ext cx="2416053" cy="81082"/>
            </a:xfrm>
            <a:custGeom>
              <a:avLst/>
              <a:gdLst/>
              <a:ahLst/>
              <a:cxnLst/>
              <a:rect l="l" t="t" r="r" b="b"/>
              <a:pathLst>
                <a:path w="124107" h="4165" extrusionOk="0">
                  <a:moveTo>
                    <a:pt x="123985" y="973"/>
                  </a:moveTo>
                  <a:lnTo>
                    <a:pt x="123347" y="3587"/>
                  </a:lnTo>
                  <a:cubicBezTo>
                    <a:pt x="123255" y="3922"/>
                    <a:pt x="122952" y="4165"/>
                    <a:pt x="122587" y="4165"/>
                  </a:cubicBezTo>
                  <a:lnTo>
                    <a:pt x="1490" y="4165"/>
                  </a:lnTo>
                  <a:cubicBezTo>
                    <a:pt x="1126" y="4165"/>
                    <a:pt x="822" y="3922"/>
                    <a:pt x="730" y="3587"/>
                  </a:cubicBezTo>
                  <a:lnTo>
                    <a:pt x="92" y="973"/>
                  </a:lnTo>
                  <a:cubicBezTo>
                    <a:pt x="1" y="487"/>
                    <a:pt x="366" y="1"/>
                    <a:pt x="852" y="1"/>
                  </a:cubicBezTo>
                  <a:lnTo>
                    <a:pt x="123225" y="1"/>
                  </a:lnTo>
                  <a:cubicBezTo>
                    <a:pt x="123742" y="1"/>
                    <a:pt x="124107" y="487"/>
                    <a:pt x="123985" y="9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1"/>
            <p:cNvSpPr/>
            <p:nvPr/>
          </p:nvSpPr>
          <p:spPr>
            <a:xfrm>
              <a:off x="-2497120" y="3379034"/>
              <a:ext cx="2250365" cy="1009507"/>
            </a:xfrm>
            <a:custGeom>
              <a:avLst/>
              <a:gdLst/>
              <a:ahLst/>
              <a:cxnLst/>
              <a:rect l="l" t="t" r="r" b="b"/>
              <a:pathLst>
                <a:path w="115596" h="51856" extrusionOk="0">
                  <a:moveTo>
                    <a:pt x="0" y="1"/>
                  </a:moveTo>
                  <a:lnTo>
                    <a:pt x="115595" y="1"/>
                  </a:lnTo>
                  <a:lnTo>
                    <a:pt x="115595" y="51856"/>
                  </a:lnTo>
                  <a:lnTo>
                    <a:pt x="0" y="518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1"/>
            <p:cNvSpPr/>
            <p:nvPr/>
          </p:nvSpPr>
          <p:spPr>
            <a:xfrm>
              <a:off x="-2397116" y="3448864"/>
              <a:ext cx="2050940" cy="939677"/>
            </a:xfrm>
            <a:custGeom>
              <a:avLst/>
              <a:gdLst/>
              <a:ahLst/>
              <a:cxnLst/>
              <a:rect l="l" t="t" r="r" b="b"/>
              <a:pathLst>
                <a:path w="105352" h="48269" extrusionOk="0">
                  <a:moveTo>
                    <a:pt x="0" y="1"/>
                  </a:moveTo>
                  <a:lnTo>
                    <a:pt x="105352" y="1"/>
                  </a:lnTo>
                  <a:lnTo>
                    <a:pt x="105352" y="48269"/>
                  </a:lnTo>
                  <a:lnTo>
                    <a:pt x="0" y="48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41"/>
          <p:cNvGrpSpPr/>
          <p:nvPr/>
        </p:nvGrpSpPr>
        <p:grpSpPr>
          <a:xfrm>
            <a:off x="5567906" y="4745373"/>
            <a:ext cx="3840799" cy="1251646"/>
            <a:chOff x="-2548612" y="3297971"/>
            <a:chExt cx="2416053" cy="1090569"/>
          </a:xfrm>
        </p:grpSpPr>
        <p:sp>
          <p:nvSpPr>
            <p:cNvPr id="1484" name="Google Shape;1484;p41"/>
            <p:cNvSpPr/>
            <p:nvPr/>
          </p:nvSpPr>
          <p:spPr>
            <a:xfrm>
              <a:off x="-2548612" y="3297971"/>
              <a:ext cx="2416053" cy="81082"/>
            </a:xfrm>
            <a:custGeom>
              <a:avLst/>
              <a:gdLst/>
              <a:ahLst/>
              <a:cxnLst/>
              <a:rect l="l" t="t" r="r" b="b"/>
              <a:pathLst>
                <a:path w="124107" h="4165" extrusionOk="0">
                  <a:moveTo>
                    <a:pt x="123985" y="973"/>
                  </a:moveTo>
                  <a:lnTo>
                    <a:pt x="123347" y="3587"/>
                  </a:lnTo>
                  <a:cubicBezTo>
                    <a:pt x="123255" y="3922"/>
                    <a:pt x="122952" y="4165"/>
                    <a:pt x="122587" y="4165"/>
                  </a:cubicBezTo>
                  <a:lnTo>
                    <a:pt x="1490" y="4165"/>
                  </a:lnTo>
                  <a:cubicBezTo>
                    <a:pt x="1126" y="4165"/>
                    <a:pt x="822" y="3922"/>
                    <a:pt x="730" y="3587"/>
                  </a:cubicBezTo>
                  <a:lnTo>
                    <a:pt x="92" y="973"/>
                  </a:lnTo>
                  <a:cubicBezTo>
                    <a:pt x="1" y="487"/>
                    <a:pt x="366" y="1"/>
                    <a:pt x="852" y="1"/>
                  </a:cubicBezTo>
                  <a:lnTo>
                    <a:pt x="123225" y="1"/>
                  </a:lnTo>
                  <a:cubicBezTo>
                    <a:pt x="123742" y="1"/>
                    <a:pt x="124107" y="487"/>
                    <a:pt x="123985" y="9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-2497120" y="3379034"/>
              <a:ext cx="2250365" cy="1009507"/>
            </a:xfrm>
            <a:custGeom>
              <a:avLst/>
              <a:gdLst/>
              <a:ahLst/>
              <a:cxnLst/>
              <a:rect l="l" t="t" r="r" b="b"/>
              <a:pathLst>
                <a:path w="115596" h="51856" extrusionOk="0">
                  <a:moveTo>
                    <a:pt x="0" y="1"/>
                  </a:moveTo>
                  <a:lnTo>
                    <a:pt x="115595" y="1"/>
                  </a:lnTo>
                  <a:lnTo>
                    <a:pt x="115595" y="51856"/>
                  </a:lnTo>
                  <a:lnTo>
                    <a:pt x="0" y="518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-2397116" y="3448864"/>
              <a:ext cx="2050940" cy="939677"/>
            </a:xfrm>
            <a:custGeom>
              <a:avLst/>
              <a:gdLst/>
              <a:ahLst/>
              <a:cxnLst/>
              <a:rect l="l" t="t" r="r" b="b"/>
              <a:pathLst>
                <a:path w="105352" h="48269" extrusionOk="0">
                  <a:moveTo>
                    <a:pt x="0" y="1"/>
                  </a:moveTo>
                  <a:lnTo>
                    <a:pt x="105352" y="1"/>
                  </a:lnTo>
                  <a:lnTo>
                    <a:pt x="105352" y="48269"/>
                  </a:lnTo>
                  <a:lnTo>
                    <a:pt x="0" y="48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41"/>
          <p:cNvGrpSpPr/>
          <p:nvPr/>
        </p:nvGrpSpPr>
        <p:grpSpPr>
          <a:xfrm>
            <a:off x="6397218" y="4337929"/>
            <a:ext cx="705717" cy="407438"/>
            <a:chOff x="637606" y="4188029"/>
            <a:chExt cx="705717" cy="407438"/>
          </a:xfrm>
        </p:grpSpPr>
        <p:sp>
          <p:nvSpPr>
            <p:cNvPr id="1488" name="Google Shape;1488;p41"/>
            <p:cNvSpPr/>
            <p:nvPr/>
          </p:nvSpPr>
          <p:spPr>
            <a:xfrm>
              <a:off x="1239253" y="4198508"/>
              <a:ext cx="77473" cy="356508"/>
            </a:xfrm>
            <a:custGeom>
              <a:avLst/>
              <a:gdLst/>
              <a:ahLst/>
              <a:cxnLst/>
              <a:rect l="l" t="t" r="r" b="b"/>
              <a:pathLst>
                <a:path w="2144" h="9866" extrusionOk="0">
                  <a:moveTo>
                    <a:pt x="1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1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1246517" y="4330798"/>
              <a:ext cx="62947" cy="216160"/>
            </a:xfrm>
            <a:custGeom>
              <a:avLst/>
              <a:gdLst/>
              <a:ahLst/>
              <a:cxnLst/>
              <a:rect l="l" t="t" r="r" b="b"/>
              <a:pathLst>
                <a:path w="1742" h="5982" extrusionOk="0">
                  <a:moveTo>
                    <a:pt x="1" y="0"/>
                  </a:moveTo>
                  <a:lnTo>
                    <a:pt x="1742" y="0"/>
                  </a:lnTo>
                  <a:lnTo>
                    <a:pt x="1742" y="5982"/>
                  </a:lnTo>
                  <a:lnTo>
                    <a:pt x="1" y="59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1228774" y="4188029"/>
              <a:ext cx="98432" cy="20994"/>
            </a:xfrm>
            <a:custGeom>
              <a:avLst/>
              <a:gdLst/>
              <a:ahLst/>
              <a:cxnLst/>
              <a:rect l="l" t="t" r="r" b="b"/>
              <a:pathLst>
                <a:path w="2724" h="581" extrusionOk="0">
                  <a:moveTo>
                    <a:pt x="2433" y="581"/>
                  </a:moveTo>
                  <a:lnTo>
                    <a:pt x="291" y="581"/>
                  </a:lnTo>
                  <a:cubicBezTo>
                    <a:pt x="135" y="581"/>
                    <a:pt x="1" y="447"/>
                    <a:pt x="1" y="291"/>
                  </a:cubicBezTo>
                  <a:lnTo>
                    <a:pt x="1" y="291"/>
                  </a:lnTo>
                  <a:cubicBezTo>
                    <a:pt x="1" y="135"/>
                    <a:pt x="135" y="1"/>
                    <a:pt x="291" y="1"/>
                  </a:cubicBezTo>
                  <a:lnTo>
                    <a:pt x="2433" y="1"/>
                  </a:lnTo>
                  <a:cubicBezTo>
                    <a:pt x="2590" y="1"/>
                    <a:pt x="2724" y="135"/>
                    <a:pt x="2724" y="291"/>
                  </a:cubicBezTo>
                  <a:lnTo>
                    <a:pt x="2724" y="291"/>
                  </a:lnTo>
                  <a:cubicBezTo>
                    <a:pt x="2724" y="447"/>
                    <a:pt x="2590" y="581"/>
                    <a:pt x="2433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1293311" y="4268682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23"/>
                    <a:pt x="0" y="68"/>
                  </a:cubicBezTo>
                  <a:cubicBezTo>
                    <a:pt x="0" y="90"/>
                    <a:pt x="45" y="134"/>
                    <a:pt x="67" y="134"/>
                  </a:cubicBezTo>
                  <a:lnTo>
                    <a:pt x="447" y="134"/>
                  </a:lnTo>
                  <a:cubicBezTo>
                    <a:pt x="469" y="134"/>
                    <a:pt x="513" y="90"/>
                    <a:pt x="513" y="68"/>
                  </a:cubicBezTo>
                  <a:cubicBezTo>
                    <a:pt x="513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293311" y="4313851"/>
              <a:ext cx="18573" cy="4083"/>
            </a:xfrm>
            <a:custGeom>
              <a:avLst/>
              <a:gdLst/>
              <a:ahLst/>
              <a:cxnLst/>
              <a:rect l="l" t="t" r="r" b="b"/>
              <a:pathLst>
                <a:path w="514" h="113" extrusionOk="0">
                  <a:moveTo>
                    <a:pt x="67" y="0"/>
                  </a:moveTo>
                  <a:cubicBezTo>
                    <a:pt x="45" y="0"/>
                    <a:pt x="0" y="23"/>
                    <a:pt x="0" y="45"/>
                  </a:cubicBezTo>
                  <a:cubicBezTo>
                    <a:pt x="0" y="90"/>
                    <a:pt x="45" y="112"/>
                    <a:pt x="67" y="112"/>
                  </a:cubicBezTo>
                  <a:lnTo>
                    <a:pt x="447" y="112"/>
                  </a:lnTo>
                  <a:cubicBezTo>
                    <a:pt x="469" y="112"/>
                    <a:pt x="513" y="90"/>
                    <a:pt x="513" y="45"/>
                  </a:cubicBezTo>
                  <a:cubicBezTo>
                    <a:pt x="513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293311" y="4358188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23"/>
                    <a:pt x="0" y="68"/>
                  </a:cubicBezTo>
                  <a:cubicBezTo>
                    <a:pt x="0" y="90"/>
                    <a:pt x="45" y="135"/>
                    <a:pt x="67" y="135"/>
                  </a:cubicBezTo>
                  <a:lnTo>
                    <a:pt x="447" y="135"/>
                  </a:lnTo>
                  <a:cubicBezTo>
                    <a:pt x="469" y="135"/>
                    <a:pt x="513" y="90"/>
                    <a:pt x="513" y="68"/>
                  </a:cubicBezTo>
                  <a:cubicBezTo>
                    <a:pt x="513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293311" y="4402562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45"/>
                    <a:pt x="0" y="67"/>
                  </a:cubicBezTo>
                  <a:cubicBezTo>
                    <a:pt x="0" y="112"/>
                    <a:pt x="45" y="134"/>
                    <a:pt x="67" y="134"/>
                  </a:cubicBezTo>
                  <a:lnTo>
                    <a:pt x="447" y="134"/>
                  </a:lnTo>
                  <a:cubicBezTo>
                    <a:pt x="469" y="134"/>
                    <a:pt x="513" y="112"/>
                    <a:pt x="513" y="67"/>
                  </a:cubicBezTo>
                  <a:cubicBezTo>
                    <a:pt x="513" y="45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293311" y="4447731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0"/>
                  </a:moveTo>
                  <a:cubicBezTo>
                    <a:pt x="45" y="0"/>
                    <a:pt x="0" y="23"/>
                    <a:pt x="0" y="67"/>
                  </a:cubicBezTo>
                  <a:cubicBezTo>
                    <a:pt x="0" y="90"/>
                    <a:pt x="45" y="134"/>
                    <a:pt x="67" y="134"/>
                  </a:cubicBezTo>
                  <a:lnTo>
                    <a:pt x="447" y="134"/>
                  </a:lnTo>
                  <a:cubicBezTo>
                    <a:pt x="469" y="134"/>
                    <a:pt x="513" y="90"/>
                    <a:pt x="513" y="67"/>
                  </a:cubicBezTo>
                  <a:cubicBezTo>
                    <a:pt x="513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293311" y="4492069"/>
              <a:ext cx="18573" cy="4878"/>
            </a:xfrm>
            <a:custGeom>
              <a:avLst/>
              <a:gdLst/>
              <a:ahLst/>
              <a:cxnLst/>
              <a:rect l="l" t="t" r="r" b="b"/>
              <a:pathLst>
                <a:path w="514" h="135" extrusionOk="0">
                  <a:moveTo>
                    <a:pt x="67" y="1"/>
                  </a:moveTo>
                  <a:cubicBezTo>
                    <a:pt x="45" y="1"/>
                    <a:pt x="0" y="46"/>
                    <a:pt x="0" y="68"/>
                  </a:cubicBezTo>
                  <a:cubicBezTo>
                    <a:pt x="0" y="113"/>
                    <a:pt x="45" y="135"/>
                    <a:pt x="67" y="135"/>
                  </a:cubicBezTo>
                  <a:lnTo>
                    <a:pt x="447" y="135"/>
                  </a:lnTo>
                  <a:cubicBezTo>
                    <a:pt x="469" y="135"/>
                    <a:pt x="513" y="113"/>
                    <a:pt x="513" y="68"/>
                  </a:cubicBezTo>
                  <a:cubicBezTo>
                    <a:pt x="513" y="46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211827" y="453723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1" y="1585"/>
                  </a:moveTo>
                  <a:lnTo>
                    <a:pt x="269" y="1585"/>
                  </a:lnTo>
                  <a:cubicBezTo>
                    <a:pt x="113" y="1585"/>
                    <a:pt x="1" y="1429"/>
                    <a:pt x="46" y="1295"/>
                  </a:cubicBezTo>
                  <a:lnTo>
                    <a:pt x="224" y="313"/>
                  </a:lnTo>
                  <a:cubicBezTo>
                    <a:pt x="269" y="135"/>
                    <a:pt x="425" y="1"/>
                    <a:pt x="626" y="1"/>
                  </a:cubicBezTo>
                  <a:lnTo>
                    <a:pt x="3036" y="1"/>
                  </a:lnTo>
                  <a:cubicBezTo>
                    <a:pt x="3215" y="1"/>
                    <a:pt x="3393" y="135"/>
                    <a:pt x="3416" y="313"/>
                  </a:cubicBezTo>
                  <a:lnTo>
                    <a:pt x="3617" y="1295"/>
                  </a:lnTo>
                  <a:cubicBezTo>
                    <a:pt x="3639" y="1429"/>
                    <a:pt x="3527" y="1585"/>
                    <a:pt x="3371" y="1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047304" y="4199427"/>
              <a:ext cx="77473" cy="356508"/>
            </a:xfrm>
            <a:custGeom>
              <a:avLst/>
              <a:gdLst/>
              <a:ahLst/>
              <a:cxnLst/>
              <a:rect l="l" t="t" r="r" b="b"/>
              <a:pathLst>
                <a:path w="2144" h="9866" extrusionOk="0">
                  <a:moveTo>
                    <a:pt x="1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1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055399" y="4404276"/>
              <a:ext cx="62116" cy="144432"/>
            </a:xfrm>
            <a:custGeom>
              <a:avLst/>
              <a:gdLst/>
              <a:ahLst/>
              <a:cxnLst/>
              <a:rect l="l" t="t" r="r" b="b"/>
              <a:pathLst>
                <a:path w="1719" h="3997" extrusionOk="0">
                  <a:moveTo>
                    <a:pt x="0" y="1"/>
                  </a:moveTo>
                  <a:lnTo>
                    <a:pt x="1719" y="1"/>
                  </a:lnTo>
                  <a:lnTo>
                    <a:pt x="1719" y="3996"/>
                  </a:lnTo>
                  <a:lnTo>
                    <a:pt x="0" y="39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1036825" y="4188948"/>
              <a:ext cx="99227" cy="21826"/>
            </a:xfrm>
            <a:custGeom>
              <a:avLst/>
              <a:gdLst/>
              <a:ahLst/>
              <a:cxnLst/>
              <a:rect l="l" t="t" r="r" b="b"/>
              <a:pathLst>
                <a:path w="2746" h="604" extrusionOk="0">
                  <a:moveTo>
                    <a:pt x="2433" y="603"/>
                  </a:moveTo>
                  <a:lnTo>
                    <a:pt x="291" y="603"/>
                  </a:lnTo>
                  <a:cubicBezTo>
                    <a:pt x="135" y="603"/>
                    <a:pt x="1" y="469"/>
                    <a:pt x="1" y="291"/>
                  </a:cubicBezTo>
                  <a:lnTo>
                    <a:pt x="1" y="291"/>
                  </a:lnTo>
                  <a:cubicBezTo>
                    <a:pt x="1" y="135"/>
                    <a:pt x="135" y="1"/>
                    <a:pt x="291" y="1"/>
                  </a:cubicBezTo>
                  <a:lnTo>
                    <a:pt x="2433" y="1"/>
                  </a:lnTo>
                  <a:cubicBezTo>
                    <a:pt x="2612" y="1"/>
                    <a:pt x="2746" y="135"/>
                    <a:pt x="2746" y="291"/>
                  </a:cubicBezTo>
                  <a:lnTo>
                    <a:pt x="2746" y="291"/>
                  </a:lnTo>
                  <a:cubicBezTo>
                    <a:pt x="2746" y="469"/>
                    <a:pt x="2612" y="603"/>
                    <a:pt x="2433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1102157" y="4269601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3" y="1"/>
                    <a:pt x="1" y="45"/>
                    <a:pt x="1" y="68"/>
                  </a:cubicBezTo>
                  <a:cubicBezTo>
                    <a:pt x="1" y="112"/>
                    <a:pt x="23" y="135"/>
                    <a:pt x="67" y="135"/>
                  </a:cubicBezTo>
                  <a:lnTo>
                    <a:pt x="425" y="135"/>
                  </a:lnTo>
                  <a:cubicBezTo>
                    <a:pt x="469" y="135"/>
                    <a:pt x="492" y="112"/>
                    <a:pt x="492" y="68"/>
                  </a:cubicBezTo>
                  <a:cubicBezTo>
                    <a:pt x="492" y="45"/>
                    <a:pt x="46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1102157" y="4314770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7" y="1"/>
                  </a:moveTo>
                  <a:cubicBezTo>
                    <a:pt x="23" y="1"/>
                    <a:pt x="1" y="23"/>
                    <a:pt x="1" y="67"/>
                  </a:cubicBezTo>
                  <a:cubicBezTo>
                    <a:pt x="1" y="90"/>
                    <a:pt x="23" y="112"/>
                    <a:pt x="67" y="112"/>
                  </a:cubicBezTo>
                  <a:lnTo>
                    <a:pt x="425" y="112"/>
                  </a:lnTo>
                  <a:cubicBezTo>
                    <a:pt x="469" y="112"/>
                    <a:pt x="492" y="90"/>
                    <a:pt x="492" y="67"/>
                  </a:cubicBezTo>
                  <a:cubicBezTo>
                    <a:pt x="492" y="23"/>
                    <a:pt x="46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1102157" y="4359144"/>
              <a:ext cx="17778" cy="4842"/>
            </a:xfrm>
            <a:custGeom>
              <a:avLst/>
              <a:gdLst/>
              <a:ahLst/>
              <a:cxnLst/>
              <a:rect l="l" t="t" r="r" b="b"/>
              <a:pathLst>
                <a:path w="492" h="134" extrusionOk="0">
                  <a:moveTo>
                    <a:pt x="67" y="0"/>
                  </a:moveTo>
                  <a:cubicBezTo>
                    <a:pt x="23" y="0"/>
                    <a:pt x="1" y="45"/>
                    <a:pt x="1" y="67"/>
                  </a:cubicBezTo>
                  <a:cubicBezTo>
                    <a:pt x="1" y="112"/>
                    <a:pt x="23" y="134"/>
                    <a:pt x="67" y="134"/>
                  </a:cubicBezTo>
                  <a:lnTo>
                    <a:pt x="425" y="134"/>
                  </a:lnTo>
                  <a:cubicBezTo>
                    <a:pt x="469" y="134"/>
                    <a:pt x="492" y="112"/>
                    <a:pt x="492" y="67"/>
                  </a:cubicBezTo>
                  <a:cubicBezTo>
                    <a:pt x="492" y="45"/>
                    <a:pt x="46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1"/>
            <p:cNvSpPr/>
            <p:nvPr/>
          </p:nvSpPr>
          <p:spPr>
            <a:xfrm>
              <a:off x="1102157" y="4404276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7" y="1"/>
                  </a:moveTo>
                  <a:cubicBezTo>
                    <a:pt x="23" y="1"/>
                    <a:pt x="1" y="23"/>
                    <a:pt x="1" y="68"/>
                  </a:cubicBezTo>
                  <a:cubicBezTo>
                    <a:pt x="1" y="90"/>
                    <a:pt x="23" y="113"/>
                    <a:pt x="67" y="113"/>
                  </a:cubicBezTo>
                  <a:lnTo>
                    <a:pt x="425" y="113"/>
                  </a:lnTo>
                  <a:cubicBezTo>
                    <a:pt x="469" y="113"/>
                    <a:pt x="492" y="90"/>
                    <a:pt x="492" y="68"/>
                  </a:cubicBezTo>
                  <a:cubicBezTo>
                    <a:pt x="492" y="23"/>
                    <a:pt x="46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1"/>
            <p:cNvSpPr/>
            <p:nvPr/>
          </p:nvSpPr>
          <p:spPr>
            <a:xfrm>
              <a:off x="1102157" y="4448650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0"/>
                  </a:moveTo>
                  <a:cubicBezTo>
                    <a:pt x="23" y="0"/>
                    <a:pt x="1" y="23"/>
                    <a:pt x="1" y="67"/>
                  </a:cubicBezTo>
                  <a:cubicBezTo>
                    <a:pt x="1" y="112"/>
                    <a:pt x="23" y="134"/>
                    <a:pt x="67" y="134"/>
                  </a:cubicBezTo>
                  <a:lnTo>
                    <a:pt x="425" y="134"/>
                  </a:lnTo>
                  <a:cubicBezTo>
                    <a:pt x="469" y="134"/>
                    <a:pt x="492" y="112"/>
                    <a:pt x="492" y="67"/>
                  </a:cubicBezTo>
                  <a:cubicBezTo>
                    <a:pt x="492" y="23"/>
                    <a:pt x="46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1"/>
            <p:cNvSpPr/>
            <p:nvPr/>
          </p:nvSpPr>
          <p:spPr>
            <a:xfrm>
              <a:off x="1102157" y="4493819"/>
              <a:ext cx="17778" cy="4047"/>
            </a:xfrm>
            <a:custGeom>
              <a:avLst/>
              <a:gdLst/>
              <a:ahLst/>
              <a:cxnLst/>
              <a:rect l="l" t="t" r="r" b="b"/>
              <a:pathLst>
                <a:path w="492" h="112" extrusionOk="0">
                  <a:moveTo>
                    <a:pt x="67" y="0"/>
                  </a:moveTo>
                  <a:cubicBezTo>
                    <a:pt x="23" y="0"/>
                    <a:pt x="1" y="23"/>
                    <a:pt x="1" y="45"/>
                  </a:cubicBezTo>
                  <a:cubicBezTo>
                    <a:pt x="1" y="90"/>
                    <a:pt x="23" y="112"/>
                    <a:pt x="67" y="112"/>
                  </a:cubicBezTo>
                  <a:lnTo>
                    <a:pt x="425" y="112"/>
                  </a:lnTo>
                  <a:cubicBezTo>
                    <a:pt x="469" y="112"/>
                    <a:pt x="492" y="90"/>
                    <a:pt x="492" y="45"/>
                  </a:cubicBezTo>
                  <a:cubicBezTo>
                    <a:pt x="492" y="23"/>
                    <a:pt x="46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1020709" y="453815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0" y="1586"/>
                  </a:moveTo>
                  <a:lnTo>
                    <a:pt x="268" y="1586"/>
                  </a:lnTo>
                  <a:cubicBezTo>
                    <a:pt x="112" y="1586"/>
                    <a:pt x="0" y="1452"/>
                    <a:pt x="23" y="1295"/>
                  </a:cubicBezTo>
                  <a:lnTo>
                    <a:pt x="224" y="336"/>
                  </a:lnTo>
                  <a:cubicBezTo>
                    <a:pt x="246" y="135"/>
                    <a:pt x="424" y="1"/>
                    <a:pt x="603" y="1"/>
                  </a:cubicBezTo>
                  <a:lnTo>
                    <a:pt x="3013" y="1"/>
                  </a:lnTo>
                  <a:cubicBezTo>
                    <a:pt x="3214" y="1"/>
                    <a:pt x="3370" y="135"/>
                    <a:pt x="3415" y="336"/>
                  </a:cubicBezTo>
                  <a:lnTo>
                    <a:pt x="3594" y="1295"/>
                  </a:lnTo>
                  <a:cubicBezTo>
                    <a:pt x="3638" y="1452"/>
                    <a:pt x="3527" y="1586"/>
                    <a:pt x="3370" y="1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1"/>
            <p:cNvSpPr/>
            <p:nvPr/>
          </p:nvSpPr>
          <p:spPr>
            <a:xfrm>
              <a:off x="856186" y="4198508"/>
              <a:ext cx="77437" cy="356508"/>
            </a:xfrm>
            <a:custGeom>
              <a:avLst/>
              <a:gdLst/>
              <a:ahLst/>
              <a:cxnLst/>
              <a:rect l="l" t="t" r="r" b="b"/>
              <a:pathLst>
                <a:path w="2143" h="9866" extrusionOk="0">
                  <a:moveTo>
                    <a:pt x="0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0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863449" y="4296109"/>
              <a:ext cx="62911" cy="250849"/>
            </a:xfrm>
            <a:custGeom>
              <a:avLst/>
              <a:gdLst/>
              <a:ahLst/>
              <a:cxnLst/>
              <a:rect l="l" t="t" r="r" b="b"/>
              <a:pathLst>
                <a:path w="1741" h="6942" extrusionOk="0">
                  <a:moveTo>
                    <a:pt x="0" y="0"/>
                  </a:moveTo>
                  <a:lnTo>
                    <a:pt x="1741" y="0"/>
                  </a:lnTo>
                  <a:lnTo>
                    <a:pt x="1741" y="6942"/>
                  </a:lnTo>
                  <a:lnTo>
                    <a:pt x="0" y="69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845707" y="4188029"/>
              <a:ext cx="98396" cy="20994"/>
            </a:xfrm>
            <a:custGeom>
              <a:avLst/>
              <a:gdLst/>
              <a:ahLst/>
              <a:cxnLst/>
              <a:rect l="l" t="t" r="r" b="b"/>
              <a:pathLst>
                <a:path w="2723" h="581" extrusionOk="0">
                  <a:moveTo>
                    <a:pt x="2433" y="581"/>
                  </a:moveTo>
                  <a:lnTo>
                    <a:pt x="290" y="581"/>
                  </a:lnTo>
                  <a:cubicBezTo>
                    <a:pt x="112" y="581"/>
                    <a:pt x="0" y="447"/>
                    <a:pt x="0" y="291"/>
                  </a:cubicBezTo>
                  <a:lnTo>
                    <a:pt x="0" y="291"/>
                  </a:lnTo>
                  <a:cubicBezTo>
                    <a:pt x="0" y="135"/>
                    <a:pt x="112" y="1"/>
                    <a:pt x="290" y="1"/>
                  </a:cubicBezTo>
                  <a:lnTo>
                    <a:pt x="2433" y="1"/>
                  </a:lnTo>
                  <a:cubicBezTo>
                    <a:pt x="2589" y="1"/>
                    <a:pt x="2723" y="135"/>
                    <a:pt x="2723" y="291"/>
                  </a:cubicBezTo>
                  <a:lnTo>
                    <a:pt x="2723" y="291"/>
                  </a:lnTo>
                  <a:cubicBezTo>
                    <a:pt x="2723" y="447"/>
                    <a:pt x="2589" y="581"/>
                    <a:pt x="2433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910208" y="426868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23"/>
                    <a:pt x="1" y="68"/>
                  </a:cubicBezTo>
                  <a:cubicBezTo>
                    <a:pt x="1" y="90"/>
                    <a:pt x="45" y="134"/>
                    <a:pt x="68" y="134"/>
                  </a:cubicBezTo>
                  <a:lnTo>
                    <a:pt x="447" y="134"/>
                  </a:lnTo>
                  <a:cubicBezTo>
                    <a:pt x="469" y="134"/>
                    <a:pt x="492" y="90"/>
                    <a:pt x="492" y="68"/>
                  </a:cubicBezTo>
                  <a:cubicBezTo>
                    <a:pt x="492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910208" y="4313851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8" y="0"/>
                  </a:moveTo>
                  <a:cubicBezTo>
                    <a:pt x="45" y="0"/>
                    <a:pt x="1" y="23"/>
                    <a:pt x="1" y="45"/>
                  </a:cubicBezTo>
                  <a:cubicBezTo>
                    <a:pt x="1" y="90"/>
                    <a:pt x="45" y="112"/>
                    <a:pt x="68" y="112"/>
                  </a:cubicBezTo>
                  <a:lnTo>
                    <a:pt x="447" y="112"/>
                  </a:lnTo>
                  <a:cubicBezTo>
                    <a:pt x="469" y="112"/>
                    <a:pt x="492" y="90"/>
                    <a:pt x="492" y="45"/>
                  </a:cubicBezTo>
                  <a:cubicBezTo>
                    <a:pt x="492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910208" y="4358188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23"/>
                    <a:pt x="1" y="68"/>
                  </a:cubicBezTo>
                  <a:cubicBezTo>
                    <a:pt x="1" y="90"/>
                    <a:pt x="45" y="135"/>
                    <a:pt x="68" y="135"/>
                  </a:cubicBezTo>
                  <a:lnTo>
                    <a:pt x="447" y="135"/>
                  </a:lnTo>
                  <a:cubicBezTo>
                    <a:pt x="469" y="135"/>
                    <a:pt x="492" y="90"/>
                    <a:pt x="492" y="68"/>
                  </a:cubicBezTo>
                  <a:cubicBezTo>
                    <a:pt x="492" y="23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1"/>
            <p:cNvSpPr/>
            <p:nvPr/>
          </p:nvSpPr>
          <p:spPr>
            <a:xfrm>
              <a:off x="910208" y="440256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45"/>
                    <a:pt x="1" y="67"/>
                  </a:cubicBezTo>
                  <a:cubicBezTo>
                    <a:pt x="1" y="112"/>
                    <a:pt x="45" y="134"/>
                    <a:pt x="68" y="134"/>
                  </a:cubicBezTo>
                  <a:lnTo>
                    <a:pt x="447" y="134"/>
                  </a:lnTo>
                  <a:cubicBezTo>
                    <a:pt x="469" y="134"/>
                    <a:pt x="492" y="112"/>
                    <a:pt x="492" y="67"/>
                  </a:cubicBezTo>
                  <a:cubicBezTo>
                    <a:pt x="492" y="45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910208" y="4447731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0"/>
                  </a:moveTo>
                  <a:cubicBezTo>
                    <a:pt x="45" y="0"/>
                    <a:pt x="1" y="23"/>
                    <a:pt x="1" y="67"/>
                  </a:cubicBezTo>
                  <a:cubicBezTo>
                    <a:pt x="1" y="90"/>
                    <a:pt x="45" y="134"/>
                    <a:pt x="68" y="134"/>
                  </a:cubicBezTo>
                  <a:lnTo>
                    <a:pt x="447" y="134"/>
                  </a:lnTo>
                  <a:cubicBezTo>
                    <a:pt x="469" y="134"/>
                    <a:pt x="492" y="90"/>
                    <a:pt x="492" y="67"/>
                  </a:cubicBezTo>
                  <a:cubicBezTo>
                    <a:pt x="492" y="23"/>
                    <a:pt x="469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910208" y="4492069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8" y="1"/>
                  </a:moveTo>
                  <a:cubicBezTo>
                    <a:pt x="45" y="1"/>
                    <a:pt x="1" y="46"/>
                    <a:pt x="1" y="68"/>
                  </a:cubicBezTo>
                  <a:cubicBezTo>
                    <a:pt x="1" y="113"/>
                    <a:pt x="45" y="135"/>
                    <a:pt x="68" y="135"/>
                  </a:cubicBezTo>
                  <a:lnTo>
                    <a:pt x="447" y="135"/>
                  </a:lnTo>
                  <a:cubicBezTo>
                    <a:pt x="469" y="135"/>
                    <a:pt x="492" y="113"/>
                    <a:pt x="492" y="68"/>
                  </a:cubicBezTo>
                  <a:cubicBezTo>
                    <a:pt x="492" y="46"/>
                    <a:pt x="469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828760" y="453723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1" y="1585"/>
                  </a:moveTo>
                  <a:lnTo>
                    <a:pt x="268" y="1585"/>
                  </a:lnTo>
                  <a:cubicBezTo>
                    <a:pt x="112" y="1585"/>
                    <a:pt x="0" y="1429"/>
                    <a:pt x="45" y="1295"/>
                  </a:cubicBezTo>
                  <a:lnTo>
                    <a:pt x="224" y="313"/>
                  </a:lnTo>
                  <a:cubicBezTo>
                    <a:pt x="268" y="135"/>
                    <a:pt x="424" y="1"/>
                    <a:pt x="625" y="1"/>
                  </a:cubicBezTo>
                  <a:lnTo>
                    <a:pt x="3036" y="1"/>
                  </a:lnTo>
                  <a:cubicBezTo>
                    <a:pt x="3214" y="1"/>
                    <a:pt x="3393" y="135"/>
                    <a:pt x="3415" y="313"/>
                  </a:cubicBezTo>
                  <a:lnTo>
                    <a:pt x="3616" y="1295"/>
                  </a:lnTo>
                  <a:cubicBezTo>
                    <a:pt x="3638" y="1429"/>
                    <a:pt x="3527" y="1585"/>
                    <a:pt x="3371" y="1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664237" y="4198508"/>
              <a:ext cx="77437" cy="356508"/>
            </a:xfrm>
            <a:custGeom>
              <a:avLst/>
              <a:gdLst/>
              <a:ahLst/>
              <a:cxnLst/>
              <a:rect l="l" t="t" r="r" b="b"/>
              <a:pathLst>
                <a:path w="2143" h="9866" extrusionOk="0">
                  <a:moveTo>
                    <a:pt x="0" y="1"/>
                  </a:moveTo>
                  <a:lnTo>
                    <a:pt x="2143" y="1"/>
                  </a:lnTo>
                  <a:lnTo>
                    <a:pt x="2143" y="9866"/>
                  </a:lnTo>
                  <a:lnTo>
                    <a:pt x="0" y="98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671500" y="4340446"/>
              <a:ext cx="62947" cy="206512"/>
            </a:xfrm>
            <a:custGeom>
              <a:avLst/>
              <a:gdLst/>
              <a:ahLst/>
              <a:cxnLst/>
              <a:rect l="l" t="t" r="r" b="b"/>
              <a:pathLst>
                <a:path w="1742" h="5715" extrusionOk="0">
                  <a:moveTo>
                    <a:pt x="0" y="1"/>
                  </a:moveTo>
                  <a:lnTo>
                    <a:pt x="1741" y="1"/>
                  </a:lnTo>
                  <a:lnTo>
                    <a:pt x="1741" y="5715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653758" y="4188029"/>
              <a:ext cx="98432" cy="20994"/>
            </a:xfrm>
            <a:custGeom>
              <a:avLst/>
              <a:gdLst/>
              <a:ahLst/>
              <a:cxnLst/>
              <a:rect l="l" t="t" r="r" b="b"/>
              <a:pathLst>
                <a:path w="2724" h="581" extrusionOk="0">
                  <a:moveTo>
                    <a:pt x="2433" y="581"/>
                  </a:moveTo>
                  <a:lnTo>
                    <a:pt x="290" y="581"/>
                  </a:lnTo>
                  <a:cubicBezTo>
                    <a:pt x="134" y="581"/>
                    <a:pt x="0" y="447"/>
                    <a:pt x="0" y="291"/>
                  </a:cubicBezTo>
                  <a:lnTo>
                    <a:pt x="0" y="291"/>
                  </a:lnTo>
                  <a:cubicBezTo>
                    <a:pt x="0" y="135"/>
                    <a:pt x="134" y="1"/>
                    <a:pt x="290" y="1"/>
                  </a:cubicBezTo>
                  <a:lnTo>
                    <a:pt x="2433" y="1"/>
                  </a:lnTo>
                  <a:cubicBezTo>
                    <a:pt x="2611" y="1"/>
                    <a:pt x="2723" y="135"/>
                    <a:pt x="2723" y="291"/>
                  </a:cubicBezTo>
                  <a:lnTo>
                    <a:pt x="2723" y="291"/>
                  </a:lnTo>
                  <a:cubicBezTo>
                    <a:pt x="2723" y="447"/>
                    <a:pt x="2611" y="581"/>
                    <a:pt x="2433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719090" y="426868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23"/>
                    <a:pt x="0" y="68"/>
                  </a:cubicBezTo>
                  <a:cubicBezTo>
                    <a:pt x="0" y="90"/>
                    <a:pt x="22" y="134"/>
                    <a:pt x="67" y="134"/>
                  </a:cubicBezTo>
                  <a:lnTo>
                    <a:pt x="424" y="134"/>
                  </a:lnTo>
                  <a:cubicBezTo>
                    <a:pt x="469" y="134"/>
                    <a:pt x="491" y="90"/>
                    <a:pt x="491" y="68"/>
                  </a:cubicBezTo>
                  <a:cubicBezTo>
                    <a:pt x="491" y="23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719090" y="4313851"/>
              <a:ext cx="17778" cy="4083"/>
            </a:xfrm>
            <a:custGeom>
              <a:avLst/>
              <a:gdLst/>
              <a:ahLst/>
              <a:cxnLst/>
              <a:rect l="l" t="t" r="r" b="b"/>
              <a:pathLst>
                <a:path w="492" h="113" extrusionOk="0">
                  <a:moveTo>
                    <a:pt x="67" y="0"/>
                  </a:moveTo>
                  <a:cubicBezTo>
                    <a:pt x="22" y="0"/>
                    <a:pt x="0" y="23"/>
                    <a:pt x="0" y="45"/>
                  </a:cubicBezTo>
                  <a:cubicBezTo>
                    <a:pt x="0" y="90"/>
                    <a:pt x="22" y="112"/>
                    <a:pt x="67" y="112"/>
                  </a:cubicBezTo>
                  <a:lnTo>
                    <a:pt x="424" y="112"/>
                  </a:lnTo>
                  <a:cubicBezTo>
                    <a:pt x="469" y="112"/>
                    <a:pt x="491" y="90"/>
                    <a:pt x="491" y="45"/>
                  </a:cubicBezTo>
                  <a:cubicBezTo>
                    <a:pt x="491" y="23"/>
                    <a:pt x="469" y="0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719090" y="4358188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23"/>
                    <a:pt x="0" y="68"/>
                  </a:cubicBezTo>
                  <a:cubicBezTo>
                    <a:pt x="0" y="90"/>
                    <a:pt x="22" y="135"/>
                    <a:pt x="67" y="135"/>
                  </a:cubicBezTo>
                  <a:lnTo>
                    <a:pt x="424" y="135"/>
                  </a:lnTo>
                  <a:cubicBezTo>
                    <a:pt x="469" y="135"/>
                    <a:pt x="491" y="90"/>
                    <a:pt x="491" y="68"/>
                  </a:cubicBezTo>
                  <a:cubicBezTo>
                    <a:pt x="491" y="23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719090" y="4402562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45"/>
                    <a:pt x="0" y="67"/>
                  </a:cubicBezTo>
                  <a:cubicBezTo>
                    <a:pt x="0" y="112"/>
                    <a:pt x="22" y="134"/>
                    <a:pt x="67" y="134"/>
                  </a:cubicBezTo>
                  <a:lnTo>
                    <a:pt x="424" y="134"/>
                  </a:lnTo>
                  <a:cubicBezTo>
                    <a:pt x="469" y="134"/>
                    <a:pt x="491" y="112"/>
                    <a:pt x="491" y="67"/>
                  </a:cubicBezTo>
                  <a:cubicBezTo>
                    <a:pt x="491" y="45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719090" y="4447731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0"/>
                  </a:moveTo>
                  <a:cubicBezTo>
                    <a:pt x="22" y="0"/>
                    <a:pt x="0" y="23"/>
                    <a:pt x="0" y="67"/>
                  </a:cubicBezTo>
                  <a:cubicBezTo>
                    <a:pt x="0" y="90"/>
                    <a:pt x="22" y="134"/>
                    <a:pt x="67" y="134"/>
                  </a:cubicBezTo>
                  <a:lnTo>
                    <a:pt x="424" y="134"/>
                  </a:lnTo>
                  <a:cubicBezTo>
                    <a:pt x="469" y="134"/>
                    <a:pt x="491" y="90"/>
                    <a:pt x="491" y="67"/>
                  </a:cubicBezTo>
                  <a:cubicBezTo>
                    <a:pt x="491" y="23"/>
                    <a:pt x="469" y="0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719090" y="4492069"/>
              <a:ext cx="17778" cy="4878"/>
            </a:xfrm>
            <a:custGeom>
              <a:avLst/>
              <a:gdLst/>
              <a:ahLst/>
              <a:cxnLst/>
              <a:rect l="l" t="t" r="r" b="b"/>
              <a:pathLst>
                <a:path w="492" h="135" extrusionOk="0">
                  <a:moveTo>
                    <a:pt x="67" y="1"/>
                  </a:moveTo>
                  <a:cubicBezTo>
                    <a:pt x="22" y="1"/>
                    <a:pt x="0" y="46"/>
                    <a:pt x="0" y="68"/>
                  </a:cubicBezTo>
                  <a:cubicBezTo>
                    <a:pt x="0" y="113"/>
                    <a:pt x="22" y="135"/>
                    <a:pt x="67" y="135"/>
                  </a:cubicBezTo>
                  <a:lnTo>
                    <a:pt x="424" y="135"/>
                  </a:lnTo>
                  <a:cubicBezTo>
                    <a:pt x="469" y="135"/>
                    <a:pt x="491" y="113"/>
                    <a:pt x="491" y="68"/>
                  </a:cubicBezTo>
                  <a:cubicBezTo>
                    <a:pt x="491" y="46"/>
                    <a:pt x="469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637606" y="4537237"/>
              <a:ext cx="131495" cy="57310"/>
            </a:xfrm>
            <a:custGeom>
              <a:avLst/>
              <a:gdLst/>
              <a:ahLst/>
              <a:cxnLst/>
              <a:rect l="l" t="t" r="r" b="b"/>
              <a:pathLst>
                <a:path w="3639" h="1586" extrusionOk="0">
                  <a:moveTo>
                    <a:pt x="3371" y="1585"/>
                  </a:moveTo>
                  <a:lnTo>
                    <a:pt x="269" y="1585"/>
                  </a:lnTo>
                  <a:cubicBezTo>
                    <a:pt x="112" y="1585"/>
                    <a:pt x="1" y="1429"/>
                    <a:pt x="23" y="1295"/>
                  </a:cubicBezTo>
                  <a:lnTo>
                    <a:pt x="224" y="313"/>
                  </a:lnTo>
                  <a:cubicBezTo>
                    <a:pt x="246" y="135"/>
                    <a:pt x="425" y="1"/>
                    <a:pt x="603" y="1"/>
                  </a:cubicBezTo>
                  <a:lnTo>
                    <a:pt x="3014" y="1"/>
                  </a:lnTo>
                  <a:cubicBezTo>
                    <a:pt x="3215" y="1"/>
                    <a:pt x="3371" y="135"/>
                    <a:pt x="3416" y="313"/>
                  </a:cubicBezTo>
                  <a:lnTo>
                    <a:pt x="3594" y="1295"/>
                  </a:lnTo>
                  <a:cubicBezTo>
                    <a:pt x="3639" y="1429"/>
                    <a:pt x="3527" y="1585"/>
                    <a:pt x="3371" y="1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396;p41">
            <a:extLst>
              <a:ext uri="{FF2B5EF4-FFF2-40B4-BE49-F238E27FC236}">
                <a16:creationId xmlns:a16="http://schemas.microsoft.com/office/drawing/2014/main" xmlns="" id="{FEB5DBB7-08F1-F6BA-C310-385DA03FF48A}"/>
              </a:ext>
            </a:extLst>
          </p:cNvPr>
          <p:cNvGrpSpPr/>
          <p:nvPr/>
        </p:nvGrpSpPr>
        <p:grpSpPr>
          <a:xfrm>
            <a:off x="3718829" y="2912644"/>
            <a:ext cx="853015" cy="684611"/>
            <a:chOff x="1286475" y="1815775"/>
            <a:chExt cx="853015" cy="684611"/>
          </a:xfrm>
        </p:grpSpPr>
        <p:sp>
          <p:nvSpPr>
            <p:cNvPr id="3" name="Google Shape;1397;p41">
              <a:extLst>
                <a:ext uri="{FF2B5EF4-FFF2-40B4-BE49-F238E27FC236}">
                  <a16:creationId xmlns:a16="http://schemas.microsoft.com/office/drawing/2014/main" xmlns="" id="{1282EDEC-8670-7108-65D0-A634657D809C}"/>
                </a:ext>
              </a:extLst>
            </p:cNvPr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98;p41">
              <a:extLst>
                <a:ext uri="{FF2B5EF4-FFF2-40B4-BE49-F238E27FC236}">
                  <a16:creationId xmlns:a16="http://schemas.microsoft.com/office/drawing/2014/main" xmlns="" id="{9564420D-6F6E-C2E2-3F20-D5B5153A43AC}"/>
                </a:ext>
              </a:extLst>
            </p:cNvPr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Black Han Sans" panose="020B0604020202020204" charset="-127"/>
                  <a:cs typeface="Arial" panose="020B0604020202020204" pitchFamily="34" charset="0"/>
                </a:rPr>
                <a:t>R</a:t>
              </a:r>
              <a:endParaRPr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Black Han Sans" panose="020B060402020202020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1396;p41">
            <a:extLst>
              <a:ext uri="{FF2B5EF4-FFF2-40B4-BE49-F238E27FC236}">
                <a16:creationId xmlns:a16="http://schemas.microsoft.com/office/drawing/2014/main" xmlns="" id="{EE8D5D3F-BFFE-8E30-9FE2-07050903F92E}"/>
              </a:ext>
            </a:extLst>
          </p:cNvPr>
          <p:cNvGrpSpPr/>
          <p:nvPr/>
        </p:nvGrpSpPr>
        <p:grpSpPr>
          <a:xfrm>
            <a:off x="5759221" y="2912688"/>
            <a:ext cx="853015" cy="684611"/>
            <a:chOff x="1286475" y="1815775"/>
            <a:chExt cx="853015" cy="684611"/>
          </a:xfrm>
        </p:grpSpPr>
        <p:sp>
          <p:nvSpPr>
            <p:cNvPr id="6" name="Google Shape;1397;p41">
              <a:extLst>
                <a:ext uri="{FF2B5EF4-FFF2-40B4-BE49-F238E27FC236}">
                  <a16:creationId xmlns:a16="http://schemas.microsoft.com/office/drawing/2014/main" xmlns="" id="{B37E94A7-F5A5-20CA-3270-F2298BF5AC12}"/>
                </a:ext>
              </a:extLst>
            </p:cNvPr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98;p41">
              <a:extLst>
                <a:ext uri="{FF2B5EF4-FFF2-40B4-BE49-F238E27FC236}">
                  <a16:creationId xmlns:a16="http://schemas.microsoft.com/office/drawing/2014/main" xmlns="" id="{289237B7-C1DA-399E-3B9F-053451460786}"/>
                </a:ext>
              </a:extLst>
            </p:cNvPr>
            <p:cNvSpPr/>
            <p:nvPr/>
          </p:nvSpPr>
          <p:spPr>
            <a:xfrm>
              <a:off x="1380299" y="187102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a typeface="Black Han Sans" panose="020B0604020202020204" charset="-127"/>
                </a:rPr>
                <a:t>A</a:t>
              </a:r>
              <a:endParaRPr sz="20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Black Han Sans" panose="020B0604020202020204" charset="-127"/>
              </a:endParaRPr>
            </a:p>
          </p:txBody>
        </p:sp>
      </p:grpSp>
      <p:sp>
        <p:nvSpPr>
          <p:cNvPr id="19" name="Google Shape;1452;p41">
            <a:extLst>
              <a:ext uri="{FF2B5EF4-FFF2-40B4-BE49-F238E27FC236}">
                <a16:creationId xmlns:a16="http://schemas.microsoft.com/office/drawing/2014/main" xmlns="" id="{1E9A4C34-3574-0107-CB49-2A320A798BD4}"/>
              </a:ext>
            </a:extLst>
          </p:cNvPr>
          <p:cNvSpPr/>
          <p:nvPr/>
        </p:nvSpPr>
        <p:spPr>
          <a:xfrm>
            <a:off x="5753091" y="2015702"/>
            <a:ext cx="1164600" cy="4065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Reading</a:t>
            </a:r>
            <a:endParaRPr lang="bg-BG" dirty="0">
              <a:solidFill>
                <a:schemeClr val="dk1"/>
              </a:solidFill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Четене</a:t>
            </a:r>
            <a:endParaRPr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20" name="Google Shape;1452;p41">
            <a:extLst>
              <a:ext uri="{FF2B5EF4-FFF2-40B4-BE49-F238E27FC236}">
                <a16:creationId xmlns:a16="http://schemas.microsoft.com/office/drawing/2014/main" xmlns="" id="{8B1164EB-0A86-1E11-E1FF-29F76B6BD267}"/>
              </a:ext>
            </a:extLst>
          </p:cNvPr>
          <p:cNvSpPr/>
          <p:nvPr/>
        </p:nvSpPr>
        <p:spPr>
          <a:xfrm>
            <a:off x="6815011" y="2001155"/>
            <a:ext cx="1164600" cy="406500"/>
          </a:xfrm>
          <a:prstGeom prst="trapezoid">
            <a:avLst>
              <a:gd name="adj" fmla="val 482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Arts</a:t>
            </a:r>
            <a:endParaRPr lang="bg-BG" dirty="0">
              <a:solidFill>
                <a:schemeClr val="dk1"/>
              </a:solidFill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Изкуства</a:t>
            </a:r>
            <a:endParaRPr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cxnSp>
        <p:nvCxnSpPr>
          <p:cNvPr id="25" name="Google Shape;1478;p41">
            <a:extLst>
              <a:ext uri="{FF2B5EF4-FFF2-40B4-BE49-F238E27FC236}">
                <a16:creationId xmlns:a16="http://schemas.microsoft.com/office/drawing/2014/main" xmlns="" id="{0A0AEE92-9D56-3873-F21B-CC53EE09F909}"/>
              </a:ext>
            </a:extLst>
          </p:cNvPr>
          <p:cNvCxnSpPr>
            <a:cxnSpLocks/>
            <a:endCxn id="1450" idx="2"/>
          </p:cNvCxnSpPr>
          <p:nvPr/>
        </p:nvCxnSpPr>
        <p:spPr>
          <a:xfrm rot="5400000" flipH="1" flipV="1">
            <a:off x="2156973" y="2401541"/>
            <a:ext cx="537966" cy="534514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478;p41">
            <a:extLst>
              <a:ext uri="{FF2B5EF4-FFF2-40B4-BE49-F238E27FC236}">
                <a16:creationId xmlns:a16="http://schemas.microsoft.com/office/drawing/2014/main" xmlns="" id="{29294CC2-029F-48D5-604B-A290444F7882}"/>
              </a:ext>
            </a:extLst>
          </p:cNvPr>
          <p:cNvCxnSpPr>
            <a:cxnSpLocks/>
            <a:endCxn id="1452" idx="2"/>
          </p:cNvCxnSpPr>
          <p:nvPr/>
        </p:nvCxnSpPr>
        <p:spPr>
          <a:xfrm flipV="1">
            <a:off x="3185257" y="2406207"/>
            <a:ext cx="1968615" cy="488544"/>
          </a:xfrm>
          <a:prstGeom prst="curvedConnector2">
            <a:avLst/>
          </a:prstGeom>
          <a:noFill/>
          <a:ln w="19050" cap="flat" cmpd="sng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1478;p41">
            <a:extLst>
              <a:ext uri="{FF2B5EF4-FFF2-40B4-BE49-F238E27FC236}">
                <a16:creationId xmlns:a16="http://schemas.microsoft.com/office/drawing/2014/main" xmlns="" id="{46BA17B8-65D5-4405-B733-BC53A513769E}"/>
              </a:ext>
            </a:extLst>
          </p:cNvPr>
          <p:cNvCxnSpPr>
            <a:cxnSpLocks/>
            <a:stCxn id="1451" idx="2"/>
          </p:cNvCxnSpPr>
          <p:nvPr/>
        </p:nvCxnSpPr>
        <p:spPr>
          <a:xfrm rot="16200000" flipH="1">
            <a:off x="5290644" y="1002760"/>
            <a:ext cx="511354" cy="3318247"/>
          </a:xfrm>
          <a:prstGeom prst="curvedConnector2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478;p41">
            <a:extLst>
              <a:ext uri="{FF2B5EF4-FFF2-40B4-BE49-F238E27FC236}">
                <a16:creationId xmlns:a16="http://schemas.microsoft.com/office/drawing/2014/main" xmlns="" id="{B1A5263E-1FC6-05E7-FED9-AC94D40B1141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6185728" y="2407655"/>
            <a:ext cx="1211583" cy="520748"/>
          </a:xfrm>
          <a:prstGeom prst="curved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478;p41">
            <a:extLst>
              <a:ext uri="{FF2B5EF4-FFF2-40B4-BE49-F238E27FC236}">
                <a16:creationId xmlns:a16="http://schemas.microsoft.com/office/drawing/2014/main" xmlns="" id="{6C27B565-7959-3189-C1A4-E8FC6D0EB18D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4133382" y="2422202"/>
            <a:ext cx="2202009" cy="506337"/>
          </a:xfrm>
          <a:prstGeom prst="curvedConnector2">
            <a:avLst/>
          </a:prstGeom>
          <a:noFill/>
          <a:ln w="1905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0E571-4381-213D-125B-23094383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00" y="475174"/>
            <a:ext cx="7739400" cy="1048825"/>
          </a:xfrm>
        </p:spPr>
        <p:txBody>
          <a:bodyPr/>
          <a:lstStyle/>
          <a:p>
            <a:r>
              <a:rPr lang="bg-BG" dirty="0"/>
              <a:t>Математическите дейности в </a:t>
            </a:r>
            <a:r>
              <a:rPr lang="en-US" dirty="0"/>
              <a:t>STREAM</a:t>
            </a:r>
            <a:endParaRPr lang="bg-BG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0FD4A87-56DF-B638-9CBA-BB1507420255}"/>
              </a:ext>
            </a:extLst>
          </p:cNvPr>
          <p:cNvSpPr txBox="1">
            <a:spLocks/>
          </p:cNvSpPr>
          <p:nvPr/>
        </p:nvSpPr>
        <p:spPr>
          <a:xfrm>
            <a:off x="803900" y="1523999"/>
            <a:ext cx="7739400" cy="2582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35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l"/>
            <a:r>
              <a:rPr lang="bg-BG" sz="3200" dirty="0">
                <a:latin typeface="+mj-lt"/>
              </a:rPr>
              <a:t>–</a:t>
            </a:r>
            <a:r>
              <a:rPr lang="en-US" sz="3200" dirty="0">
                <a:latin typeface="+mj-lt"/>
              </a:rPr>
              <a:t> </a:t>
            </a:r>
            <a:r>
              <a:rPr lang="bg-BG" sz="3200" dirty="0">
                <a:latin typeface="+mj-lt"/>
              </a:rPr>
              <a:t>елемент от изобразително изкуство или конструиране и технологии;</a:t>
            </a:r>
          </a:p>
          <a:p>
            <a:pPr algn="l"/>
            <a:r>
              <a:rPr lang="bg-BG" sz="3200" dirty="0">
                <a:latin typeface="+mj-lt"/>
              </a:rPr>
              <a:t>– даден математически проблем се използва за решаване на проблеми от реалния свят;</a:t>
            </a:r>
          </a:p>
        </p:txBody>
      </p:sp>
    </p:spTree>
    <p:extLst>
      <p:ext uri="{BB962C8B-B14F-4D97-AF65-F5344CB8AC3E}">
        <p14:creationId xmlns:p14="http://schemas.microsoft.com/office/powerpoint/2010/main" val="2347733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0E571-4381-213D-125B-23094383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00" y="475174"/>
            <a:ext cx="7739400" cy="1048825"/>
          </a:xfrm>
        </p:spPr>
        <p:txBody>
          <a:bodyPr/>
          <a:lstStyle/>
          <a:p>
            <a:r>
              <a:rPr lang="bg-BG" dirty="0"/>
              <a:t>Математическите дейности в </a:t>
            </a:r>
            <a:r>
              <a:rPr lang="en-US" dirty="0"/>
              <a:t>STREAM</a:t>
            </a:r>
            <a:endParaRPr lang="bg-BG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0FD4A87-56DF-B638-9CBA-BB1507420255}"/>
              </a:ext>
            </a:extLst>
          </p:cNvPr>
          <p:cNvSpPr txBox="1">
            <a:spLocks/>
          </p:cNvSpPr>
          <p:nvPr/>
        </p:nvSpPr>
        <p:spPr>
          <a:xfrm>
            <a:off x="803900" y="1523999"/>
            <a:ext cx="7739400" cy="2582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35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l"/>
            <a:r>
              <a:rPr lang="bg-BG" sz="2800" dirty="0">
                <a:latin typeface="+mj-lt"/>
              </a:rPr>
              <a:t>–</a:t>
            </a:r>
            <a:r>
              <a:rPr lang="en-US" sz="2800" dirty="0">
                <a:latin typeface="+mj-lt"/>
              </a:rPr>
              <a:t> </a:t>
            </a:r>
            <a:r>
              <a:rPr lang="bg-BG" sz="2800" dirty="0">
                <a:latin typeface="+mj-lt"/>
              </a:rPr>
              <a:t>основават се на любопитството, изпробване, проучване, игра;</a:t>
            </a:r>
          </a:p>
          <a:p>
            <a:pPr algn="l"/>
            <a:r>
              <a:rPr lang="bg-BG" sz="2800" dirty="0">
                <a:latin typeface="+mj-lt"/>
              </a:rPr>
              <a:t>– учителят организира пед. ситуация под формата на експерименти или малки проекти, които децата да изпълняват по групи/съвместно.</a:t>
            </a:r>
          </a:p>
        </p:txBody>
      </p:sp>
    </p:spTree>
    <p:extLst>
      <p:ext uri="{BB962C8B-B14F-4D97-AF65-F5344CB8AC3E}">
        <p14:creationId xmlns:p14="http://schemas.microsoft.com/office/powerpoint/2010/main" val="956988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47"/>
          <p:cNvSpPr txBox="1">
            <a:spLocks noGrp="1"/>
          </p:cNvSpPr>
          <p:nvPr>
            <p:ph type="title"/>
          </p:nvPr>
        </p:nvSpPr>
        <p:spPr>
          <a:xfrm>
            <a:off x="1891650" y="690454"/>
            <a:ext cx="53607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accent4"/>
                </a:solidFill>
              </a:rPr>
              <a:t>Как се структурира?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5D196FE-0029-7AD2-CCFE-304C1DDEA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797" y="1564017"/>
            <a:ext cx="6731867" cy="2540283"/>
          </a:xfrm>
        </p:spPr>
        <p:txBody>
          <a:bodyPr/>
          <a:lstStyle/>
          <a:p>
            <a:pPr marL="0" indent="139700" algn="l"/>
            <a:r>
              <a:rPr lang="bg-BG" dirty="0">
                <a:latin typeface="+mj-lt"/>
              </a:rPr>
              <a:t>– започнете с проблем от реалния свят;</a:t>
            </a:r>
          </a:p>
          <a:p>
            <a:pPr marL="0" indent="139700" algn="l"/>
            <a:r>
              <a:rPr lang="bg-BG" dirty="0">
                <a:latin typeface="+mj-lt"/>
              </a:rPr>
              <a:t>– определете конкретните стъпки на процеса на проектиране, които децата да следват, критериите и ограниченията на проекта;</a:t>
            </a:r>
          </a:p>
          <a:p>
            <a:pPr marL="0" indent="139700" algn="l"/>
            <a:r>
              <a:rPr lang="bg-BG" dirty="0">
                <a:latin typeface="+mj-lt"/>
              </a:rPr>
              <a:t>– определете критериите за оценка;</a:t>
            </a:r>
          </a:p>
          <a:p>
            <a:pPr marL="0" indent="139700" algn="l"/>
            <a:r>
              <a:rPr lang="bg-BG" dirty="0">
                <a:latin typeface="+mj-lt"/>
              </a:rPr>
              <a:t>– намерете и създайте допълнителни материали, от които децата ще се нуждаят;</a:t>
            </a:r>
          </a:p>
          <a:p>
            <a:pPr marL="0" indent="139700" algn="l"/>
            <a:r>
              <a:rPr lang="bg-BG" dirty="0">
                <a:latin typeface="+mj-lt"/>
              </a:rPr>
              <a:t>– дейностите да дават възможност на децата да овладеят конкретни знания от различни области, но също и да изграждат умения за решаване на проблеми, за работа в екип, за постоянство.</a:t>
            </a:r>
          </a:p>
          <a:p>
            <a:endParaRPr lang="bg-BG" dirty="0"/>
          </a:p>
        </p:txBody>
      </p:sp>
      <p:grpSp>
        <p:nvGrpSpPr>
          <p:cNvPr id="2464" name="Google Shape;2464;p47"/>
          <p:cNvGrpSpPr/>
          <p:nvPr/>
        </p:nvGrpSpPr>
        <p:grpSpPr>
          <a:xfrm flipH="1">
            <a:off x="-828237" y="1661038"/>
            <a:ext cx="1781958" cy="3623037"/>
            <a:chOff x="6429450" y="1062700"/>
            <a:chExt cx="797975" cy="1622425"/>
          </a:xfrm>
        </p:grpSpPr>
        <p:sp>
          <p:nvSpPr>
            <p:cNvPr id="2465" name="Google Shape;2465;p47"/>
            <p:cNvSpPr/>
            <p:nvPr/>
          </p:nvSpPr>
          <p:spPr>
            <a:xfrm>
              <a:off x="6429450" y="1062700"/>
              <a:ext cx="797975" cy="1622425"/>
            </a:xfrm>
            <a:custGeom>
              <a:avLst/>
              <a:gdLst/>
              <a:ahLst/>
              <a:cxnLst/>
              <a:rect l="l" t="t" r="r" b="b"/>
              <a:pathLst>
                <a:path w="31919" h="64897" extrusionOk="0">
                  <a:moveTo>
                    <a:pt x="1" y="1"/>
                  </a:moveTo>
                  <a:lnTo>
                    <a:pt x="1" y="64896"/>
                  </a:lnTo>
                  <a:lnTo>
                    <a:pt x="31918" y="64896"/>
                  </a:lnTo>
                  <a:lnTo>
                    <a:pt x="3191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>
              <a:off x="6432725" y="1100850"/>
              <a:ext cx="695600" cy="1490275"/>
            </a:xfrm>
            <a:custGeom>
              <a:avLst/>
              <a:gdLst/>
              <a:ahLst/>
              <a:cxnLst/>
              <a:rect l="l" t="t" r="r" b="b"/>
              <a:pathLst>
                <a:path w="27824" h="59611" extrusionOk="0">
                  <a:moveTo>
                    <a:pt x="0" y="1"/>
                  </a:moveTo>
                  <a:lnTo>
                    <a:pt x="0" y="59611"/>
                  </a:lnTo>
                  <a:lnTo>
                    <a:pt x="27823" y="59611"/>
                  </a:lnTo>
                  <a:lnTo>
                    <a:pt x="2782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>
              <a:off x="6492275" y="1136225"/>
              <a:ext cx="601150" cy="1419550"/>
            </a:xfrm>
            <a:custGeom>
              <a:avLst/>
              <a:gdLst/>
              <a:ahLst/>
              <a:cxnLst/>
              <a:rect l="l" t="t" r="r" b="b"/>
              <a:pathLst>
                <a:path w="24046" h="56782" extrusionOk="0">
                  <a:moveTo>
                    <a:pt x="0" y="0"/>
                  </a:moveTo>
                  <a:lnTo>
                    <a:pt x="0" y="56781"/>
                  </a:lnTo>
                  <a:lnTo>
                    <a:pt x="24045" y="56781"/>
                  </a:lnTo>
                  <a:lnTo>
                    <a:pt x="24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>
              <a:off x="6449000" y="1330225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>
              <a:off x="6449000" y="1583800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>
              <a:off x="6449000" y="1837375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0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>
              <a:off x="6449000" y="2090950"/>
              <a:ext cx="659775" cy="17225"/>
            </a:xfrm>
            <a:custGeom>
              <a:avLst/>
              <a:gdLst/>
              <a:ahLst/>
              <a:cxnLst/>
              <a:rect l="l" t="t" r="r" b="b"/>
              <a:pathLst>
                <a:path w="26391" h="689" extrusionOk="0">
                  <a:moveTo>
                    <a:pt x="0" y="0"/>
                  </a:moveTo>
                  <a:lnTo>
                    <a:pt x="0" y="689"/>
                  </a:lnTo>
                  <a:lnTo>
                    <a:pt x="26390" y="689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>
              <a:off x="650947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4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>
              <a:off x="6523900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>
              <a:off x="6607650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3" y="4802"/>
                  </a:cubicBezTo>
                  <a:lnTo>
                    <a:pt x="2401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8" y="671"/>
                    <a:pt x="2308" y="503"/>
                  </a:cubicBezTo>
                  <a:lnTo>
                    <a:pt x="230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>
              <a:off x="6622075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43" y="0"/>
                  </a:moveTo>
                  <a:cubicBezTo>
                    <a:pt x="112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50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>
              <a:off x="670582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3" y="4802"/>
                  </a:cubicBezTo>
                  <a:lnTo>
                    <a:pt x="2401" y="4802"/>
                  </a:lnTo>
                  <a:cubicBezTo>
                    <a:pt x="2941" y="4802"/>
                    <a:pt x="3015" y="4635"/>
                    <a:pt x="3015" y="4318"/>
                  </a:cubicBezTo>
                  <a:lnTo>
                    <a:pt x="3015" y="1899"/>
                  </a:lnTo>
                  <a:cubicBezTo>
                    <a:pt x="3015" y="1359"/>
                    <a:pt x="2327" y="671"/>
                    <a:pt x="2327" y="503"/>
                  </a:cubicBezTo>
                  <a:lnTo>
                    <a:pt x="232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>
              <a:off x="6720250" y="1946250"/>
              <a:ext cx="46075" cy="24675"/>
            </a:xfrm>
            <a:custGeom>
              <a:avLst/>
              <a:gdLst/>
              <a:ahLst/>
              <a:cxnLst/>
              <a:rect l="l" t="t" r="r" b="b"/>
              <a:pathLst>
                <a:path w="1843" h="987" extrusionOk="0">
                  <a:moveTo>
                    <a:pt x="242" y="0"/>
                  </a:moveTo>
                  <a:cubicBezTo>
                    <a:pt x="112" y="0"/>
                    <a:pt x="0" y="112"/>
                    <a:pt x="0" y="242"/>
                  </a:cubicBezTo>
                  <a:lnTo>
                    <a:pt x="0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50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>
              <a:off x="6804000" y="1970900"/>
              <a:ext cx="75850" cy="120075"/>
            </a:xfrm>
            <a:custGeom>
              <a:avLst/>
              <a:gdLst/>
              <a:ahLst/>
              <a:cxnLst/>
              <a:rect l="l" t="t" r="r" b="b"/>
              <a:pathLst>
                <a:path w="3034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0" y="1359"/>
                    <a:pt x="0" y="1899"/>
                  </a:cubicBezTo>
                  <a:lnTo>
                    <a:pt x="0" y="4318"/>
                  </a:lnTo>
                  <a:cubicBezTo>
                    <a:pt x="0" y="4635"/>
                    <a:pt x="93" y="4802"/>
                    <a:pt x="633" y="4802"/>
                  </a:cubicBezTo>
                  <a:lnTo>
                    <a:pt x="2401" y="4802"/>
                  </a:lnTo>
                  <a:cubicBezTo>
                    <a:pt x="2960" y="4802"/>
                    <a:pt x="3034" y="4635"/>
                    <a:pt x="3034" y="4318"/>
                  </a:cubicBezTo>
                  <a:lnTo>
                    <a:pt x="3034" y="1899"/>
                  </a:lnTo>
                  <a:cubicBezTo>
                    <a:pt x="3034" y="1359"/>
                    <a:pt x="2327" y="671"/>
                    <a:pt x="2327" y="503"/>
                  </a:cubicBezTo>
                  <a:lnTo>
                    <a:pt x="232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>
              <a:off x="6818425" y="1946250"/>
              <a:ext cx="46550" cy="24675"/>
            </a:xfrm>
            <a:custGeom>
              <a:avLst/>
              <a:gdLst/>
              <a:ahLst/>
              <a:cxnLst/>
              <a:rect l="l" t="t" r="r" b="b"/>
              <a:pathLst>
                <a:path w="1862" h="987" extrusionOk="0">
                  <a:moveTo>
                    <a:pt x="242" y="0"/>
                  </a:moveTo>
                  <a:cubicBezTo>
                    <a:pt x="112" y="0"/>
                    <a:pt x="0" y="112"/>
                    <a:pt x="0" y="242"/>
                  </a:cubicBezTo>
                  <a:lnTo>
                    <a:pt x="0" y="987"/>
                  </a:lnTo>
                  <a:lnTo>
                    <a:pt x="1861" y="987"/>
                  </a:lnTo>
                  <a:lnTo>
                    <a:pt x="1861" y="242"/>
                  </a:lnTo>
                  <a:cubicBezTo>
                    <a:pt x="1861" y="112"/>
                    <a:pt x="1750" y="0"/>
                    <a:pt x="1619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>
              <a:off x="690262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690" y="1"/>
                  </a:moveTo>
                  <a:lnTo>
                    <a:pt x="690" y="503"/>
                  </a:lnTo>
                  <a:cubicBezTo>
                    <a:pt x="690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15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>
              <a:off x="6917050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01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>
              <a:off x="7000800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4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>
              <a:off x="7015225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>
              <a:off x="6449000" y="2344050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>
              <a:off x="699475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80" y="6794"/>
                    <a:pt x="634" y="6794"/>
                  </a:cubicBezTo>
                  <a:cubicBezTo>
                    <a:pt x="987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>
              <a:off x="6998950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38" y="0"/>
                    <a:pt x="0" y="56"/>
                    <a:pt x="0" y="112"/>
                  </a:cubicBezTo>
                  <a:lnTo>
                    <a:pt x="0" y="2885"/>
                  </a:lnTo>
                  <a:cubicBezTo>
                    <a:pt x="0" y="2941"/>
                    <a:pt x="38" y="2996"/>
                    <a:pt x="112" y="2996"/>
                  </a:cubicBezTo>
                  <a:cubicBezTo>
                    <a:pt x="168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68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>
              <a:off x="6991025" y="1384675"/>
              <a:ext cx="39125" cy="4675"/>
            </a:xfrm>
            <a:custGeom>
              <a:avLst/>
              <a:gdLst/>
              <a:ahLst/>
              <a:cxnLst/>
              <a:rect l="l" t="t" r="r" b="b"/>
              <a:pathLst>
                <a:path w="1565" h="187" extrusionOk="0">
                  <a:moveTo>
                    <a:pt x="94" y="0"/>
                  </a:moveTo>
                  <a:cubicBezTo>
                    <a:pt x="57" y="0"/>
                    <a:pt x="1" y="37"/>
                    <a:pt x="1" y="93"/>
                  </a:cubicBezTo>
                  <a:cubicBezTo>
                    <a:pt x="1" y="130"/>
                    <a:pt x="57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>
              <a:off x="6934750" y="1387450"/>
              <a:ext cx="31650" cy="169850"/>
            </a:xfrm>
            <a:custGeom>
              <a:avLst/>
              <a:gdLst/>
              <a:ahLst/>
              <a:cxnLst/>
              <a:rect l="l" t="t" r="r" b="b"/>
              <a:pathLst>
                <a:path w="1266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79" y="6794"/>
                    <a:pt x="633" y="6794"/>
                  </a:cubicBezTo>
                  <a:cubicBezTo>
                    <a:pt x="986" y="6794"/>
                    <a:pt x="1266" y="6515"/>
                    <a:pt x="1266" y="6161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>
              <a:off x="6931025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3" y="0"/>
                  </a:moveTo>
                  <a:cubicBezTo>
                    <a:pt x="37" y="0"/>
                    <a:pt x="0" y="37"/>
                    <a:pt x="0" y="93"/>
                  </a:cubicBezTo>
                  <a:cubicBezTo>
                    <a:pt x="0" y="130"/>
                    <a:pt x="37" y="186"/>
                    <a:pt x="93" y="186"/>
                  </a:cubicBezTo>
                  <a:lnTo>
                    <a:pt x="1470" y="186"/>
                  </a:lnTo>
                  <a:cubicBezTo>
                    <a:pt x="1526" y="186"/>
                    <a:pt x="1563" y="130"/>
                    <a:pt x="1563" y="93"/>
                  </a:cubicBezTo>
                  <a:cubicBezTo>
                    <a:pt x="1563" y="37"/>
                    <a:pt x="1526" y="0"/>
                    <a:pt x="147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>
              <a:off x="6938000" y="1396775"/>
              <a:ext cx="7925" cy="74925"/>
            </a:xfrm>
            <a:custGeom>
              <a:avLst/>
              <a:gdLst/>
              <a:ahLst/>
              <a:cxnLst/>
              <a:rect l="l" t="t" r="r" b="b"/>
              <a:pathLst>
                <a:path w="317" h="2997" extrusionOk="0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lnTo>
                    <a:pt x="0" y="2829"/>
                  </a:lnTo>
                  <a:cubicBezTo>
                    <a:pt x="0" y="2922"/>
                    <a:pt x="75" y="2996"/>
                    <a:pt x="168" y="2996"/>
                  </a:cubicBezTo>
                  <a:cubicBezTo>
                    <a:pt x="242" y="2996"/>
                    <a:pt x="317" y="2922"/>
                    <a:pt x="317" y="2829"/>
                  </a:cubicBezTo>
                  <a:lnTo>
                    <a:pt x="317" y="168"/>
                  </a:lnTo>
                  <a:cubicBezTo>
                    <a:pt x="317" y="75"/>
                    <a:pt x="242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687425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98" y="6794"/>
                    <a:pt x="652" y="6794"/>
                  </a:cubicBezTo>
                  <a:cubicBezTo>
                    <a:pt x="1006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>
              <a:off x="6878450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56" y="0"/>
                    <a:pt x="0" y="56"/>
                    <a:pt x="0" y="112"/>
                  </a:cubicBezTo>
                  <a:lnTo>
                    <a:pt x="0" y="2885"/>
                  </a:lnTo>
                  <a:cubicBezTo>
                    <a:pt x="0" y="2941"/>
                    <a:pt x="56" y="2996"/>
                    <a:pt x="112" y="2996"/>
                  </a:cubicBezTo>
                  <a:cubicBezTo>
                    <a:pt x="186" y="2996"/>
                    <a:pt x="223" y="2941"/>
                    <a:pt x="223" y="2885"/>
                  </a:cubicBezTo>
                  <a:lnTo>
                    <a:pt x="223" y="112"/>
                  </a:lnTo>
                  <a:cubicBezTo>
                    <a:pt x="223" y="56"/>
                    <a:pt x="186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>
              <a:off x="6871000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3" y="0"/>
                  </a:moveTo>
                  <a:cubicBezTo>
                    <a:pt x="38" y="0"/>
                    <a:pt x="0" y="37"/>
                    <a:pt x="0" y="93"/>
                  </a:cubicBezTo>
                  <a:cubicBezTo>
                    <a:pt x="0" y="130"/>
                    <a:pt x="38" y="186"/>
                    <a:pt x="93" y="186"/>
                  </a:cubicBezTo>
                  <a:lnTo>
                    <a:pt x="1471" y="186"/>
                  </a:lnTo>
                  <a:cubicBezTo>
                    <a:pt x="1508" y="186"/>
                    <a:pt x="1564" y="130"/>
                    <a:pt x="1564" y="93"/>
                  </a:cubicBezTo>
                  <a:cubicBezTo>
                    <a:pt x="1564" y="37"/>
                    <a:pt x="1508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>
              <a:off x="6834250" y="1563325"/>
              <a:ext cx="232650" cy="20500"/>
            </a:xfrm>
            <a:custGeom>
              <a:avLst/>
              <a:gdLst/>
              <a:ahLst/>
              <a:cxnLst/>
              <a:rect l="l" t="t" r="r" b="b"/>
              <a:pathLst>
                <a:path w="9306" h="820" extrusionOk="0">
                  <a:moveTo>
                    <a:pt x="0" y="1"/>
                  </a:moveTo>
                  <a:lnTo>
                    <a:pt x="0" y="820"/>
                  </a:lnTo>
                  <a:lnTo>
                    <a:pt x="9306" y="820"/>
                  </a:lnTo>
                  <a:lnTo>
                    <a:pt x="93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>
              <a:off x="684912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1" y="1"/>
                  </a:moveTo>
                  <a:lnTo>
                    <a:pt x="1" y="6682"/>
                  </a:lnTo>
                  <a:lnTo>
                    <a:pt x="373" y="668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>
              <a:off x="704267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1" y="1"/>
                  </a:moveTo>
                  <a:lnTo>
                    <a:pt x="1" y="6682"/>
                  </a:lnTo>
                  <a:lnTo>
                    <a:pt x="373" y="668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>
              <a:off x="6853775" y="1398625"/>
              <a:ext cx="193575" cy="8875"/>
            </a:xfrm>
            <a:custGeom>
              <a:avLst/>
              <a:gdLst/>
              <a:ahLst/>
              <a:cxnLst/>
              <a:rect l="l" t="t" r="r" b="b"/>
              <a:pathLst>
                <a:path w="7743" h="355" extrusionOk="0">
                  <a:moveTo>
                    <a:pt x="1" y="1"/>
                  </a:moveTo>
                  <a:lnTo>
                    <a:pt x="1" y="354"/>
                  </a:lnTo>
                  <a:lnTo>
                    <a:pt x="7743" y="354"/>
                  </a:lnTo>
                  <a:lnTo>
                    <a:pt x="774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>
              <a:off x="671560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80" y="6794"/>
                    <a:pt x="633" y="6794"/>
                  </a:cubicBezTo>
                  <a:cubicBezTo>
                    <a:pt x="987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>
              <a:off x="6719775" y="1396775"/>
              <a:ext cx="5625" cy="74925"/>
            </a:xfrm>
            <a:custGeom>
              <a:avLst/>
              <a:gdLst/>
              <a:ahLst/>
              <a:cxnLst/>
              <a:rect l="l" t="t" r="r" b="b"/>
              <a:pathLst>
                <a:path w="225" h="2997" extrusionOk="0">
                  <a:moveTo>
                    <a:pt x="113" y="0"/>
                  </a:moveTo>
                  <a:cubicBezTo>
                    <a:pt x="38" y="0"/>
                    <a:pt x="1" y="56"/>
                    <a:pt x="1" y="112"/>
                  </a:cubicBezTo>
                  <a:lnTo>
                    <a:pt x="1" y="2885"/>
                  </a:lnTo>
                  <a:cubicBezTo>
                    <a:pt x="1" y="2941"/>
                    <a:pt x="38" y="2996"/>
                    <a:pt x="113" y="2996"/>
                  </a:cubicBezTo>
                  <a:cubicBezTo>
                    <a:pt x="168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68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>
              <a:off x="6711875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4" y="0"/>
                  </a:moveTo>
                  <a:cubicBezTo>
                    <a:pt x="56" y="0"/>
                    <a:pt x="0" y="37"/>
                    <a:pt x="0" y="93"/>
                  </a:cubicBezTo>
                  <a:cubicBezTo>
                    <a:pt x="0" y="130"/>
                    <a:pt x="56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>
              <a:off x="6655575" y="1387450"/>
              <a:ext cx="31675" cy="169850"/>
            </a:xfrm>
            <a:custGeom>
              <a:avLst/>
              <a:gdLst/>
              <a:ahLst/>
              <a:cxnLst/>
              <a:rect l="l" t="t" r="r" b="b"/>
              <a:pathLst>
                <a:path w="1267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80" y="6794"/>
                    <a:pt x="633" y="6794"/>
                  </a:cubicBezTo>
                  <a:cubicBezTo>
                    <a:pt x="987" y="6794"/>
                    <a:pt x="1266" y="6515"/>
                    <a:pt x="1266" y="6161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>
              <a:off x="6651850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4" y="0"/>
                  </a:moveTo>
                  <a:cubicBezTo>
                    <a:pt x="38" y="0"/>
                    <a:pt x="1" y="37"/>
                    <a:pt x="1" y="93"/>
                  </a:cubicBezTo>
                  <a:cubicBezTo>
                    <a:pt x="1" y="130"/>
                    <a:pt x="38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>
              <a:off x="6658825" y="1396775"/>
              <a:ext cx="7950" cy="74925"/>
            </a:xfrm>
            <a:custGeom>
              <a:avLst/>
              <a:gdLst/>
              <a:ahLst/>
              <a:cxnLst/>
              <a:rect l="l" t="t" r="r" b="b"/>
              <a:pathLst>
                <a:path w="318" h="299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lnTo>
                    <a:pt x="1" y="2829"/>
                  </a:lnTo>
                  <a:cubicBezTo>
                    <a:pt x="1" y="2922"/>
                    <a:pt x="75" y="2996"/>
                    <a:pt x="168" y="2996"/>
                  </a:cubicBezTo>
                  <a:cubicBezTo>
                    <a:pt x="243" y="2996"/>
                    <a:pt x="317" y="2922"/>
                    <a:pt x="317" y="2829"/>
                  </a:cubicBezTo>
                  <a:lnTo>
                    <a:pt x="317" y="168"/>
                  </a:lnTo>
                  <a:cubicBezTo>
                    <a:pt x="317" y="75"/>
                    <a:pt x="24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>
              <a:off x="659510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98" y="6794"/>
                    <a:pt x="652" y="6794"/>
                  </a:cubicBezTo>
                  <a:cubicBezTo>
                    <a:pt x="987" y="6794"/>
                    <a:pt x="1284" y="6515"/>
                    <a:pt x="1284" y="6161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>
              <a:off x="6599275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57" y="0"/>
                    <a:pt x="1" y="56"/>
                    <a:pt x="1" y="112"/>
                  </a:cubicBezTo>
                  <a:lnTo>
                    <a:pt x="1" y="2885"/>
                  </a:lnTo>
                  <a:cubicBezTo>
                    <a:pt x="1" y="2941"/>
                    <a:pt x="57" y="2996"/>
                    <a:pt x="112" y="2996"/>
                  </a:cubicBezTo>
                  <a:cubicBezTo>
                    <a:pt x="187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87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>
              <a:off x="6591825" y="1384675"/>
              <a:ext cx="39125" cy="4675"/>
            </a:xfrm>
            <a:custGeom>
              <a:avLst/>
              <a:gdLst/>
              <a:ahLst/>
              <a:cxnLst/>
              <a:rect l="l" t="t" r="r" b="b"/>
              <a:pathLst>
                <a:path w="1565" h="187" extrusionOk="0">
                  <a:moveTo>
                    <a:pt x="94" y="0"/>
                  </a:moveTo>
                  <a:cubicBezTo>
                    <a:pt x="38" y="0"/>
                    <a:pt x="1" y="37"/>
                    <a:pt x="1" y="93"/>
                  </a:cubicBezTo>
                  <a:cubicBezTo>
                    <a:pt x="1" y="130"/>
                    <a:pt x="38" y="186"/>
                    <a:pt x="94" y="186"/>
                  </a:cubicBezTo>
                  <a:lnTo>
                    <a:pt x="1471" y="186"/>
                  </a:lnTo>
                  <a:cubicBezTo>
                    <a:pt x="1508" y="186"/>
                    <a:pt x="1564" y="130"/>
                    <a:pt x="1564" y="93"/>
                  </a:cubicBezTo>
                  <a:cubicBezTo>
                    <a:pt x="1564" y="37"/>
                    <a:pt x="1508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>
              <a:off x="6555075" y="1563325"/>
              <a:ext cx="232675" cy="20500"/>
            </a:xfrm>
            <a:custGeom>
              <a:avLst/>
              <a:gdLst/>
              <a:ahLst/>
              <a:cxnLst/>
              <a:rect l="l" t="t" r="r" b="b"/>
              <a:pathLst>
                <a:path w="9307" h="820" extrusionOk="0">
                  <a:moveTo>
                    <a:pt x="1" y="1"/>
                  </a:moveTo>
                  <a:lnTo>
                    <a:pt x="1" y="820"/>
                  </a:lnTo>
                  <a:lnTo>
                    <a:pt x="9306" y="820"/>
                  </a:lnTo>
                  <a:lnTo>
                    <a:pt x="93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>
              <a:off x="656997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0" y="1"/>
                  </a:moveTo>
                  <a:lnTo>
                    <a:pt x="0" y="6682"/>
                  </a:lnTo>
                  <a:lnTo>
                    <a:pt x="372" y="668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>
              <a:off x="676352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0" y="1"/>
                  </a:moveTo>
                  <a:lnTo>
                    <a:pt x="0" y="6682"/>
                  </a:lnTo>
                  <a:lnTo>
                    <a:pt x="372" y="668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>
              <a:off x="6574625" y="1398625"/>
              <a:ext cx="193575" cy="8875"/>
            </a:xfrm>
            <a:custGeom>
              <a:avLst/>
              <a:gdLst/>
              <a:ahLst/>
              <a:cxnLst/>
              <a:rect l="l" t="t" r="r" b="b"/>
              <a:pathLst>
                <a:path w="77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7742" y="354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>
              <a:off x="65304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3" y="0"/>
                  </a:moveTo>
                  <a:cubicBezTo>
                    <a:pt x="37" y="0"/>
                    <a:pt x="0" y="37"/>
                    <a:pt x="0" y="75"/>
                  </a:cubicBezTo>
                  <a:lnTo>
                    <a:pt x="0" y="149"/>
                  </a:lnTo>
                  <a:cubicBezTo>
                    <a:pt x="0" y="205"/>
                    <a:pt x="37" y="242"/>
                    <a:pt x="93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317" y="4095"/>
                    <a:pt x="428" y="4188"/>
                  </a:cubicBezTo>
                  <a:cubicBezTo>
                    <a:pt x="521" y="4244"/>
                    <a:pt x="633" y="4281"/>
                    <a:pt x="745" y="4281"/>
                  </a:cubicBezTo>
                  <a:lnTo>
                    <a:pt x="3313" y="4281"/>
                  </a:lnTo>
                  <a:cubicBezTo>
                    <a:pt x="3499" y="4281"/>
                    <a:pt x="3667" y="4188"/>
                    <a:pt x="3760" y="4039"/>
                  </a:cubicBezTo>
                  <a:cubicBezTo>
                    <a:pt x="3797" y="3964"/>
                    <a:pt x="3834" y="3871"/>
                    <a:pt x="3834" y="3760"/>
                  </a:cubicBezTo>
                  <a:lnTo>
                    <a:pt x="3834" y="242"/>
                  </a:lnTo>
                  <a:lnTo>
                    <a:pt x="3964" y="242"/>
                  </a:lnTo>
                  <a:cubicBezTo>
                    <a:pt x="4020" y="242"/>
                    <a:pt x="4057" y="205"/>
                    <a:pt x="4057" y="149"/>
                  </a:cubicBezTo>
                  <a:lnTo>
                    <a:pt x="4057" y="75"/>
                  </a:lnTo>
                  <a:cubicBezTo>
                    <a:pt x="4057" y="37"/>
                    <a:pt x="4020" y="0"/>
                    <a:pt x="396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>
              <a:off x="66709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4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1" y="149"/>
                  </a:lnTo>
                  <a:cubicBezTo>
                    <a:pt x="1" y="205"/>
                    <a:pt x="38" y="242"/>
                    <a:pt x="94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43" y="3946"/>
                    <a:pt x="317" y="4095"/>
                    <a:pt x="429" y="4188"/>
                  </a:cubicBezTo>
                  <a:cubicBezTo>
                    <a:pt x="522" y="4244"/>
                    <a:pt x="634" y="4281"/>
                    <a:pt x="745" y="4281"/>
                  </a:cubicBezTo>
                  <a:lnTo>
                    <a:pt x="3313" y="4281"/>
                  </a:lnTo>
                  <a:cubicBezTo>
                    <a:pt x="3500" y="4281"/>
                    <a:pt x="3667" y="4188"/>
                    <a:pt x="3760" y="4039"/>
                  </a:cubicBezTo>
                  <a:cubicBezTo>
                    <a:pt x="3816" y="3964"/>
                    <a:pt x="3835" y="3871"/>
                    <a:pt x="3835" y="3760"/>
                  </a:cubicBezTo>
                  <a:lnTo>
                    <a:pt x="3835" y="242"/>
                  </a:lnTo>
                  <a:lnTo>
                    <a:pt x="3965" y="242"/>
                  </a:lnTo>
                  <a:cubicBezTo>
                    <a:pt x="4021" y="242"/>
                    <a:pt x="4058" y="205"/>
                    <a:pt x="4058" y="149"/>
                  </a:cubicBezTo>
                  <a:lnTo>
                    <a:pt x="4058" y="75"/>
                  </a:lnTo>
                  <a:cubicBezTo>
                    <a:pt x="4058" y="37"/>
                    <a:pt x="4021" y="0"/>
                    <a:pt x="396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>
              <a:off x="6811900" y="1223225"/>
              <a:ext cx="101000" cy="107025"/>
            </a:xfrm>
            <a:custGeom>
              <a:avLst/>
              <a:gdLst/>
              <a:ahLst/>
              <a:cxnLst/>
              <a:rect l="l" t="t" r="r" b="b"/>
              <a:pathLst>
                <a:path w="4040" h="4281" extrusionOk="0">
                  <a:moveTo>
                    <a:pt x="75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1" y="149"/>
                  </a:lnTo>
                  <a:cubicBezTo>
                    <a:pt x="1" y="205"/>
                    <a:pt x="38" y="242"/>
                    <a:pt x="75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299" y="4095"/>
                    <a:pt x="429" y="4188"/>
                  </a:cubicBezTo>
                  <a:cubicBezTo>
                    <a:pt x="503" y="4244"/>
                    <a:pt x="615" y="4281"/>
                    <a:pt x="727" y="4281"/>
                  </a:cubicBezTo>
                  <a:lnTo>
                    <a:pt x="3314" y="4281"/>
                  </a:lnTo>
                  <a:cubicBezTo>
                    <a:pt x="3500" y="4281"/>
                    <a:pt x="3649" y="4188"/>
                    <a:pt x="3742" y="4039"/>
                  </a:cubicBezTo>
                  <a:cubicBezTo>
                    <a:pt x="3797" y="3964"/>
                    <a:pt x="3816" y="3871"/>
                    <a:pt x="3816" y="3760"/>
                  </a:cubicBezTo>
                  <a:lnTo>
                    <a:pt x="3816" y="242"/>
                  </a:lnTo>
                  <a:lnTo>
                    <a:pt x="3965" y="242"/>
                  </a:lnTo>
                  <a:cubicBezTo>
                    <a:pt x="4002" y="242"/>
                    <a:pt x="4039" y="205"/>
                    <a:pt x="4039" y="149"/>
                  </a:cubicBezTo>
                  <a:lnTo>
                    <a:pt x="4039" y="75"/>
                  </a:lnTo>
                  <a:cubicBezTo>
                    <a:pt x="4039" y="37"/>
                    <a:pt x="4002" y="0"/>
                    <a:pt x="396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>
              <a:off x="69524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3" y="0"/>
                  </a:moveTo>
                  <a:cubicBezTo>
                    <a:pt x="37" y="0"/>
                    <a:pt x="0" y="37"/>
                    <a:pt x="0" y="75"/>
                  </a:cubicBezTo>
                  <a:lnTo>
                    <a:pt x="0" y="149"/>
                  </a:lnTo>
                  <a:cubicBezTo>
                    <a:pt x="0" y="205"/>
                    <a:pt x="37" y="242"/>
                    <a:pt x="93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317" y="4095"/>
                    <a:pt x="428" y="4188"/>
                  </a:cubicBezTo>
                  <a:cubicBezTo>
                    <a:pt x="521" y="4244"/>
                    <a:pt x="614" y="4281"/>
                    <a:pt x="745" y="4281"/>
                  </a:cubicBezTo>
                  <a:lnTo>
                    <a:pt x="3313" y="4281"/>
                  </a:lnTo>
                  <a:cubicBezTo>
                    <a:pt x="3499" y="4281"/>
                    <a:pt x="3667" y="4188"/>
                    <a:pt x="3741" y="4039"/>
                  </a:cubicBezTo>
                  <a:cubicBezTo>
                    <a:pt x="3797" y="3964"/>
                    <a:pt x="3834" y="3871"/>
                    <a:pt x="3834" y="3760"/>
                  </a:cubicBezTo>
                  <a:lnTo>
                    <a:pt x="3834" y="242"/>
                  </a:lnTo>
                  <a:lnTo>
                    <a:pt x="3964" y="242"/>
                  </a:lnTo>
                  <a:cubicBezTo>
                    <a:pt x="4002" y="242"/>
                    <a:pt x="4057" y="205"/>
                    <a:pt x="4057" y="149"/>
                  </a:cubicBezTo>
                  <a:lnTo>
                    <a:pt x="4057" y="75"/>
                  </a:lnTo>
                  <a:cubicBezTo>
                    <a:pt x="4057" y="37"/>
                    <a:pt x="4002" y="0"/>
                    <a:pt x="396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>
              <a:off x="6563925" y="1627550"/>
              <a:ext cx="36300" cy="201950"/>
            </a:xfrm>
            <a:custGeom>
              <a:avLst/>
              <a:gdLst/>
              <a:ahLst/>
              <a:cxnLst/>
              <a:rect l="l" t="t" r="r" b="b"/>
              <a:pathLst>
                <a:path w="1452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>
              <a:off x="6557400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3" y="205"/>
                    <a:pt x="1973" y="131"/>
                  </a:cubicBezTo>
                  <a:cubicBezTo>
                    <a:pt x="1973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>
              <a:off x="6566700" y="1826200"/>
              <a:ext cx="30750" cy="5150"/>
            </a:xfrm>
            <a:custGeom>
              <a:avLst/>
              <a:gdLst/>
              <a:ahLst/>
              <a:cxnLst/>
              <a:rect l="l" t="t" r="r" b="b"/>
              <a:pathLst>
                <a:path w="1230" h="206" extrusionOk="0">
                  <a:moveTo>
                    <a:pt x="1" y="1"/>
                  </a:moveTo>
                  <a:lnTo>
                    <a:pt x="1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>
              <a:off x="6549950" y="1831325"/>
              <a:ext cx="63775" cy="6075"/>
            </a:xfrm>
            <a:custGeom>
              <a:avLst/>
              <a:gdLst/>
              <a:ahLst/>
              <a:cxnLst/>
              <a:rect l="l" t="t" r="r" b="b"/>
              <a:pathLst>
                <a:path w="2551" h="243" extrusionOk="0">
                  <a:moveTo>
                    <a:pt x="243" y="1"/>
                  </a:moveTo>
                  <a:cubicBezTo>
                    <a:pt x="113" y="1"/>
                    <a:pt x="1" y="112"/>
                    <a:pt x="1" y="242"/>
                  </a:cubicBezTo>
                  <a:lnTo>
                    <a:pt x="2551" y="242"/>
                  </a:lnTo>
                  <a:cubicBezTo>
                    <a:pt x="2551" y="112"/>
                    <a:pt x="2458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>
              <a:off x="6671400" y="1627550"/>
              <a:ext cx="36300" cy="201950"/>
            </a:xfrm>
            <a:custGeom>
              <a:avLst/>
              <a:gdLst/>
              <a:ahLst/>
              <a:cxnLst/>
              <a:rect l="l" t="t" r="r" b="b"/>
              <a:pathLst>
                <a:path w="1452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>
              <a:off x="6664875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>
              <a:off x="6674200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8" y="206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>
              <a:off x="6657450" y="1831325"/>
              <a:ext cx="63750" cy="6075"/>
            </a:xfrm>
            <a:custGeom>
              <a:avLst/>
              <a:gdLst/>
              <a:ahLst/>
              <a:cxnLst/>
              <a:rect l="l" t="t" r="r" b="b"/>
              <a:pathLst>
                <a:path w="2550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50" y="242"/>
                  </a:lnTo>
                  <a:cubicBezTo>
                    <a:pt x="2550" y="112"/>
                    <a:pt x="2457" y="1"/>
                    <a:pt x="232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>
              <a:off x="6778875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>
              <a:off x="6772350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>
              <a:off x="6781675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8" y="206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>
              <a:off x="6764925" y="1831325"/>
              <a:ext cx="63750" cy="6075"/>
            </a:xfrm>
            <a:custGeom>
              <a:avLst/>
              <a:gdLst/>
              <a:ahLst/>
              <a:cxnLst/>
              <a:rect l="l" t="t" r="r" b="b"/>
              <a:pathLst>
                <a:path w="2550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50" y="242"/>
                  </a:lnTo>
                  <a:cubicBezTo>
                    <a:pt x="2550" y="112"/>
                    <a:pt x="2457" y="1"/>
                    <a:pt x="232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>
              <a:off x="6886350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1" y="0"/>
                  </a:moveTo>
                  <a:lnTo>
                    <a:pt x="1" y="7351"/>
                  </a:lnTo>
                  <a:cubicBezTo>
                    <a:pt x="1" y="7388"/>
                    <a:pt x="1" y="7407"/>
                    <a:pt x="1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>
              <a:off x="6879825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>
              <a:off x="6889150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>
              <a:off x="6872400" y="1831325"/>
              <a:ext cx="64225" cy="6075"/>
            </a:xfrm>
            <a:custGeom>
              <a:avLst/>
              <a:gdLst/>
              <a:ahLst/>
              <a:cxnLst/>
              <a:rect l="l" t="t" r="r" b="b"/>
              <a:pathLst>
                <a:path w="2569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68" y="242"/>
                  </a:lnTo>
                  <a:cubicBezTo>
                    <a:pt x="2568" y="112"/>
                    <a:pt x="2457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>
              <a:off x="6993825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1" y="0"/>
                  </a:moveTo>
                  <a:lnTo>
                    <a:pt x="1" y="7351"/>
                  </a:lnTo>
                  <a:cubicBezTo>
                    <a:pt x="1" y="7388"/>
                    <a:pt x="1" y="7407"/>
                    <a:pt x="1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>
              <a:off x="6987325" y="1621025"/>
              <a:ext cx="49325" cy="6550"/>
            </a:xfrm>
            <a:custGeom>
              <a:avLst/>
              <a:gdLst/>
              <a:ahLst/>
              <a:cxnLst/>
              <a:rect l="l" t="t" r="r" b="b"/>
              <a:pathLst>
                <a:path w="1973" h="262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205"/>
                    <a:pt x="56" y="261"/>
                    <a:pt x="130" y="261"/>
                  </a:cubicBezTo>
                  <a:lnTo>
                    <a:pt x="1843" y="261"/>
                  </a:lnTo>
                  <a:cubicBezTo>
                    <a:pt x="1917" y="261"/>
                    <a:pt x="1973" y="205"/>
                    <a:pt x="1973" y="131"/>
                  </a:cubicBezTo>
                  <a:cubicBezTo>
                    <a:pt x="1973" y="56"/>
                    <a:pt x="1917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>
              <a:off x="6996625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>
              <a:off x="6979875" y="1831325"/>
              <a:ext cx="64225" cy="6075"/>
            </a:xfrm>
            <a:custGeom>
              <a:avLst/>
              <a:gdLst/>
              <a:ahLst/>
              <a:cxnLst/>
              <a:rect l="l" t="t" r="r" b="b"/>
              <a:pathLst>
                <a:path w="2569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69" y="242"/>
                  </a:lnTo>
                  <a:cubicBezTo>
                    <a:pt x="2569" y="112"/>
                    <a:pt x="2457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>
              <a:off x="6449000" y="1901125"/>
              <a:ext cx="24225" cy="136350"/>
            </a:xfrm>
            <a:custGeom>
              <a:avLst/>
              <a:gdLst/>
              <a:ahLst/>
              <a:cxnLst/>
              <a:rect l="l" t="t" r="r" b="b"/>
              <a:pathLst>
                <a:path w="969" h="5454" extrusionOk="0">
                  <a:moveTo>
                    <a:pt x="484" y="0"/>
                  </a:moveTo>
                  <a:cubicBezTo>
                    <a:pt x="205" y="0"/>
                    <a:pt x="0" y="205"/>
                    <a:pt x="0" y="484"/>
                  </a:cubicBezTo>
                  <a:lnTo>
                    <a:pt x="0" y="4969"/>
                  </a:lnTo>
                  <a:cubicBezTo>
                    <a:pt x="0" y="5248"/>
                    <a:pt x="205" y="5453"/>
                    <a:pt x="484" y="5453"/>
                  </a:cubicBezTo>
                  <a:cubicBezTo>
                    <a:pt x="745" y="5453"/>
                    <a:pt x="968" y="5248"/>
                    <a:pt x="968" y="4969"/>
                  </a:cubicBezTo>
                  <a:lnTo>
                    <a:pt x="968" y="484"/>
                  </a:lnTo>
                  <a:cubicBezTo>
                    <a:pt x="968" y="205"/>
                    <a:pt x="745" y="0"/>
                    <a:pt x="484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6" name="Google Shape;2536;p47"/>
          <p:cNvGrpSpPr/>
          <p:nvPr/>
        </p:nvGrpSpPr>
        <p:grpSpPr>
          <a:xfrm>
            <a:off x="5649215" y="3740614"/>
            <a:ext cx="3508731" cy="2470048"/>
            <a:chOff x="589500" y="3284125"/>
            <a:chExt cx="2257725" cy="1589375"/>
          </a:xfrm>
        </p:grpSpPr>
        <p:sp>
          <p:nvSpPr>
            <p:cNvPr id="2537" name="Google Shape;2537;p47"/>
            <p:cNvSpPr/>
            <p:nvPr/>
          </p:nvSpPr>
          <p:spPr>
            <a:xfrm>
              <a:off x="645325" y="405832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19" y="32607"/>
                  </a:lnTo>
                  <a:lnTo>
                    <a:pt x="29219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>
              <a:off x="672300" y="4083925"/>
              <a:ext cx="676075" cy="137275"/>
            </a:xfrm>
            <a:custGeom>
              <a:avLst/>
              <a:gdLst/>
              <a:ahLst/>
              <a:cxnLst/>
              <a:rect l="l" t="t" r="r" b="b"/>
              <a:pathLst>
                <a:path w="27043" h="5491" extrusionOk="0">
                  <a:moveTo>
                    <a:pt x="1" y="0"/>
                  </a:moveTo>
                  <a:lnTo>
                    <a:pt x="1" y="5491"/>
                  </a:lnTo>
                  <a:lnTo>
                    <a:pt x="27042" y="5491"/>
                  </a:lnTo>
                  <a:lnTo>
                    <a:pt x="2704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>
              <a:off x="914725" y="413697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>
              <a:off x="672300" y="4240250"/>
              <a:ext cx="676075" cy="287100"/>
            </a:xfrm>
            <a:custGeom>
              <a:avLst/>
              <a:gdLst/>
              <a:ahLst/>
              <a:cxnLst/>
              <a:rect l="l" t="t" r="r" b="b"/>
              <a:pathLst>
                <a:path w="27043" h="11484" extrusionOk="0">
                  <a:moveTo>
                    <a:pt x="1" y="1"/>
                  </a:moveTo>
                  <a:lnTo>
                    <a:pt x="1" y="11483"/>
                  </a:lnTo>
                  <a:lnTo>
                    <a:pt x="27042" y="11483"/>
                  </a:lnTo>
                  <a:lnTo>
                    <a:pt x="27042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>
              <a:off x="672300" y="4548250"/>
              <a:ext cx="676075" cy="293150"/>
            </a:xfrm>
            <a:custGeom>
              <a:avLst/>
              <a:gdLst/>
              <a:ahLst/>
              <a:cxnLst/>
              <a:rect l="l" t="t" r="r" b="b"/>
              <a:pathLst>
                <a:path w="27043" h="11726" extrusionOk="0">
                  <a:moveTo>
                    <a:pt x="1" y="1"/>
                  </a:moveTo>
                  <a:lnTo>
                    <a:pt x="1" y="11726"/>
                  </a:lnTo>
                  <a:lnTo>
                    <a:pt x="27042" y="11726"/>
                  </a:lnTo>
                  <a:lnTo>
                    <a:pt x="27042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>
              <a:off x="914725" y="446590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>
              <a:off x="914725" y="477950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2029500" y="405832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20" y="32607"/>
                  </a:lnTo>
                  <a:lnTo>
                    <a:pt x="2922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>
              <a:off x="2056500" y="4083925"/>
              <a:ext cx="676525" cy="137275"/>
            </a:xfrm>
            <a:custGeom>
              <a:avLst/>
              <a:gdLst/>
              <a:ahLst/>
              <a:cxnLst/>
              <a:rect l="l" t="t" r="r" b="b"/>
              <a:pathLst>
                <a:path w="27061" h="5491" extrusionOk="0">
                  <a:moveTo>
                    <a:pt x="0" y="0"/>
                  </a:moveTo>
                  <a:lnTo>
                    <a:pt x="0" y="5491"/>
                  </a:lnTo>
                  <a:lnTo>
                    <a:pt x="27060" y="5491"/>
                  </a:lnTo>
                  <a:lnTo>
                    <a:pt x="27060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>
              <a:off x="2298900" y="413697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>
              <a:off x="2056500" y="4240250"/>
              <a:ext cx="676525" cy="287100"/>
            </a:xfrm>
            <a:custGeom>
              <a:avLst/>
              <a:gdLst/>
              <a:ahLst/>
              <a:cxnLst/>
              <a:rect l="l" t="t" r="r" b="b"/>
              <a:pathLst>
                <a:path w="27061" h="11484" extrusionOk="0">
                  <a:moveTo>
                    <a:pt x="0" y="1"/>
                  </a:moveTo>
                  <a:lnTo>
                    <a:pt x="0" y="11483"/>
                  </a:lnTo>
                  <a:lnTo>
                    <a:pt x="27060" y="11483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>
              <a:off x="2056500" y="4548250"/>
              <a:ext cx="676525" cy="293150"/>
            </a:xfrm>
            <a:custGeom>
              <a:avLst/>
              <a:gdLst/>
              <a:ahLst/>
              <a:cxnLst/>
              <a:rect l="l" t="t" r="r" b="b"/>
              <a:pathLst>
                <a:path w="27061" h="11726" extrusionOk="0">
                  <a:moveTo>
                    <a:pt x="0" y="1"/>
                  </a:moveTo>
                  <a:lnTo>
                    <a:pt x="0" y="11726"/>
                  </a:lnTo>
                  <a:lnTo>
                    <a:pt x="27060" y="11726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>
              <a:off x="2298900" y="446590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>
              <a:off x="2298900" y="477950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>
              <a:off x="589500" y="4014125"/>
              <a:ext cx="2257725" cy="44225"/>
            </a:xfrm>
            <a:custGeom>
              <a:avLst/>
              <a:gdLst/>
              <a:ahLst/>
              <a:cxnLst/>
              <a:rect l="l" t="t" r="r" b="b"/>
              <a:pathLst>
                <a:path w="144402" h="1769" extrusionOk="0">
                  <a:moveTo>
                    <a:pt x="1303" y="1"/>
                  </a:moveTo>
                  <a:cubicBezTo>
                    <a:pt x="596" y="1"/>
                    <a:pt x="0" y="392"/>
                    <a:pt x="0" y="876"/>
                  </a:cubicBezTo>
                  <a:cubicBezTo>
                    <a:pt x="0" y="1378"/>
                    <a:pt x="596" y="1769"/>
                    <a:pt x="1303" y="1769"/>
                  </a:cubicBezTo>
                  <a:lnTo>
                    <a:pt x="143117" y="1769"/>
                  </a:lnTo>
                  <a:cubicBezTo>
                    <a:pt x="143824" y="1769"/>
                    <a:pt x="144401" y="1378"/>
                    <a:pt x="144401" y="876"/>
                  </a:cubicBezTo>
                  <a:cubicBezTo>
                    <a:pt x="144401" y="392"/>
                    <a:pt x="143824" y="1"/>
                    <a:pt x="143117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>
              <a:off x="2405400" y="3284125"/>
              <a:ext cx="257300" cy="521675"/>
            </a:xfrm>
            <a:custGeom>
              <a:avLst/>
              <a:gdLst/>
              <a:ahLst/>
              <a:cxnLst/>
              <a:rect l="l" t="t" r="r" b="b"/>
              <a:pathLst>
                <a:path w="10292" h="20867" extrusionOk="0">
                  <a:moveTo>
                    <a:pt x="3369" y="1"/>
                  </a:moveTo>
                  <a:cubicBezTo>
                    <a:pt x="3257" y="1"/>
                    <a:pt x="3145" y="94"/>
                    <a:pt x="3145" y="224"/>
                  </a:cubicBezTo>
                  <a:cubicBezTo>
                    <a:pt x="3145" y="336"/>
                    <a:pt x="3257" y="429"/>
                    <a:pt x="3369" y="429"/>
                  </a:cubicBezTo>
                  <a:lnTo>
                    <a:pt x="3573" y="429"/>
                  </a:lnTo>
                  <a:lnTo>
                    <a:pt x="3573" y="8897"/>
                  </a:lnTo>
                  <a:cubicBezTo>
                    <a:pt x="3573" y="12191"/>
                    <a:pt x="0" y="11595"/>
                    <a:pt x="242" y="16378"/>
                  </a:cubicBezTo>
                  <a:cubicBezTo>
                    <a:pt x="279" y="17197"/>
                    <a:pt x="447" y="17867"/>
                    <a:pt x="707" y="18407"/>
                  </a:cubicBezTo>
                  <a:cubicBezTo>
                    <a:pt x="1772" y="20713"/>
                    <a:pt x="4332" y="20867"/>
                    <a:pt x="4996" y="20867"/>
                  </a:cubicBezTo>
                  <a:cubicBezTo>
                    <a:pt x="5098" y="20867"/>
                    <a:pt x="5155" y="20863"/>
                    <a:pt x="5155" y="20863"/>
                  </a:cubicBezTo>
                  <a:cubicBezTo>
                    <a:pt x="5155" y="20863"/>
                    <a:pt x="5213" y="20867"/>
                    <a:pt x="5315" y="20867"/>
                  </a:cubicBezTo>
                  <a:cubicBezTo>
                    <a:pt x="6135" y="20867"/>
                    <a:pt x="9853" y="20631"/>
                    <a:pt x="10069" y="16378"/>
                  </a:cubicBezTo>
                  <a:cubicBezTo>
                    <a:pt x="10292" y="11595"/>
                    <a:pt x="6719" y="12191"/>
                    <a:pt x="6719" y="8897"/>
                  </a:cubicBezTo>
                  <a:lnTo>
                    <a:pt x="6719" y="429"/>
                  </a:lnTo>
                  <a:lnTo>
                    <a:pt x="6923" y="429"/>
                  </a:lnTo>
                  <a:cubicBezTo>
                    <a:pt x="7054" y="429"/>
                    <a:pt x="7147" y="336"/>
                    <a:pt x="7147" y="224"/>
                  </a:cubicBezTo>
                  <a:cubicBezTo>
                    <a:pt x="7147" y="94"/>
                    <a:pt x="7054" y="1"/>
                    <a:pt x="692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>
              <a:off x="2421200" y="3659125"/>
              <a:ext cx="226150" cy="134575"/>
            </a:xfrm>
            <a:custGeom>
              <a:avLst/>
              <a:gdLst/>
              <a:ahLst/>
              <a:cxnLst/>
              <a:rect l="l" t="t" r="r" b="b"/>
              <a:pathLst>
                <a:path w="9046" h="5383" extrusionOk="0">
                  <a:moveTo>
                    <a:pt x="57" y="1"/>
                  </a:moveTo>
                  <a:cubicBezTo>
                    <a:pt x="20" y="373"/>
                    <a:pt x="1" y="783"/>
                    <a:pt x="20" y="1266"/>
                  </a:cubicBezTo>
                  <a:cubicBezTo>
                    <a:pt x="57" y="2029"/>
                    <a:pt x="206" y="2625"/>
                    <a:pt x="448" y="3128"/>
                  </a:cubicBezTo>
                  <a:cubicBezTo>
                    <a:pt x="1416" y="5243"/>
                    <a:pt x="3772" y="5383"/>
                    <a:pt x="4379" y="5383"/>
                  </a:cubicBezTo>
                  <a:cubicBezTo>
                    <a:pt x="4471" y="5383"/>
                    <a:pt x="4523" y="5379"/>
                    <a:pt x="4523" y="5379"/>
                  </a:cubicBezTo>
                  <a:cubicBezTo>
                    <a:pt x="4523" y="5379"/>
                    <a:pt x="4578" y="5383"/>
                    <a:pt x="4675" y="5383"/>
                  </a:cubicBezTo>
                  <a:cubicBezTo>
                    <a:pt x="5437" y="5383"/>
                    <a:pt x="8829" y="5163"/>
                    <a:pt x="9027" y="1266"/>
                  </a:cubicBezTo>
                  <a:cubicBezTo>
                    <a:pt x="9046" y="783"/>
                    <a:pt x="9027" y="373"/>
                    <a:pt x="8971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>
              <a:off x="2506350" y="3310175"/>
              <a:ext cx="11200" cy="217775"/>
            </a:xfrm>
            <a:custGeom>
              <a:avLst/>
              <a:gdLst/>
              <a:ahLst/>
              <a:cxnLst/>
              <a:rect l="l" t="t" r="r" b="b"/>
              <a:pathLst>
                <a:path w="448" h="8711" extrusionOk="0">
                  <a:moveTo>
                    <a:pt x="224" y="1"/>
                  </a:moveTo>
                  <a:cubicBezTo>
                    <a:pt x="94" y="1"/>
                    <a:pt x="1" y="113"/>
                    <a:pt x="1" y="224"/>
                  </a:cubicBezTo>
                  <a:lnTo>
                    <a:pt x="1" y="8487"/>
                  </a:lnTo>
                  <a:cubicBezTo>
                    <a:pt x="1" y="8599"/>
                    <a:pt x="94" y="8711"/>
                    <a:pt x="224" y="8711"/>
                  </a:cubicBezTo>
                  <a:cubicBezTo>
                    <a:pt x="336" y="8711"/>
                    <a:pt x="447" y="8599"/>
                    <a:pt x="447" y="8487"/>
                  </a:cubicBezTo>
                  <a:lnTo>
                    <a:pt x="447" y="224"/>
                  </a:lnTo>
                  <a:cubicBezTo>
                    <a:pt x="447" y="113"/>
                    <a:pt x="336" y="1"/>
                    <a:pt x="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>
              <a:off x="2108075" y="3334375"/>
              <a:ext cx="168000" cy="275000"/>
            </a:xfrm>
            <a:custGeom>
              <a:avLst/>
              <a:gdLst/>
              <a:ahLst/>
              <a:cxnLst/>
              <a:rect l="l" t="t" r="r" b="b"/>
              <a:pathLst>
                <a:path w="6720" h="11000" extrusionOk="0">
                  <a:moveTo>
                    <a:pt x="2048" y="1"/>
                  </a:moveTo>
                  <a:cubicBezTo>
                    <a:pt x="1974" y="1"/>
                    <a:pt x="1899" y="56"/>
                    <a:pt x="1899" y="131"/>
                  </a:cubicBezTo>
                  <a:cubicBezTo>
                    <a:pt x="1899" y="205"/>
                    <a:pt x="1974" y="261"/>
                    <a:pt x="2048" y="261"/>
                  </a:cubicBezTo>
                  <a:lnTo>
                    <a:pt x="2271" y="261"/>
                  </a:lnTo>
                  <a:lnTo>
                    <a:pt x="2271" y="2699"/>
                  </a:lnTo>
                  <a:cubicBezTo>
                    <a:pt x="2271" y="3611"/>
                    <a:pt x="969" y="6831"/>
                    <a:pt x="243" y="8841"/>
                  </a:cubicBezTo>
                  <a:cubicBezTo>
                    <a:pt x="75" y="9343"/>
                    <a:pt x="1" y="9715"/>
                    <a:pt x="19" y="10013"/>
                  </a:cubicBezTo>
                  <a:cubicBezTo>
                    <a:pt x="57" y="10925"/>
                    <a:pt x="857" y="11000"/>
                    <a:pt x="1415" y="11000"/>
                  </a:cubicBezTo>
                  <a:lnTo>
                    <a:pt x="4840" y="11000"/>
                  </a:lnTo>
                  <a:cubicBezTo>
                    <a:pt x="5565" y="11000"/>
                    <a:pt x="6719" y="10869"/>
                    <a:pt x="5994" y="8841"/>
                  </a:cubicBezTo>
                  <a:cubicBezTo>
                    <a:pt x="5268" y="6831"/>
                    <a:pt x="3984" y="3611"/>
                    <a:pt x="3984" y="2699"/>
                  </a:cubicBezTo>
                  <a:lnTo>
                    <a:pt x="3984" y="261"/>
                  </a:lnTo>
                  <a:lnTo>
                    <a:pt x="4207" y="261"/>
                  </a:lnTo>
                  <a:cubicBezTo>
                    <a:pt x="4281" y="261"/>
                    <a:pt x="4337" y="205"/>
                    <a:pt x="4337" y="131"/>
                  </a:cubicBezTo>
                  <a:cubicBezTo>
                    <a:pt x="4337" y="56"/>
                    <a:pt x="4281" y="1"/>
                    <a:pt x="420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>
              <a:off x="2120175" y="3533050"/>
              <a:ext cx="141925" cy="64700"/>
            </a:xfrm>
            <a:custGeom>
              <a:avLst/>
              <a:gdLst/>
              <a:ahLst/>
              <a:cxnLst/>
              <a:rect l="l" t="t" r="r" b="b"/>
              <a:pathLst>
                <a:path w="5677" h="2588" extrusionOk="0">
                  <a:moveTo>
                    <a:pt x="2904" y="0"/>
                  </a:moveTo>
                  <a:cubicBezTo>
                    <a:pt x="2104" y="0"/>
                    <a:pt x="1285" y="38"/>
                    <a:pt x="485" y="38"/>
                  </a:cubicBezTo>
                  <a:cubicBezTo>
                    <a:pt x="392" y="298"/>
                    <a:pt x="298" y="540"/>
                    <a:pt x="205" y="763"/>
                  </a:cubicBezTo>
                  <a:cubicBezTo>
                    <a:pt x="57" y="1173"/>
                    <a:pt x="1" y="1508"/>
                    <a:pt x="19" y="1750"/>
                  </a:cubicBezTo>
                  <a:cubicBezTo>
                    <a:pt x="57" y="2513"/>
                    <a:pt x="727" y="2587"/>
                    <a:pt x="1192" y="2587"/>
                  </a:cubicBezTo>
                  <a:lnTo>
                    <a:pt x="4076" y="2587"/>
                  </a:lnTo>
                  <a:cubicBezTo>
                    <a:pt x="4691" y="2587"/>
                    <a:pt x="5677" y="2476"/>
                    <a:pt x="5063" y="763"/>
                  </a:cubicBezTo>
                  <a:cubicBezTo>
                    <a:pt x="4970" y="540"/>
                    <a:pt x="4877" y="280"/>
                    <a:pt x="4784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>
              <a:off x="2307225" y="3289700"/>
              <a:ext cx="14450" cy="704000"/>
            </a:xfrm>
            <a:custGeom>
              <a:avLst/>
              <a:gdLst/>
              <a:ahLst/>
              <a:cxnLst/>
              <a:rect l="l" t="t" r="r" b="b"/>
              <a:pathLst>
                <a:path w="578" h="28160" extrusionOk="0">
                  <a:moveTo>
                    <a:pt x="0" y="1"/>
                  </a:moveTo>
                  <a:lnTo>
                    <a:pt x="0" y="28159"/>
                  </a:lnTo>
                  <a:lnTo>
                    <a:pt x="577" y="2815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>
              <a:off x="2149950" y="3359975"/>
              <a:ext cx="221500" cy="13975"/>
            </a:xfrm>
            <a:custGeom>
              <a:avLst/>
              <a:gdLst/>
              <a:ahLst/>
              <a:cxnLst/>
              <a:rect l="l" t="t" r="r" b="b"/>
              <a:pathLst>
                <a:path w="8860" h="559" extrusionOk="0">
                  <a:moveTo>
                    <a:pt x="1" y="0"/>
                  </a:moveTo>
                  <a:lnTo>
                    <a:pt x="1" y="559"/>
                  </a:lnTo>
                  <a:lnTo>
                    <a:pt x="8860" y="559"/>
                  </a:lnTo>
                  <a:lnTo>
                    <a:pt x="886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>
              <a:off x="2241150" y="3755450"/>
              <a:ext cx="406675" cy="14450"/>
            </a:xfrm>
            <a:custGeom>
              <a:avLst/>
              <a:gdLst/>
              <a:ahLst/>
              <a:cxnLst/>
              <a:rect l="l" t="t" r="r" b="b"/>
              <a:pathLst>
                <a:path w="16267" h="578" extrusionOk="0">
                  <a:moveTo>
                    <a:pt x="1" y="0"/>
                  </a:moveTo>
                  <a:lnTo>
                    <a:pt x="1" y="577"/>
                  </a:lnTo>
                  <a:lnTo>
                    <a:pt x="16266" y="577"/>
                  </a:lnTo>
                  <a:lnTo>
                    <a:pt x="16266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>
              <a:off x="2292325" y="3345550"/>
              <a:ext cx="42825" cy="42825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857" y="0"/>
                  </a:moveTo>
                  <a:cubicBezTo>
                    <a:pt x="392" y="0"/>
                    <a:pt x="1" y="391"/>
                    <a:pt x="1" y="856"/>
                  </a:cubicBezTo>
                  <a:cubicBezTo>
                    <a:pt x="1" y="1322"/>
                    <a:pt x="392" y="1712"/>
                    <a:pt x="857" y="1712"/>
                  </a:cubicBezTo>
                  <a:cubicBezTo>
                    <a:pt x="1322" y="1712"/>
                    <a:pt x="1713" y="1322"/>
                    <a:pt x="1713" y="856"/>
                  </a:cubicBezTo>
                  <a:cubicBezTo>
                    <a:pt x="1713" y="391"/>
                    <a:pt x="1322" y="0"/>
                    <a:pt x="857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>
              <a:off x="2292325" y="3741500"/>
              <a:ext cx="42825" cy="42825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857" y="0"/>
                  </a:moveTo>
                  <a:cubicBezTo>
                    <a:pt x="392" y="0"/>
                    <a:pt x="1" y="372"/>
                    <a:pt x="1" y="856"/>
                  </a:cubicBezTo>
                  <a:cubicBezTo>
                    <a:pt x="1" y="1321"/>
                    <a:pt x="392" y="1712"/>
                    <a:pt x="857" y="1712"/>
                  </a:cubicBezTo>
                  <a:cubicBezTo>
                    <a:pt x="1322" y="1712"/>
                    <a:pt x="1713" y="1321"/>
                    <a:pt x="1713" y="856"/>
                  </a:cubicBezTo>
                  <a:cubicBezTo>
                    <a:pt x="1713" y="372"/>
                    <a:pt x="1322" y="0"/>
                    <a:pt x="857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>
              <a:off x="2233250" y="3993675"/>
              <a:ext cx="430400" cy="24675"/>
            </a:xfrm>
            <a:custGeom>
              <a:avLst/>
              <a:gdLst/>
              <a:ahLst/>
              <a:cxnLst/>
              <a:rect l="l" t="t" r="r" b="b"/>
              <a:pathLst>
                <a:path w="1721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215" y="986"/>
                  </a:lnTo>
                  <a:lnTo>
                    <a:pt x="172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>
              <a:off x="2466800" y="3919225"/>
              <a:ext cx="143800" cy="74475"/>
            </a:xfrm>
            <a:custGeom>
              <a:avLst/>
              <a:gdLst/>
              <a:ahLst/>
              <a:cxnLst/>
              <a:rect l="l" t="t" r="r" b="b"/>
              <a:pathLst>
                <a:path w="5752" h="2979" extrusionOk="0">
                  <a:moveTo>
                    <a:pt x="2197" y="0"/>
                  </a:moveTo>
                  <a:cubicBezTo>
                    <a:pt x="2197" y="0"/>
                    <a:pt x="1248" y="931"/>
                    <a:pt x="615" y="1582"/>
                  </a:cubicBezTo>
                  <a:cubicBezTo>
                    <a:pt x="1" y="2234"/>
                    <a:pt x="150" y="2978"/>
                    <a:pt x="1062" y="2978"/>
                  </a:cubicBezTo>
                  <a:lnTo>
                    <a:pt x="4691" y="2978"/>
                  </a:lnTo>
                  <a:cubicBezTo>
                    <a:pt x="5603" y="2978"/>
                    <a:pt x="5751" y="2234"/>
                    <a:pt x="5119" y="1582"/>
                  </a:cubicBezTo>
                  <a:cubicBezTo>
                    <a:pt x="4505" y="931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>
              <a:off x="2536125" y="3892700"/>
              <a:ext cx="3750" cy="82850"/>
            </a:xfrm>
            <a:custGeom>
              <a:avLst/>
              <a:gdLst/>
              <a:ahLst/>
              <a:cxnLst/>
              <a:rect l="l" t="t" r="r" b="b"/>
              <a:pathLst>
                <a:path w="150" h="3314" extrusionOk="0">
                  <a:moveTo>
                    <a:pt x="1" y="1"/>
                  </a:moveTo>
                  <a:lnTo>
                    <a:pt x="1" y="3313"/>
                  </a:lnTo>
                  <a:lnTo>
                    <a:pt x="150" y="3313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>
              <a:off x="2475175" y="3960050"/>
              <a:ext cx="126575" cy="29450"/>
            </a:xfrm>
            <a:custGeom>
              <a:avLst/>
              <a:gdLst/>
              <a:ahLst/>
              <a:cxnLst/>
              <a:rect l="l" t="t" r="r" b="b"/>
              <a:pathLst>
                <a:path w="5063" h="1178" extrusionOk="0">
                  <a:moveTo>
                    <a:pt x="1233" y="0"/>
                  </a:moveTo>
                  <a:cubicBezTo>
                    <a:pt x="978" y="0"/>
                    <a:pt x="722" y="2"/>
                    <a:pt x="466" y="5"/>
                  </a:cubicBezTo>
                  <a:cubicBezTo>
                    <a:pt x="1" y="563"/>
                    <a:pt x="150" y="1178"/>
                    <a:pt x="931" y="1178"/>
                  </a:cubicBezTo>
                  <a:lnTo>
                    <a:pt x="4151" y="1178"/>
                  </a:lnTo>
                  <a:cubicBezTo>
                    <a:pt x="4895" y="1178"/>
                    <a:pt x="5063" y="601"/>
                    <a:pt x="4635" y="61"/>
                  </a:cubicBezTo>
                  <a:cubicBezTo>
                    <a:pt x="3495" y="31"/>
                    <a:pt x="2368" y="0"/>
                    <a:pt x="1233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>
              <a:off x="2521700" y="3907125"/>
              <a:ext cx="32600" cy="12125"/>
            </a:xfrm>
            <a:custGeom>
              <a:avLst/>
              <a:gdLst/>
              <a:ahLst/>
              <a:cxnLst/>
              <a:rect l="l" t="t" r="r" b="b"/>
              <a:pathLst>
                <a:path w="1304" h="485" extrusionOk="0">
                  <a:moveTo>
                    <a:pt x="1" y="0"/>
                  </a:moveTo>
                  <a:lnTo>
                    <a:pt x="1" y="484"/>
                  </a:lnTo>
                  <a:lnTo>
                    <a:pt x="1304" y="484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>
              <a:off x="2511475" y="3828950"/>
              <a:ext cx="66550" cy="71675"/>
            </a:xfrm>
            <a:custGeom>
              <a:avLst/>
              <a:gdLst/>
              <a:ahLst/>
              <a:cxnLst/>
              <a:rect l="l" t="t" r="r" b="b"/>
              <a:pathLst>
                <a:path w="2662" h="2867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1098" y="745"/>
                    <a:pt x="577" y="801"/>
                    <a:pt x="280" y="1769"/>
                  </a:cubicBezTo>
                  <a:cubicBezTo>
                    <a:pt x="0" y="2718"/>
                    <a:pt x="1005" y="2867"/>
                    <a:pt x="1005" y="2867"/>
                  </a:cubicBezTo>
                  <a:cubicBezTo>
                    <a:pt x="2662" y="2737"/>
                    <a:pt x="1601" y="857"/>
                    <a:pt x="1601" y="857"/>
                  </a:cubicBezTo>
                  <a:lnTo>
                    <a:pt x="1601" y="857"/>
                  </a:lnTo>
                  <a:cubicBezTo>
                    <a:pt x="1564" y="1229"/>
                    <a:pt x="1322" y="1322"/>
                    <a:pt x="1322" y="1322"/>
                  </a:cubicBezTo>
                  <a:cubicBezTo>
                    <a:pt x="1471" y="783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7"/>
            <p:cNvSpPr/>
            <p:nvPr/>
          </p:nvSpPr>
          <p:spPr>
            <a:xfrm>
              <a:off x="2519850" y="3848025"/>
              <a:ext cx="46075" cy="49825"/>
            </a:xfrm>
            <a:custGeom>
              <a:avLst/>
              <a:gdLst/>
              <a:ahLst/>
              <a:cxnLst/>
              <a:rect l="l" t="t" r="r" b="b"/>
              <a:pathLst>
                <a:path w="1843" h="199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763" y="522"/>
                    <a:pt x="391" y="559"/>
                    <a:pt x="205" y="1229"/>
                  </a:cubicBezTo>
                  <a:cubicBezTo>
                    <a:pt x="0" y="1899"/>
                    <a:pt x="689" y="1992"/>
                    <a:pt x="689" y="1992"/>
                  </a:cubicBezTo>
                  <a:cubicBezTo>
                    <a:pt x="1843" y="1899"/>
                    <a:pt x="1099" y="597"/>
                    <a:pt x="1098" y="596"/>
                  </a:cubicBezTo>
                  <a:lnTo>
                    <a:pt x="1098" y="596"/>
                  </a:lnTo>
                  <a:cubicBezTo>
                    <a:pt x="1080" y="857"/>
                    <a:pt x="912" y="931"/>
                    <a:pt x="912" y="931"/>
                  </a:cubicBezTo>
                  <a:cubicBezTo>
                    <a:pt x="1005" y="559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7"/>
            <p:cNvSpPr/>
            <p:nvPr/>
          </p:nvSpPr>
          <p:spPr>
            <a:xfrm>
              <a:off x="935125" y="3717243"/>
              <a:ext cx="48425" cy="257800"/>
            </a:xfrm>
            <a:custGeom>
              <a:avLst/>
              <a:gdLst/>
              <a:ahLst/>
              <a:cxnLst/>
              <a:rect l="l" t="t" r="r" b="b"/>
              <a:pathLst>
                <a:path w="1937" h="10312" extrusionOk="0">
                  <a:moveTo>
                    <a:pt x="1" y="1"/>
                  </a:moveTo>
                  <a:lnTo>
                    <a:pt x="1" y="9343"/>
                  </a:lnTo>
                  <a:cubicBezTo>
                    <a:pt x="1" y="9864"/>
                    <a:pt x="448" y="10311"/>
                    <a:pt x="969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7"/>
            <p:cNvSpPr/>
            <p:nvPr/>
          </p:nvSpPr>
          <p:spPr>
            <a:xfrm>
              <a:off x="939325" y="3876843"/>
              <a:ext cx="40500" cy="94000"/>
            </a:xfrm>
            <a:custGeom>
              <a:avLst/>
              <a:gdLst/>
              <a:ahLst/>
              <a:cxnLst/>
              <a:rect l="l" t="t" r="r" b="b"/>
              <a:pathLst>
                <a:path w="1620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54" y="3760"/>
                    <a:pt x="801" y="3760"/>
                  </a:cubicBezTo>
                  <a:cubicBezTo>
                    <a:pt x="1266" y="3760"/>
                    <a:pt x="1619" y="3387"/>
                    <a:pt x="1619" y="2941"/>
                  </a:cubicBezTo>
                  <a:lnTo>
                    <a:pt x="1619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7"/>
            <p:cNvSpPr/>
            <p:nvPr/>
          </p:nvSpPr>
          <p:spPr>
            <a:xfrm>
              <a:off x="941175" y="3731218"/>
              <a:ext cx="8875" cy="113550"/>
            </a:xfrm>
            <a:custGeom>
              <a:avLst/>
              <a:gdLst/>
              <a:ahLst/>
              <a:cxnLst/>
              <a:rect l="l" t="t" r="r" b="b"/>
              <a:pathLst>
                <a:path w="355" h="4542" extrusionOk="0">
                  <a:moveTo>
                    <a:pt x="187" y="0"/>
                  </a:moveTo>
                  <a:cubicBezTo>
                    <a:pt x="94" y="0"/>
                    <a:pt x="1" y="75"/>
                    <a:pt x="1" y="168"/>
                  </a:cubicBezTo>
                  <a:lnTo>
                    <a:pt x="1" y="4374"/>
                  </a:lnTo>
                  <a:cubicBezTo>
                    <a:pt x="1" y="4467"/>
                    <a:pt x="94" y="4541"/>
                    <a:pt x="187" y="4541"/>
                  </a:cubicBezTo>
                  <a:cubicBezTo>
                    <a:pt x="280" y="4541"/>
                    <a:pt x="354" y="4467"/>
                    <a:pt x="354" y="4374"/>
                  </a:cubicBezTo>
                  <a:lnTo>
                    <a:pt x="354" y="168"/>
                  </a:lnTo>
                  <a:cubicBezTo>
                    <a:pt x="354" y="75"/>
                    <a:pt x="280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7"/>
            <p:cNvSpPr/>
            <p:nvPr/>
          </p:nvSpPr>
          <p:spPr>
            <a:xfrm>
              <a:off x="930025" y="3712593"/>
              <a:ext cx="59100" cy="7000"/>
            </a:xfrm>
            <a:custGeom>
              <a:avLst/>
              <a:gdLst/>
              <a:ahLst/>
              <a:cxnLst/>
              <a:rect l="l" t="t" r="r" b="b"/>
              <a:pathLst>
                <a:path w="2364" h="280" extrusionOk="0">
                  <a:moveTo>
                    <a:pt x="130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50"/>
                  </a:lnTo>
                  <a:cubicBezTo>
                    <a:pt x="0" y="224"/>
                    <a:pt x="56" y="280"/>
                    <a:pt x="130" y="280"/>
                  </a:cubicBezTo>
                  <a:lnTo>
                    <a:pt x="2233" y="280"/>
                  </a:lnTo>
                  <a:cubicBezTo>
                    <a:pt x="2308" y="280"/>
                    <a:pt x="2364" y="224"/>
                    <a:pt x="2364" y="150"/>
                  </a:cubicBezTo>
                  <a:lnTo>
                    <a:pt x="2364" y="131"/>
                  </a:lnTo>
                  <a:cubicBezTo>
                    <a:pt x="2364" y="56"/>
                    <a:pt x="2308" y="1"/>
                    <a:pt x="22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7"/>
            <p:cNvSpPr/>
            <p:nvPr/>
          </p:nvSpPr>
          <p:spPr>
            <a:xfrm>
              <a:off x="843950" y="3717243"/>
              <a:ext cx="48400" cy="257800"/>
            </a:xfrm>
            <a:custGeom>
              <a:avLst/>
              <a:gdLst/>
              <a:ahLst/>
              <a:cxnLst/>
              <a:rect l="l" t="t" r="r" b="b"/>
              <a:pathLst>
                <a:path w="1936" h="10312" extrusionOk="0">
                  <a:moveTo>
                    <a:pt x="0" y="1"/>
                  </a:moveTo>
                  <a:lnTo>
                    <a:pt x="0" y="9343"/>
                  </a:lnTo>
                  <a:cubicBezTo>
                    <a:pt x="0" y="9864"/>
                    <a:pt x="447" y="10311"/>
                    <a:pt x="968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7"/>
            <p:cNvSpPr/>
            <p:nvPr/>
          </p:nvSpPr>
          <p:spPr>
            <a:xfrm>
              <a:off x="847675" y="3876843"/>
              <a:ext cx="40950" cy="94000"/>
            </a:xfrm>
            <a:custGeom>
              <a:avLst/>
              <a:gdLst/>
              <a:ahLst/>
              <a:cxnLst/>
              <a:rect l="l" t="t" r="r" b="b"/>
              <a:pathLst>
                <a:path w="1638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72" y="3760"/>
                    <a:pt x="819" y="3760"/>
                  </a:cubicBezTo>
                  <a:cubicBezTo>
                    <a:pt x="1266" y="3760"/>
                    <a:pt x="1638" y="3387"/>
                    <a:pt x="1638" y="2941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7"/>
            <p:cNvSpPr/>
            <p:nvPr/>
          </p:nvSpPr>
          <p:spPr>
            <a:xfrm>
              <a:off x="838350" y="3712593"/>
              <a:ext cx="59575" cy="7000"/>
            </a:xfrm>
            <a:custGeom>
              <a:avLst/>
              <a:gdLst/>
              <a:ahLst/>
              <a:cxnLst/>
              <a:rect l="l" t="t" r="r" b="b"/>
              <a:pathLst>
                <a:path w="2383" h="280" extrusionOk="0">
                  <a:moveTo>
                    <a:pt x="150" y="1"/>
                  </a:moveTo>
                  <a:cubicBezTo>
                    <a:pt x="75" y="1"/>
                    <a:pt x="1" y="56"/>
                    <a:pt x="1" y="131"/>
                  </a:cubicBezTo>
                  <a:lnTo>
                    <a:pt x="1" y="150"/>
                  </a:lnTo>
                  <a:cubicBezTo>
                    <a:pt x="1" y="224"/>
                    <a:pt x="75" y="280"/>
                    <a:pt x="150" y="280"/>
                  </a:cubicBezTo>
                  <a:lnTo>
                    <a:pt x="2253" y="280"/>
                  </a:lnTo>
                  <a:cubicBezTo>
                    <a:pt x="2327" y="280"/>
                    <a:pt x="2383" y="224"/>
                    <a:pt x="2383" y="150"/>
                  </a:cubicBezTo>
                  <a:lnTo>
                    <a:pt x="2383" y="131"/>
                  </a:lnTo>
                  <a:cubicBezTo>
                    <a:pt x="2383" y="56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7"/>
            <p:cNvSpPr/>
            <p:nvPr/>
          </p:nvSpPr>
          <p:spPr>
            <a:xfrm>
              <a:off x="849050" y="3731218"/>
              <a:ext cx="12600" cy="113550"/>
            </a:xfrm>
            <a:custGeom>
              <a:avLst/>
              <a:gdLst/>
              <a:ahLst/>
              <a:cxnLst/>
              <a:rect l="l" t="t" r="r" b="b"/>
              <a:pathLst>
                <a:path w="504" h="4542" extrusionOk="0">
                  <a:moveTo>
                    <a:pt x="243" y="0"/>
                  </a:moveTo>
                  <a:cubicBezTo>
                    <a:pt x="113" y="0"/>
                    <a:pt x="1" y="112"/>
                    <a:pt x="1" y="242"/>
                  </a:cubicBezTo>
                  <a:lnTo>
                    <a:pt x="1" y="4299"/>
                  </a:lnTo>
                  <a:cubicBezTo>
                    <a:pt x="1" y="4429"/>
                    <a:pt x="113" y="4541"/>
                    <a:pt x="243" y="4541"/>
                  </a:cubicBezTo>
                  <a:cubicBezTo>
                    <a:pt x="392" y="4541"/>
                    <a:pt x="503" y="4429"/>
                    <a:pt x="503" y="4299"/>
                  </a:cubicBezTo>
                  <a:lnTo>
                    <a:pt x="503" y="242"/>
                  </a:lnTo>
                  <a:cubicBezTo>
                    <a:pt x="503" y="112"/>
                    <a:pt x="392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7"/>
            <p:cNvSpPr/>
            <p:nvPr/>
          </p:nvSpPr>
          <p:spPr>
            <a:xfrm>
              <a:off x="752750" y="3717243"/>
              <a:ext cx="48400" cy="257800"/>
            </a:xfrm>
            <a:custGeom>
              <a:avLst/>
              <a:gdLst/>
              <a:ahLst/>
              <a:cxnLst/>
              <a:rect l="l" t="t" r="r" b="b"/>
              <a:pathLst>
                <a:path w="1936" h="10312" extrusionOk="0">
                  <a:moveTo>
                    <a:pt x="0" y="1"/>
                  </a:moveTo>
                  <a:lnTo>
                    <a:pt x="0" y="9343"/>
                  </a:lnTo>
                  <a:cubicBezTo>
                    <a:pt x="0" y="9864"/>
                    <a:pt x="428" y="10311"/>
                    <a:pt x="968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7"/>
            <p:cNvSpPr/>
            <p:nvPr/>
          </p:nvSpPr>
          <p:spPr>
            <a:xfrm>
              <a:off x="756475" y="3876843"/>
              <a:ext cx="40975" cy="94000"/>
            </a:xfrm>
            <a:custGeom>
              <a:avLst/>
              <a:gdLst/>
              <a:ahLst/>
              <a:cxnLst/>
              <a:rect l="l" t="t" r="r" b="b"/>
              <a:pathLst>
                <a:path w="1639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73" y="3760"/>
                    <a:pt x="819" y="3760"/>
                  </a:cubicBezTo>
                  <a:cubicBezTo>
                    <a:pt x="1266" y="3760"/>
                    <a:pt x="1638" y="3387"/>
                    <a:pt x="1638" y="2941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7"/>
            <p:cNvSpPr/>
            <p:nvPr/>
          </p:nvSpPr>
          <p:spPr>
            <a:xfrm>
              <a:off x="758800" y="3731218"/>
              <a:ext cx="8850" cy="113550"/>
            </a:xfrm>
            <a:custGeom>
              <a:avLst/>
              <a:gdLst/>
              <a:ahLst/>
              <a:cxnLst/>
              <a:rect l="l" t="t" r="r" b="b"/>
              <a:pathLst>
                <a:path w="354" h="4542" extrusionOk="0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lnTo>
                    <a:pt x="0" y="4374"/>
                  </a:lnTo>
                  <a:cubicBezTo>
                    <a:pt x="0" y="4467"/>
                    <a:pt x="75" y="4541"/>
                    <a:pt x="168" y="4541"/>
                  </a:cubicBezTo>
                  <a:lnTo>
                    <a:pt x="186" y="4541"/>
                  </a:lnTo>
                  <a:cubicBezTo>
                    <a:pt x="280" y="4541"/>
                    <a:pt x="354" y="4467"/>
                    <a:pt x="354" y="4374"/>
                  </a:cubicBezTo>
                  <a:lnTo>
                    <a:pt x="354" y="168"/>
                  </a:lnTo>
                  <a:cubicBezTo>
                    <a:pt x="354" y="75"/>
                    <a:pt x="280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7"/>
            <p:cNvSpPr/>
            <p:nvPr/>
          </p:nvSpPr>
          <p:spPr>
            <a:xfrm>
              <a:off x="747175" y="3712593"/>
              <a:ext cx="59575" cy="7000"/>
            </a:xfrm>
            <a:custGeom>
              <a:avLst/>
              <a:gdLst/>
              <a:ahLst/>
              <a:cxnLst/>
              <a:rect l="l" t="t" r="r" b="b"/>
              <a:pathLst>
                <a:path w="2383" h="280" extrusionOk="0">
                  <a:moveTo>
                    <a:pt x="149" y="1"/>
                  </a:moveTo>
                  <a:cubicBezTo>
                    <a:pt x="75" y="1"/>
                    <a:pt x="0" y="56"/>
                    <a:pt x="0" y="131"/>
                  </a:cubicBezTo>
                  <a:lnTo>
                    <a:pt x="0" y="150"/>
                  </a:lnTo>
                  <a:cubicBezTo>
                    <a:pt x="0" y="224"/>
                    <a:pt x="75" y="280"/>
                    <a:pt x="149" y="280"/>
                  </a:cubicBezTo>
                  <a:lnTo>
                    <a:pt x="2233" y="280"/>
                  </a:lnTo>
                  <a:cubicBezTo>
                    <a:pt x="2308" y="280"/>
                    <a:pt x="2382" y="224"/>
                    <a:pt x="2382" y="150"/>
                  </a:cubicBezTo>
                  <a:lnTo>
                    <a:pt x="2382" y="131"/>
                  </a:lnTo>
                  <a:cubicBezTo>
                    <a:pt x="2382" y="56"/>
                    <a:pt x="2308" y="1"/>
                    <a:pt x="22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7"/>
            <p:cNvSpPr/>
            <p:nvPr/>
          </p:nvSpPr>
          <p:spPr>
            <a:xfrm>
              <a:off x="692275" y="3983843"/>
              <a:ext cx="352225" cy="30750"/>
            </a:xfrm>
            <a:custGeom>
              <a:avLst/>
              <a:gdLst/>
              <a:ahLst/>
              <a:cxnLst/>
              <a:rect l="l" t="t" r="r" b="b"/>
              <a:pathLst>
                <a:path w="14089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14088" y="1229"/>
                  </a:lnTo>
                  <a:lnTo>
                    <a:pt x="14088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7"/>
            <p:cNvSpPr/>
            <p:nvPr/>
          </p:nvSpPr>
          <p:spPr>
            <a:xfrm>
              <a:off x="714600" y="3733993"/>
              <a:ext cx="13975" cy="253600"/>
            </a:xfrm>
            <a:custGeom>
              <a:avLst/>
              <a:gdLst/>
              <a:ahLst/>
              <a:cxnLst/>
              <a:rect l="l" t="t" r="r" b="b"/>
              <a:pathLst>
                <a:path w="559" h="10144" extrusionOk="0">
                  <a:moveTo>
                    <a:pt x="0" y="1"/>
                  </a:moveTo>
                  <a:lnTo>
                    <a:pt x="0" y="10144"/>
                  </a:lnTo>
                  <a:lnTo>
                    <a:pt x="559" y="10144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7"/>
            <p:cNvSpPr/>
            <p:nvPr/>
          </p:nvSpPr>
          <p:spPr>
            <a:xfrm>
              <a:off x="1007725" y="3733993"/>
              <a:ext cx="14450" cy="253600"/>
            </a:xfrm>
            <a:custGeom>
              <a:avLst/>
              <a:gdLst/>
              <a:ahLst/>
              <a:cxnLst/>
              <a:rect l="l" t="t" r="r" b="b"/>
              <a:pathLst>
                <a:path w="578" h="10144" extrusionOk="0">
                  <a:moveTo>
                    <a:pt x="0" y="1"/>
                  </a:moveTo>
                  <a:lnTo>
                    <a:pt x="0" y="10144"/>
                  </a:lnTo>
                  <a:lnTo>
                    <a:pt x="577" y="10144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7"/>
            <p:cNvSpPr/>
            <p:nvPr/>
          </p:nvSpPr>
          <p:spPr>
            <a:xfrm>
              <a:off x="721575" y="3733993"/>
              <a:ext cx="293150" cy="13525"/>
            </a:xfrm>
            <a:custGeom>
              <a:avLst/>
              <a:gdLst/>
              <a:ahLst/>
              <a:cxnLst/>
              <a:rect l="l" t="t" r="r" b="b"/>
              <a:pathLst>
                <a:path w="11726" h="541" extrusionOk="0">
                  <a:moveTo>
                    <a:pt x="1" y="1"/>
                  </a:moveTo>
                  <a:lnTo>
                    <a:pt x="1" y="540"/>
                  </a:lnTo>
                  <a:lnTo>
                    <a:pt x="11725" y="540"/>
                  </a:lnTo>
                  <a:lnTo>
                    <a:pt x="1172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7"/>
            <p:cNvSpPr/>
            <p:nvPr/>
          </p:nvSpPr>
          <p:spPr>
            <a:xfrm>
              <a:off x="1233375" y="3539043"/>
              <a:ext cx="268475" cy="350950"/>
            </a:xfrm>
            <a:custGeom>
              <a:avLst/>
              <a:gdLst/>
              <a:ahLst/>
              <a:cxnLst/>
              <a:rect l="l" t="t" r="r" b="b"/>
              <a:pathLst>
                <a:path w="10739" h="14038" extrusionOk="0">
                  <a:moveTo>
                    <a:pt x="3723" y="1"/>
                  </a:moveTo>
                  <a:lnTo>
                    <a:pt x="3723" y="1508"/>
                  </a:lnTo>
                  <a:cubicBezTo>
                    <a:pt x="3723" y="4970"/>
                    <a:pt x="0" y="4356"/>
                    <a:pt x="242" y="9343"/>
                  </a:cubicBezTo>
                  <a:cubicBezTo>
                    <a:pt x="280" y="10367"/>
                    <a:pt x="540" y="11167"/>
                    <a:pt x="894" y="11800"/>
                  </a:cubicBezTo>
                  <a:cubicBezTo>
                    <a:pt x="2103" y="13897"/>
                    <a:pt x="4585" y="14037"/>
                    <a:pt x="5225" y="14037"/>
                  </a:cubicBezTo>
                  <a:cubicBezTo>
                    <a:pt x="5324" y="14037"/>
                    <a:pt x="5379" y="14033"/>
                    <a:pt x="5379" y="14033"/>
                  </a:cubicBezTo>
                  <a:cubicBezTo>
                    <a:pt x="5379" y="14033"/>
                    <a:pt x="5440" y="14037"/>
                    <a:pt x="5550" y="14037"/>
                  </a:cubicBezTo>
                  <a:cubicBezTo>
                    <a:pt x="6415" y="14037"/>
                    <a:pt x="10282" y="13788"/>
                    <a:pt x="10497" y="9343"/>
                  </a:cubicBezTo>
                  <a:cubicBezTo>
                    <a:pt x="10739" y="4356"/>
                    <a:pt x="7017" y="4970"/>
                    <a:pt x="7017" y="1508"/>
                  </a:cubicBezTo>
                  <a:lnTo>
                    <a:pt x="701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7"/>
            <p:cNvSpPr/>
            <p:nvPr/>
          </p:nvSpPr>
          <p:spPr>
            <a:xfrm>
              <a:off x="1251525" y="3748893"/>
              <a:ext cx="232650" cy="123400"/>
            </a:xfrm>
            <a:custGeom>
              <a:avLst/>
              <a:gdLst/>
              <a:ahLst/>
              <a:cxnLst/>
              <a:rect l="l" t="t" r="r" b="b"/>
              <a:pathLst>
                <a:path w="9306" h="4936" extrusionOk="0">
                  <a:moveTo>
                    <a:pt x="9268" y="0"/>
                  </a:moveTo>
                  <a:cubicBezTo>
                    <a:pt x="7550" y="94"/>
                    <a:pt x="5826" y="129"/>
                    <a:pt x="4099" y="129"/>
                  </a:cubicBezTo>
                  <a:cubicBezTo>
                    <a:pt x="2740" y="129"/>
                    <a:pt x="1379" y="108"/>
                    <a:pt x="19" y="75"/>
                  </a:cubicBezTo>
                  <a:cubicBezTo>
                    <a:pt x="0" y="335"/>
                    <a:pt x="0" y="633"/>
                    <a:pt x="0" y="949"/>
                  </a:cubicBezTo>
                  <a:cubicBezTo>
                    <a:pt x="199" y="4729"/>
                    <a:pt x="3734" y="4935"/>
                    <a:pt x="4505" y="4935"/>
                  </a:cubicBezTo>
                  <a:cubicBezTo>
                    <a:pt x="4600" y="4935"/>
                    <a:pt x="4653" y="4932"/>
                    <a:pt x="4653" y="4932"/>
                  </a:cubicBezTo>
                  <a:cubicBezTo>
                    <a:pt x="4653" y="4932"/>
                    <a:pt x="4706" y="4935"/>
                    <a:pt x="4800" y="4935"/>
                  </a:cubicBezTo>
                  <a:cubicBezTo>
                    <a:pt x="5568" y="4935"/>
                    <a:pt x="9088" y="4729"/>
                    <a:pt x="9287" y="949"/>
                  </a:cubicBezTo>
                  <a:cubicBezTo>
                    <a:pt x="9306" y="596"/>
                    <a:pt x="9287" y="298"/>
                    <a:pt x="926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7"/>
            <p:cNvSpPr/>
            <p:nvPr/>
          </p:nvSpPr>
          <p:spPr>
            <a:xfrm>
              <a:off x="1315250" y="3527893"/>
              <a:ext cx="104725" cy="11175"/>
            </a:xfrm>
            <a:custGeom>
              <a:avLst/>
              <a:gdLst/>
              <a:ahLst/>
              <a:cxnLst/>
              <a:rect l="l" t="t" r="r" b="b"/>
              <a:pathLst>
                <a:path w="4189" h="447" extrusionOk="0">
                  <a:moveTo>
                    <a:pt x="243" y="0"/>
                  </a:moveTo>
                  <a:cubicBezTo>
                    <a:pt x="113" y="0"/>
                    <a:pt x="1" y="93"/>
                    <a:pt x="1" y="224"/>
                  </a:cubicBezTo>
                  <a:cubicBezTo>
                    <a:pt x="1" y="335"/>
                    <a:pt x="113" y="447"/>
                    <a:pt x="243" y="447"/>
                  </a:cubicBezTo>
                  <a:lnTo>
                    <a:pt x="3946" y="447"/>
                  </a:lnTo>
                  <a:cubicBezTo>
                    <a:pt x="4077" y="447"/>
                    <a:pt x="4188" y="335"/>
                    <a:pt x="4188" y="224"/>
                  </a:cubicBezTo>
                  <a:cubicBezTo>
                    <a:pt x="4188" y="93"/>
                    <a:pt x="4077" y="0"/>
                    <a:pt x="3946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7"/>
            <p:cNvSpPr/>
            <p:nvPr/>
          </p:nvSpPr>
          <p:spPr>
            <a:xfrm>
              <a:off x="1222200" y="3834493"/>
              <a:ext cx="287100" cy="23300"/>
            </a:xfrm>
            <a:custGeom>
              <a:avLst/>
              <a:gdLst/>
              <a:ahLst/>
              <a:cxnLst/>
              <a:rect l="l" t="t" r="r" b="b"/>
              <a:pathLst>
                <a:path w="11484" h="932" extrusionOk="0">
                  <a:moveTo>
                    <a:pt x="466" y="1"/>
                  </a:moveTo>
                  <a:cubicBezTo>
                    <a:pt x="205" y="1"/>
                    <a:pt x="1" y="205"/>
                    <a:pt x="1" y="466"/>
                  </a:cubicBezTo>
                  <a:cubicBezTo>
                    <a:pt x="1" y="726"/>
                    <a:pt x="205" y="931"/>
                    <a:pt x="466" y="931"/>
                  </a:cubicBezTo>
                  <a:lnTo>
                    <a:pt x="11018" y="931"/>
                  </a:lnTo>
                  <a:cubicBezTo>
                    <a:pt x="11279" y="931"/>
                    <a:pt x="11484" y="726"/>
                    <a:pt x="11484" y="466"/>
                  </a:cubicBezTo>
                  <a:cubicBezTo>
                    <a:pt x="11484" y="205"/>
                    <a:pt x="11279" y="1"/>
                    <a:pt x="11018" y="1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7"/>
            <p:cNvSpPr/>
            <p:nvPr/>
          </p:nvSpPr>
          <p:spPr>
            <a:xfrm>
              <a:off x="1196625" y="3843343"/>
              <a:ext cx="65625" cy="170300"/>
            </a:xfrm>
            <a:custGeom>
              <a:avLst/>
              <a:gdLst/>
              <a:ahLst/>
              <a:cxnLst/>
              <a:rect l="l" t="t" r="r" b="b"/>
              <a:pathLst>
                <a:path w="2625" h="6812" extrusionOk="0">
                  <a:moveTo>
                    <a:pt x="1936" y="0"/>
                  </a:moveTo>
                  <a:lnTo>
                    <a:pt x="0" y="6812"/>
                  </a:lnTo>
                  <a:lnTo>
                    <a:pt x="670" y="6812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7"/>
            <p:cNvSpPr/>
            <p:nvPr/>
          </p:nvSpPr>
          <p:spPr>
            <a:xfrm>
              <a:off x="1469275" y="3843343"/>
              <a:ext cx="65625" cy="170300"/>
            </a:xfrm>
            <a:custGeom>
              <a:avLst/>
              <a:gdLst/>
              <a:ahLst/>
              <a:cxnLst/>
              <a:rect l="l" t="t" r="r" b="b"/>
              <a:pathLst>
                <a:path w="2625" h="6812" extrusionOk="0">
                  <a:moveTo>
                    <a:pt x="0" y="0"/>
                  </a:moveTo>
                  <a:lnTo>
                    <a:pt x="1954" y="6812"/>
                  </a:lnTo>
                  <a:lnTo>
                    <a:pt x="2624" y="6812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7"/>
            <p:cNvSpPr/>
            <p:nvPr/>
          </p:nvSpPr>
          <p:spPr>
            <a:xfrm>
              <a:off x="1312925" y="3960118"/>
              <a:ext cx="105650" cy="54475"/>
            </a:xfrm>
            <a:custGeom>
              <a:avLst/>
              <a:gdLst/>
              <a:ahLst/>
              <a:cxnLst/>
              <a:rect l="l" t="t" r="r" b="b"/>
              <a:pathLst>
                <a:path w="4226" h="2179" extrusionOk="0">
                  <a:moveTo>
                    <a:pt x="1620" y="1"/>
                  </a:moveTo>
                  <a:cubicBezTo>
                    <a:pt x="1620" y="1"/>
                    <a:pt x="913" y="671"/>
                    <a:pt x="466" y="1154"/>
                  </a:cubicBezTo>
                  <a:cubicBezTo>
                    <a:pt x="1" y="1620"/>
                    <a:pt x="112" y="2178"/>
                    <a:pt x="782" y="2178"/>
                  </a:cubicBezTo>
                  <a:lnTo>
                    <a:pt x="3444" y="2178"/>
                  </a:lnTo>
                  <a:cubicBezTo>
                    <a:pt x="4114" y="2178"/>
                    <a:pt x="4225" y="1620"/>
                    <a:pt x="3760" y="1154"/>
                  </a:cubicBezTo>
                  <a:cubicBezTo>
                    <a:pt x="3314" y="671"/>
                    <a:pt x="2606" y="1"/>
                    <a:pt x="260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7"/>
            <p:cNvSpPr/>
            <p:nvPr/>
          </p:nvSpPr>
          <p:spPr>
            <a:xfrm>
              <a:off x="1363650" y="3940568"/>
              <a:ext cx="3275" cy="60525"/>
            </a:xfrm>
            <a:custGeom>
              <a:avLst/>
              <a:gdLst/>
              <a:ahLst/>
              <a:cxnLst/>
              <a:rect l="l" t="t" r="r" b="b"/>
              <a:pathLst>
                <a:path w="131" h="2421" extrusionOk="0">
                  <a:moveTo>
                    <a:pt x="0" y="1"/>
                  </a:moveTo>
                  <a:lnTo>
                    <a:pt x="0" y="2420"/>
                  </a:lnTo>
                  <a:lnTo>
                    <a:pt x="131" y="24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7"/>
            <p:cNvSpPr/>
            <p:nvPr/>
          </p:nvSpPr>
          <p:spPr>
            <a:xfrm>
              <a:off x="1353400" y="3950818"/>
              <a:ext cx="23775" cy="9325"/>
            </a:xfrm>
            <a:custGeom>
              <a:avLst/>
              <a:gdLst/>
              <a:ahLst/>
              <a:cxnLst/>
              <a:rect l="l" t="t" r="r" b="b"/>
              <a:pathLst>
                <a:path w="951" h="373" extrusionOk="0">
                  <a:moveTo>
                    <a:pt x="1" y="0"/>
                  </a:moveTo>
                  <a:lnTo>
                    <a:pt x="1" y="373"/>
                  </a:lnTo>
                  <a:lnTo>
                    <a:pt x="950" y="373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7"/>
            <p:cNvSpPr/>
            <p:nvPr/>
          </p:nvSpPr>
          <p:spPr>
            <a:xfrm>
              <a:off x="1345975" y="3893593"/>
              <a:ext cx="48400" cy="53050"/>
            </a:xfrm>
            <a:custGeom>
              <a:avLst/>
              <a:gdLst/>
              <a:ahLst/>
              <a:cxnLst/>
              <a:rect l="l" t="t" r="r" b="b"/>
              <a:pathLst>
                <a:path w="1936" h="2122" extrusionOk="0">
                  <a:moveTo>
                    <a:pt x="726" y="0"/>
                  </a:moveTo>
                  <a:lnTo>
                    <a:pt x="726" y="0"/>
                  </a:lnTo>
                  <a:cubicBezTo>
                    <a:pt x="800" y="559"/>
                    <a:pt x="410" y="596"/>
                    <a:pt x="205" y="1303"/>
                  </a:cubicBezTo>
                  <a:cubicBezTo>
                    <a:pt x="0" y="2010"/>
                    <a:pt x="726" y="2122"/>
                    <a:pt x="726" y="2122"/>
                  </a:cubicBezTo>
                  <a:cubicBezTo>
                    <a:pt x="1936" y="2010"/>
                    <a:pt x="1173" y="633"/>
                    <a:pt x="1173" y="633"/>
                  </a:cubicBezTo>
                  <a:lnTo>
                    <a:pt x="1173" y="633"/>
                  </a:lnTo>
                  <a:cubicBezTo>
                    <a:pt x="1154" y="912"/>
                    <a:pt x="968" y="987"/>
                    <a:pt x="968" y="987"/>
                  </a:cubicBezTo>
                  <a:cubicBezTo>
                    <a:pt x="1080" y="577"/>
                    <a:pt x="726" y="0"/>
                    <a:pt x="726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7"/>
            <p:cNvSpPr/>
            <p:nvPr/>
          </p:nvSpPr>
          <p:spPr>
            <a:xfrm>
              <a:off x="1352025" y="3908018"/>
              <a:ext cx="33500" cy="36300"/>
            </a:xfrm>
            <a:custGeom>
              <a:avLst/>
              <a:gdLst/>
              <a:ahLst/>
              <a:cxnLst/>
              <a:rect l="l" t="t" r="r" b="b"/>
              <a:pathLst>
                <a:path w="1340" h="1452" extrusionOk="0">
                  <a:moveTo>
                    <a:pt x="503" y="0"/>
                  </a:moveTo>
                  <a:lnTo>
                    <a:pt x="503" y="0"/>
                  </a:lnTo>
                  <a:cubicBezTo>
                    <a:pt x="558" y="372"/>
                    <a:pt x="298" y="410"/>
                    <a:pt x="149" y="893"/>
                  </a:cubicBezTo>
                  <a:cubicBezTo>
                    <a:pt x="0" y="1377"/>
                    <a:pt x="503" y="1452"/>
                    <a:pt x="503" y="1452"/>
                  </a:cubicBezTo>
                  <a:cubicBezTo>
                    <a:pt x="1340" y="1377"/>
                    <a:pt x="801" y="428"/>
                    <a:pt x="800" y="428"/>
                  </a:cubicBezTo>
                  <a:lnTo>
                    <a:pt x="800" y="428"/>
                  </a:lnTo>
                  <a:cubicBezTo>
                    <a:pt x="800" y="614"/>
                    <a:pt x="670" y="670"/>
                    <a:pt x="670" y="670"/>
                  </a:cubicBezTo>
                  <a:cubicBezTo>
                    <a:pt x="745" y="391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46"/>
          <p:cNvSpPr txBox="1">
            <a:spLocks noGrp="1"/>
          </p:cNvSpPr>
          <p:nvPr>
            <p:ph type="title"/>
          </p:nvPr>
        </p:nvSpPr>
        <p:spPr>
          <a:xfrm>
            <a:off x="1703944" y="1050729"/>
            <a:ext cx="5913355" cy="9402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/>
              <a:t>Приложение на съвременни </a:t>
            </a:r>
            <a:br>
              <a:rPr lang="bg-BG" sz="2400" dirty="0"/>
            </a:br>
            <a:r>
              <a:rPr lang="bg-BG" sz="2400" dirty="0"/>
              <a:t>ИКТ </a:t>
            </a:r>
            <a:endParaRPr sz="2400" dirty="0"/>
          </a:p>
        </p:txBody>
      </p:sp>
      <p:sp>
        <p:nvSpPr>
          <p:cNvPr id="2280" name="Google Shape;2280;p46"/>
          <p:cNvSpPr txBox="1">
            <a:spLocks noGrp="1"/>
          </p:cNvSpPr>
          <p:nvPr>
            <p:ph type="subTitle" idx="1"/>
          </p:nvPr>
        </p:nvSpPr>
        <p:spPr>
          <a:xfrm>
            <a:off x="2189950" y="2110575"/>
            <a:ext cx="5038519" cy="2096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bg-BG" dirty="0"/>
              <a:t>Белите дъски и интерактивните дисплеи – ключови характеристики на успешното </a:t>
            </a:r>
            <a:r>
              <a:rPr lang="en-US" dirty="0"/>
              <a:t>STREAM </a:t>
            </a:r>
            <a:r>
              <a:rPr lang="bg-BG" dirty="0"/>
              <a:t>обучение: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bg-BG" dirty="0"/>
              <a:t>– фокусиране на вниманието;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bg-BG" dirty="0"/>
              <a:t>– обединяване на децата да си сътрудничат в дадена област.</a:t>
            </a:r>
          </a:p>
        </p:txBody>
      </p:sp>
      <p:grpSp>
        <p:nvGrpSpPr>
          <p:cNvPr id="2282" name="Google Shape;2282;p46"/>
          <p:cNvGrpSpPr/>
          <p:nvPr/>
        </p:nvGrpSpPr>
        <p:grpSpPr>
          <a:xfrm>
            <a:off x="8071107" y="1004807"/>
            <a:ext cx="1752028" cy="1300334"/>
            <a:chOff x="-78401" y="1149690"/>
            <a:chExt cx="1361750" cy="1010675"/>
          </a:xfrm>
        </p:grpSpPr>
        <p:grpSp>
          <p:nvGrpSpPr>
            <p:cNvPr id="2283" name="Google Shape;2283;p46"/>
            <p:cNvGrpSpPr/>
            <p:nvPr/>
          </p:nvGrpSpPr>
          <p:grpSpPr>
            <a:xfrm>
              <a:off x="-78401" y="1149690"/>
              <a:ext cx="1361750" cy="1010675"/>
              <a:chOff x="102575" y="369550"/>
              <a:chExt cx="1361750" cy="1010675"/>
            </a:xfrm>
          </p:grpSpPr>
          <p:sp>
            <p:nvSpPr>
              <p:cNvPr id="2284" name="Google Shape;2284;p46"/>
              <p:cNvSpPr/>
              <p:nvPr/>
            </p:nvSpPr>
            <p:spPr>
              <a:xfrm>
                <a:off x="174000" y="546600"/>
                <a:ext cx="768275" cy="807800"/>
              </a:xfrm>
              <a:custGeom>
                <a:avLst/>
                <a:gdLst/>
                <a:ahLst/>
                <a:cxnLst/>
                <a:rect l="l" t="t" r="r" b="b"/>
                <a:pathLst>
                  <a:path w="30731" h="32312" extrusionOk="0">
                    <a:moveTo>
                      <a:pt x="30731" y="32311"/>
                    </a:moveTo>
                    <a:lnTo>
                      <a:pt x="1" y="32311"/>
                    </a:lnTo>
                    <a:lnTo>
                      <a:pt x="1" y="1034"/>
                    </a:lnTo>
                    <a:lnTo>
                      <a:pt x="3073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6"/>
              <p:cNvSpPr/>
              <p:nvPr/>
            </p:nvSpPr>
            <p:spPr>
              <a:xfrm>
                <a:off x="230250" y="592950"/>
                <a:ext cx="655800" cy="715100"/>
              </a:xfrm>
              <a:custGeom>
                <a:avLst/>
                <a:gdLst/>
                <a:ahLst/>
                <a:cxnLst/>
                <a:rect l="l" t="t" r="r" b="b"/>
                <a:pathLst>
                  <a:path w="26232" h="28604" extrusionOk="0">
                    <a:moveTo>
                      <a:pt x="26232" y="28603"/>
                    </a:moveTo>
                    <a:lnTo>
                      <a:pt x="0" y="28603"/>
                    </a:lnTo>
                    <a:lnTo>
                      <a:pt x="0" y="913"/>
                    </a:lnTo>
                    <a:lnTo>
                      <a:pt x="262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6"/>
              <p:cNvSpPr/>
              <p:nvPr/>
            </p:nvSpPr>
            <p:spPr>
              <a:xfrm>
                <a:off x="942250" y="546600"/>
                <a:ext cx="522075" cy="833625"/>
              </a:xfrm>
              <a:custGeom>
                <a:avLst/>
                <a:gdLst/>
                <a:ahLst/>
                <a:cxnLst/>
                <a:rect l="l" t="t" r="r" b="b"/>
                <a:pathLst>
                  <a:path w="20883" h="33345" extrusionOk="0">
                    <a:moveTo>
                      <a:pt x="20883" y="3739"/>
                    </a:moveTo>
                    <a:lnTo>
                      <a:pt x="20883" y="33345"/>
                    </a:lnTo>
                    <a:lnTo>
                      <a:pt x="12858" y="32950"/>
                    </a:lnTo>
                    <a:lnTo>
                      <a:pt x="12463" y="32919"/>
                    </a:lnTo>
                    <a:lnTo>
                      <a:pt x="1" y="32311"/>
                    </a:lnTo>
                    <a:lnTo>
                      <a:pt x="1" y="1"/>
                    </a:lnTo>
                    <a:lnTo>
                      <a:pt x="12463" y="2250"/>
                    </a:lnTo>
                    <a:lnTo>
                      <a:pt x="12858" y="2311"/>
                    </a:lnTo>
                    <a:close/>
                  </a:path>
                </a:pathLst>
              </a:custGeom>
              <a:solidFill>
                <a:srgbClr val="0B3A8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6"/>
              <p:cNvSpPr/>
              <p:nvPr/>
            </p:nvSpPr>
            <p:spPr>
              <a:xfrm>
                <a:off x="964300" y="582325"/>
                <a:ext cx="477225" cy="762200"/>
              </a:xfrm>
              <a:custGeom>
                <a:avLst/>
                <a:gdLst/>
                <a:ahLst/>
                <a:cxnLst/>
                <a:rect l="l" t="t" r="r" b="b"/>
                <a:pathLst>
                  <a:path w="19089" h="30488" extrusionOk="0">
                    <a:moveTo>
                      <a:pt x="19089" y="3435"/>
                    </a:moveTo>
                    <a:lnTo>
                      <a:pt x="19089" y="30487"/>
                    </a:lnTo>
                    <a:lnTo>
                      <a:pt x="11763" y="30122"/>
                    </a:lnTo>
                    <a:lnTo>
                      <a:pt x="11429" y="30092"/>
                    </a:lnTo>
                    <a:lnTo>
                      <a:pt x="0" y="29545"/>
                    </a:lnTo>
                    <a:lnTo>
                      <a:pt x="0" y="0"/>
                    </a:lnTo>
                    <a:lnTo>
                      <a:pt x="11429" y="2067"/>
                    </a:lnTo>
                    <a:lnTo>
                      <a:pt x="11763" y="21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6"/>
              <p:cNvSpPr/>
              <p:nvPr/>
            </p:nvSpPr>
            <p:spPr>
              <a:xfrm>
                <a:off x="102575" y="836875"/>
                <a:ext cx="7834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31339" h="2585" extrusionOk="0">
                    <a:moveTo>
                      <a:pt x="1" y="1"/>
                    </a:moveTo>
                    <a:lnTo>
                      <a:pt x="31339" y="1"/>
                    </a:lnTo>
                    <a:lnTo>
                      <a:pt x="31339" y="2584"/>
                    </a:lnTo>
                    <a:lnTo>
                      <a:pt x="1" y="25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6"/>
              <p:cNvSpPr/>
              <p:nvPr/>
            </p:nvSpPr>
            <p:spPr>
              <a:xfrm>
                <a:off x="102575" y="1276100"/>
                <a:ext cx="7834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31339" h="2585" extrusionOk="0">
                    <a:moveTo>
                      <a:pt x="1" y="0"/>
                    </a:moveTo>
                    <a:lnTo>
                      <a:pt x="31339" y="0"/>
                    </a:lnTo>
                    <a:lnTo>
                      <a:pt x="31339" y="2584"/>
                    </a:lnTo>
                    <a:lnTo>
                      <a:pt x="1" y="25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6"/>
              <p:cNvSpPr/>
              <p:nvPr/>
            </p:nvSpPr>
            <p:spPr>
              <a:xfrm>
                <a:off x="170975" y="369550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46"/>
              <p:cNvSpPr/>
              <p:nvPr/>
            </p:nvSpPr>
            <p:spPr>
              <a:xfrm>
                <a:off x="283425" y="727750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46"/>
              <p:cNvSpPr/>
              <p:nvPr/>
            </p:nvSpPr>
            <p:spPr>
              <a:xfrm>
                <a:off x="334350" y="516975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46"/>
              <p:cNvSpPr/>
              <p:nvPr/>
            </p:nvSpPr>
            <p:spPr>
              <a:xfrm>
                <a:off x="191475" y="965300"/>
                <a:ext cx="218875" cy="310825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12433" extrusionOk="0">
                    <a:moveTo>
                      <a:pt x="8724" y="10913"/>
                    </a:moveTo>
                    <a:cubicBezTo>
                      <a:pt x="8724" y="11277"/>
                      <a:pt x="8633" y="11642"/>
                      <a:pt x="8421" y="11916"/>
                    </a:cubicBezTo>
                    <a:cubicBezTo>
                      <a:pt x="8177" y="12250"/>
                      <a:pt x="7782" y="12341"/>
                      <a:pt x="7417" y="12372"/>
                    </a:cubicBezTo>
                    <a:cubicBezTo>
                      <a:pt x="6901" y="12432"/>
                      <a:pt x="6384" y="12402"/>
                      <a:pt x="5867" y="12402"/>
                    </a:cubicBezTo>
                    <a:cubicBezTo>
                      <a:pt x="5381" y="12402"/>
                      <a:pt x="4864" y="12372"/>
                      <a:pt x="4378" y="12372"/>
                    </a:cubicBezTo>
                    <a:cubicBezTo>
                      <a:pt x="3861" y="12372"/>
                      <a:pt x="3375" y="12402"/>
                      <a:pt x="2858" y="12402"/>
                    </a:cubicBezTo>
                    <a:cubicBezTo>
                      <a:pt x="2341" y="12402"/>
                      <a:pt x="1825" y="12432"/>
                      <a:pt x="1308" y="12372"/>
                    </a:cubicBezTo>
                    <a:cubicBezTo>
                      <a:pt x="943" y="12341"/>
                      <a:pt x="578" y="12250"/>
                      <a:pt x="305" y="11916"/>
                    </a:cubicBezTo>
                    <a:cubicBezTo>
                      <a:pt x="92" y="11642"/>
                      <a:pt x="1" y="11277"/>
                      <a:pt x="1" y="10913"/>
                    </a:cubicBezTo>
                    <a:lnTo>
                      <a:pt x="1" y="10852"/>
                    </a:lnTo>
                    <a:cubicBezTo>
                      <a:pt x="1" y="10001"/>
                      <a:pt x="396" y="9150"/>
                      <a:pt x="730" y="8390"/>
                    </a:cubicBezTo>
                    <a:cubicBezTo>
                      <a:pt x="822" y="8207"/>
                      <a:pt x="882" y="8055"/>
                      <a:pt x="974" y="7873"/>
                    </a:cubicBezTo>
                    <a:cubicBezTo>
                      <a:pt x="1490" y="6809"/>
                      <a:pt x="2098" y="5776"/>
                      <a:pt x="2676" y="4773"/>
                    </a:cubicBezTo>
                    <a:cubicBezTo>
                      <a:pt x="3040" y="4165"/>
                      <a:pt x="3253" y="3466"/>
                      <a:pt x="3253" y="2736"/>
                    </a:cubicBezTo>
                    <a:cubicBezTo>
                      <a:pt x="3253" y="1612"/>
                      <a:pt x="3253" y="31"/>
                      <a:pt x="3253" y="31"/>
                    </a:cubicBezTo>
                    <a:cubicBezTo>
                      <a:pt x="3253" y="31"/>
                      <a:pt x="3253" y="31"/>
                      <a:pt x="3253" y="1"/>
                    </a:cubicBezTo>
                    <a:lnTo>
                      <a:pt x="5472" y="1"/>
                    </a:lnTo>
                    <a:lnTo>
                      <a:pt x="5503" y="1"/>
                    </a:lnTo>
                    <a:lnTo>
                      <a:pt x="5503" y="2736"/>
                    </a:lnTo>
                    <a:cubicBezTo>
                      <a:pt x="5472" y="3466"/>
                      <a:pt x="5685" y="4165"/>
                      <a:pt x="6050" y="4773"/>
                    </a:cubicBezTo>
                    <a:cubicBezTo>
                      <a:pt x="6050" y="4773"/>
                      <a:pt x="6050" y="4773"/>
                      <a:pt x="6050" y="4803"/>
                    </a:cubicBezTo>
                    <a:cubicBezTo>
                      <a:pt x="6749" y="5958"/>
                      <a:pt x="7417" y="7144"/>
                      <a:pt x="7995" y="8390"/>
                    </a:cubicBezTo>
                    <a:cubicBezTo>
                      <a:pt x="8056" y="8481"/>
                      <a:pt x="8117" y="8603"/>
                      <a:pt x="8147" y="8724"/>
                    </a:cubicBezTo>
                    <a:cubicBezTo>
                      <a:pt x="8481" y="9423"/>
                      <a:pt x="8755" y="10153"/>
                      <a:pt x="8724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46"/>
              <p:cNvSpPr/>
              <p:nvPr/>
            </p:nvSpPr>
            <p:spPr>
              <a:xfrm>
                <a:off x="265200" y="950875"/>
                <a:ext cx="722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578" extrusionOk="0">
                    <a:moveTo>
                      <a:pt x="2584" y="578"/>
                    </a:moveTo>
                    <a:lnTo>
                      <a:pt x="304" y="578"/>
                    </a:lnTo>
                    <a:cubicBezTo>
                      <a:pt x="122" y="578"/>
                      <a:pt x="0" y="456"/>
                      <a:pt x="0" y="304"/>
                    </a:cubicBezTo>
                    <a:lnTo>
                      <a:pt x="0" y="304"/>
                    </a:lnTo>
                    <a:cubicBezTo>
                      <a:pt x="0" y="122"/>
                      <a:pt x="122" y="0"/>
                      <a:pt x="304" y="0"/>
                    </a:cubicBezTo>
                    <a:lnTo>
                      <a:pt x="2584" y="0"/>
                    </a:lnTo>
                    <a:cubicBezTo>
                      <a:pt x="2766" y="0"/>
                      <a:pt x="2888" y="122"/>
                      <a:pt x="2888" y="304"/>
                    </a:cubicBezTo>
                    <a:lnTo>
                      <a:pt x="2888" y="304"/>
                    </a:lnTo>
                    <a:cubicBezTo>
                      <a:pt x="2888" y="456"/>
                      <a:pt x="2766" y="578"/>
                      <a:pt x="2584" y="5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46"/>
              <p:cNvSpPr/>
              <p:nvPr/>
            </p:nvSpPr>
            <p:spPr>
              <a:xfrm>
                <a:off x="298625" y="1063325"/>
                <a:ext cx="79825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4682" extrusionOk="0">
                    <a:moveTo>
                      <a:pt x="1672" y="4651"/>
                    </a:moveTo>
                    <a:lnTo>
                      <a:pt x="2979" y="4682"/>
                    </a:lnTo>
                    <a:cubicBezTo>
                      <a:pt x="3101" y="4682"/>
                      <a:pt x="3192" y="4560"/>
                      <a:pt x="3131" y="4469"/>
                    </a:cubicBezTo>
                    <a:lnTo>
                      <a:pt x="1186" y="92"/>
                    </a:lnTo>
                    <a:cubicBezTo>
                      <a:pt x="1156" y="31"/>
                      <a:pt x="1095" y="1"/>
                      <a:pt x="1034" y="1"/>
                    </a:cubicBezTo>
                    <a:lnTo>
                      <a:pt x="183" y="1"/>
                    </a:lnTo>
                    <a:cubicBezTo>
                      <a:pt x="92" y="1"/>
                      <a:pt x="1" y="92"/>
                      <a:pt x="31" y="183"/>
                    </a:cubicBezTo>
                    <a:lnTo>
                      <a:pt x="1521" y="4530"/>
                    </a:lnTo>
                    <a:cubicBezTo>
                      <a:pt x="1551" y="4590"/>
                      <a:pt x="1612" y="4651"/>
                      <a:pt x="1672" y="46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46"/>
              <p:cNvSpPr/>
              <p:nvPr/>
            </p:nvSpPr>
            <p:spPr>
              <a:xfrm>
                <a:off x="409575" y="1032175"/>
                <a:ext cx="152775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9788" extrusionOk="0">
                    <a:moveTo>
                      <a:pt x="5958" y="6232"/>
                    </a:moveTo>
                    <a:cubicBezTo>
                      <a:pt x="5928" y="6140"/>
                      <a:pt x="5897" y="6049"/>
                      <a:pt x="5867" y="5928"/>
                    </a:cubicBezTo>
                    <a:cubicBezTo>
                      <a:pt x="5715" y="5563"/>
                      <a:pt x="5472" y="5198"/>
                      <a:pt x="5168" y="4894"/>
                    </a:cubicBezTo>
                    <a:cubicBezTo>
                      <a:pt x="4833" y="4529"/>
                      <a:pt x="4377" y="4286"/>
                      <a:pt x="4043" y="3891"/>
                    </a:cubicBezTo>
                    <a:cubicBezTo>
                      <a:pt x="4013" y="3861"/>
                      <a:pt x="3982" y="3830"/>
                      <a:pt x="3982" y="3830"/>
                    </a:cubicBezTo>
                    <a:cubicBezTo>
                      <a:pt x="3800" y="3618"/>
                      <a:pt x="3709" y="3344"/>
                      <a:pt x="3709" y="3101"/>
                    </a:cubicBezTo>
                    <a:lnTo>
                      <a:pt x="3709" y="183"/>
                    </a:lnTo>
                    <a:cubicBezTo>
                      <a:pt x="3739" y="122"/>
                      <a:pt x="3709" y="0"/>
                      <a:pt x="3618" y="0"/>
                    </a:cubicBezTo>
                    <a:lnTo>
                      <a:pt x="2645" y="0"/>
                    </a:lnTo>
                    <a:cubicBezTo>
                      <a:pt x="2615" y="0"/>
                      <a:pt x="2615" y="31"/>
                      <a:pt x="2584" y="31"/>
                    </a:cubicBezTo>
                    <a:cubicBezTo>
                      <a:pt x="2523" y="61"/>
                      <a:pt x="2493" y="92"/>
                      <a:pt x="2493" y="152"/>
                    </a:cubicBezTo>
                    <a:lnTo>
                      <a:pt x="2493" y="3101"/>
                    </a:lnTo>
                    <a:cubicBezTo>
                      <a:pt x="2493" y="3891"/>
                      <a:pt x="1763" y="4165"/>
                      <a:pt x="1247" y="4560"/>
                    </a:cubicBezTo>
                    <a:cubicBezTo>
                      <a:pt x="456" y="5168"/>
                      <a:pt x="0" y="6140"/>
                      <a:pt x="0" y="7113"/>
                    </a:cubicBezTo>
                    <a:cubicBezTo>
                      <a:pt x="31" y="7873"/>
                      <a:pt x="335" y="8663"/>
                      <a:pt x="1004" y="9180"/>
                    </a:cubicBezTo>
                    <a:cubicBezTo>
                      <a:pt x="1004" y="9210"/>
                      <a:pt x="1034" y="9210"/>
                      <a:pt x="1034" y="9241"/>
                    </a:cubicBezTo>
                    <a:cubicBezTo>
                      <a:pt x="1125" y="9302"/>
                      <a:pt x="1216" y="9362"/>
                      <a:pt x="1308" y="9423"/>
                    </a:cubicBezTo>
                    <a:cubicBezTo>
                      <a:pt x="1794" y="9697"/>
                      <a:pt x="2311" y="9788"/>
                      <a:pt x="2858" y="9788"/>
                    </a:cubicBezTo>
                    <a:cubicBezTo>
                      <a:pt x="3526" y="9788"/>
                      <a:pt x="4256" y="9757"/>
                      <a:pt x="4833" y="9423"/>
                    </a:cubicBezTo>
                    <a:cubicBezTo>
                      <a:pt x="5593" y="8967"/>
                      <a:pt x="5988" y="8116"/>
                      <a:pt x="6080" y="7295"/>
                    </a:cubicBezTo>
                    <a:cubicBezTo>
                      <a:pt x="6110" y="6931"/>
                      <a:pt x="6049" y="6566"/>
                      <a:pt x="5958" y="6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46"/>
              <p:cNvSpPr/>
              <p:nvPr/>
            </p:nvSpPr>
            <p:spPr>
              <a:xfrm>
                <a:off x="505325" y="1150725"/>
                <a:ext cx="471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131" extrusionOk="0">
                    <a:moveTo>
                      <a:pt x="1003" y="243"/>
                    </a:moveTo>
                    <a:cubicBezTo>
                      <a:pt x="882" y="122"/>
                      <a:pt x="791" y="0"/>
                      <a:pt x="730" y="0"/>
                    </a:cubicBezTo>
                    <a:lnTo>
                      <a:pt x="0" y="0"/>
                    </a:lnTo>
                    <a:cubicBezTo>
                      <a:pt x="244" y="365"/>
                      <a:pt x="395" y="790"/>
                      <a:pt x="487" y="1246"/>
                    </a:cubicBezTo>
                    <a:cubicBezTo>
                      <a:pt x="608" y="1854"/>
                      <a:pt x="669" y="2493"/>
                      <a:pt x="547" y="3131"/>
                    </a:cubicBezTo>
                    <a:cubicBezTo>
                      <a:pt x="821" y="3131"/>
                      <a:pt x="1064" y="3101"/>
                      <a:pt x="1338" y="3101"/>
                    </a:cubicBezTo>
                    <a:cubicBezTo>
                      <a:pt x="1459" y="3070"/>
                      <a:pt x="1551" y="3101"/>
                      <a:pt x="1672" y="3070"/>
                    </a:cubicBezTo>
                    <a:cubicBezTo>
                      <a:pt x="1672" y="3070"/>
                      <a:pt x="1703" y="3070"/>
                      <a:pt x="1703" y="3070"/>
                    </a:cubicBezTo>
                    <a:cubicBezTo>
                      <a:pt x="1703" y="3040"/>
                      <a:pt x="1794" y="2766"/>
                      <a:pt x="1794" y="2705"/>
                    </a:cubicBezTo>
                    <a:cubicBezTo>
                      <a:pt x="1885" y="2219"/>
                      <a:pt x="1794" y="1672"/>
                      <a:pt x="1581" y="1216"/>
                    </a:cubicBezTo>
                    <a:cubicBezTo>
                      <a:pt x="1490" y="973"/>
                      <a:pt x="1338" y="730"/>
                      <a:pt x="1186" y="517"/>
                    </a:cubicBezTo>
                    <a:cubicBezTo>
                      <a:pt x="1155" y="487"/>
                      <a:pt x="1095" y="335"/>
                      <a:pt x="1003" y="2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46"/>
              <p:cNvSpPr/>
              <p:nvPr/>
            </p:nvSpPr>
            <p:spPr>
              <a:xfrm>
                <a:off x="563825" y="1032175"/>
                <a:ext cx="152775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9788" extrusionOk="0">
                    <a:moveTo>
                      <a:pt x="5989" y="6232"/>
                    </a:moveTo>
                    <a:cubicBezTo>
                      <a:pt x="5958" y="6140"/>
                      <a:pt x="5928" y="6049"/>
                      <a:pt x="5867" y="5928"/>
                    </a:cubicBezTo>
                    <a:cubicBezTo>
                      <a:pt x="5715" y="5563"/>
                      <a:pt x="5502" y="5198"/>
                      <a:pt x="5198" y="4894"/>
                    </a:cubicBezTo>
                    <a:cubicBezTo>
                      <a:pt x="4834" y="4529"/>
                      <a:pt x="4378" y="4286"/>
                      <a:pt x="4043" y="3891"/>
                    </a:cubicBezTo>
                    <a:cubicBezTo>
                      <a:pt x="4013" y="3861"/>
                      <a:pt x="4013" y="3830"/>
                      <a:pt x="3983" y="3830"/>
                    </a:cubicBezTo>
                    <a:cubicBezTo>
                      <a:pt x="3800" y="3618"/>
                      <a:pt x="3739" y="3344"/>
                      <a:pt x="3739" y="3101"/>
                    </a:cubicBezTo>
                    <a:lnTo>
                      <a:pt x="3739" y="183"/>
                    </a:lnTo>
                    <a:cubicBezTo>
                      <a:pt x="3770" y="122"/>
                      <a:pt x="3709" y="0"/>
                      <a:pt x="3618" y="0"/>
                    </a:cubicBezTo>
                    <a:lnTo>
                      <a:pt x="2676" y="0"/>
                    </a:lnTo>
                    <a:cubicBezTo>
                      <a:pt x="2645" y="0"/>
                      <a:pt x="2615" y="31"/>
                      <a:pt x="2584" y="31"/>
                    </a:cubicBezTo>
                    <a:cubicBezTo>
                      <a:pt x="2554" y="61"/>
                      <a:pt x="2524" y="92"/>
                      <a:pt x="2524" y="152"/>
                    </a:cubicBezTo>
                    <a:lnTo>
                      <a:pt x="2524" y="3101"/>
                    </a:lnTo>
                    <a:cubicBezTo>
                      <a:pt x="2524" y="3891"/>
                      <a:pt x="1764" y="4165"/>
                      <a:pt x="1247" y="4560"/>
                    </a:cubicBezTo>
                    <a:cubicBezTo>
                      <a:pt x="457" y="5168"/>
                      <a:pt x="1" y="6140"/>
                      <a:pt x="31" y="7113"/>
                    </a:cubicBezTo>
                    <a:cubicBezTo>
                      <a:pt x="31" y="7873"/>
                      <a:pt x="335" y="8663"/>
                      <a:pt x="1004" y="9180"/>
                    </a:cubicBezTo>
                    <a:cubicBezTo>
                      <a:pt x="1004" y="9210"/>
                      <a:pt x="1034" y="9210"/>
                      <a:pt x="1034" y="9241"/>
                    </a:cubicBezTo>
                    <a:cubicBezTo>
                      <a:pt x="1125" y="9302"/>
                      <a:pt x="1217" y="9362"/>
                      <a:pt x="1338" y="9423"/>
                    </a:cubicBezTo>
                    <a:cubicBezTo>
                      <a:pt x="1794" y="9697"/>
                      <a:pt x="2311" y="9788"/>
                      <a:pt x="2858" y="9788"/>
                    </a:cubicBezTo>
                    <a:cubicBezTo>
                      <a:pt x="3527" y="9788"/>
                      <a:pt x="4256" y="9757"/>
                      <a:pt x="4864" y="9423"/>
                    </a:cubicBezTo>
                    <a:cubicBezTo>
                      <a:pt x="5594" y="8967"/>
                      <a:pt x="6019" y="8116"/>
                      <a:pt x="6080" y="7295"/>
                    </a:cubicBezTo>
                    <a:cubicBezTo>
                      <a:pt x="6110" y="6931"/>
                      <a:pt x="6080" y="6566"/>
                      <a:pt x="5989" y="6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46"/>
              <p:cNvSpPr/>
              <p:nvPr/>
            </p:nvSpPr>
            <p:spPr>
              <a:xfrm>
                <a:off x="659575" y="1150725"/>
                <a:ext cx="47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131" extrusionOk="0">
                    <a:moveTo>
                      <a:pt x="1004" y="243"/>
                    </a:moveTo>
                    <a:cubicBezTo>
                      <a:pt x="913" y="122"/>
                      <a:pt x="791" y="0"/>
                      <a:pt x="761" y="0"/>
                    </a:cubicBezTo>
                    <a:lnTo>
                      <a:pt x="1" y="0"/>
                    </a:lnTo>
                    <a:cubicBezTo>
                      <a:pt x="244" y="365"/>
                      <a:pt x="396" y="790"/>
                      <a:pt x="487" y="1246"/>
                    </a:cubicBezTo>
                    <a:cubicBezTo>
                      <a:pt x="639" y="1854"/>
                      <a:pt x="669" y="2493"/>
                      <a:pt x="548" y="3131"/>
                    </a:cubicBezTo>
                    <a:cubicBezTo>
                      <a:pt x="821" y="3131"/>
                      <a:pt x="1095" y="3101"/>
                      <a:pt x="1338" y="3101"/>
                    </a:cubicBezTo>
                    <a:cubicBezTo>
                      <a:pt x="1460" y="3070"/>
                      <a:pt x="1551" y="3101"/>
                      <a:pt x="1672" y="3070"/>
                    </a:cubicBezTo>
                    <a:cubicBezTo>
                      <a:pt x="1672" y="3070"/>
                      <a:pt x="1703" y="3070"/>
                      <a:pt x="1733" y="3070"/>
                    </a:cubicBezTo>
                    <a:cubicBezTo>
                      <a:pt x="1703" y="3040"/>
                      <a:pt x="1794" y="2766"/>
                      <a:pt x="1794" y="2705"/>
                    </a:cubicBezTo>
                    <a:cubicBezTo>
                      <a:pt x="1885" y="2219"/>
                      <a:pt x="1794" y="1672"/>
                      <a:pt x="1581" y="1216"/>
                    </a:cubicBezTo>
                    <a:cubicBezTo>
                      <a:pt x="1490" y="973"/>
                      <a:pt x="1368" y="730"/>
                      <a:pt x="1217" y="517"/>
                    </a:cubicBezTo>
                    <a:cubicBezTo>
                      <a:pt x="1186" y="487"/>
                      <a:pt x="1095" y="335"/>
                      <a:pt x="1004" y="2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46"/>
              <p:cNvSpPr/>
              <p:nvPr/>
            </p:nvSpPr>
            <p:spPr>
              <a:xfrm>
                <a:off x="732525" y="1032175"/>
                <a:ext cx="152000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788" extrusionOk="0">
                    <a:moveTo>
                      <a:pt x="5958" y="6232"/>
                    </a:moveTo>
                    <a:cubicBezTo>
                      <a:pt x="5928" y="6140"/>
                      <a:pt x="5897" y="6049"/>
                      <a:pt x="5867" y="5928"/>
                    </a:cubicBezTo>
                    <a:cubicBezTo>
                      <a:pt x="5685" y="5563"/>
                      <a:pt x="5472" y="5198"/>
                      <a:pt x="5168" y="4894"/>
                    </a:cubicBezTo>
                    <a:cubicBezTo>
                      <a:pt x="4803" y="4529"/>
                      <a:pt x="4347" y="4286"/>
                      <a:pt x="4013" y="3891"/>
                    </a:cubicBezTo>
                    <a:cubicBezTo>
                      <a:pt x="3983" y="3861"/>
                      <a:pt x="3983" y="3830"/>
                      <a:pt x="3952" y="3830"/>
                    </a:cubicBezTo>
                    <a:cubicBezTo>
                      <a:pt x="3800" y="3618"/>
                      <a:pt x="3709" y="3344"/>
                      <a:pt x="3709" y="3101"/>
                    </a:cubicBezTo>
                    <a:lnTo>
                      <a:pt x="3709" y="183"/>
                    </a:lnTo>
                    <a:cubicBezTo>
                      <a:pt x="3739" y="122"/>
                      <a:pt x="3709" y="0"/>
                      <a:pt x="3587" y="0"/>
                    </a:cubicBezTo>
                    <a:lnTo>
                      <a:pt x="2645" y="0"/>
                    </a:lnTo>
                    <a:cubicBezTo>
                      <a:pt x="2615" y="0"/>
                      <a:pt x="2584" y="31"/>
                      <a:pt x="2554" y="31"/>
                    </a:cubicBezTo>
                    <a:cubicBezTo>
                      <a:pt x="2524" y="61"/>
                      <a:pt x="2493" y="92"/>
                      <a:pt x="2493" y="152"/>
                    </a:cubicBezTo>
                    <a:lnTo>
                      <a:pt x="2493" y="3101"/>
                    </a:lnTo>
                    <a:cubicBezTo>
                      <a:pt x="2493" y="3891"/>
                      <a:pt x="1764" y="4165"/>
                      <a:pt x="1216" y="4560"/>
                    </a:cubicBezTo>
                    <a:cubicBezTo>
                      <a:pt x="426" y="5168"/>
                      <a:pt x="1" y="6140"/>
                      <a:pt x="1" y="7113"/>
                    </a:cubicBezTo>
                    <a:cubicBezTo>
                      <a:pt x="1" y="7873"/>
                      <a:pt x="305" y="8663"/>
                      <a:pt x="973" y="9180"/>
                    </a:cubicBezTo>
                    <a:cubicBezTo>
                      <a:pt x="1004" y="9210"/>
                      <a:pt x="1004" y="9210"/>
                      <a:pt x="1034" y="9241"/>
                    </a:cubicBezTo>
                    <a:cubicBezTo>
                      <a:pt x="1125" y="9302"/>
                      <a:pt x="1216" y="9362"/>
                      <a:pt x="1308" y="9423"/>
                    </a:cubicBezTo>
                    <a:cubicBezTo>
                      <a:pt x="1764" y="9697"/>
                      <a:pt x="2311" y="9788"/>
                      <a:pt x="2858" y="9788"/>
                    </a:cubicBezTo>
                    <a:cubicBezTo>
                      <a:pt x="3496" y="9788"/>
                      <a:pt x="4256" y="9757"/>
                      <a:pt x="4834" y="9423"/>
                    </a:cubicBezTo>
                    <a:cubicBezTo>
                      <a:pt x="5563" y="8967"/>
                      <a:pt x="5989" y="8116"/>
                      <a:pt x="6049" y="7295"/>
                    </a:cubicBezTo>
                    <a:cubicBezTo>
                      <a:pt x="6080" y="6931"/>
                      <a:pt x="6049" y="6566"/>
                      <a:pt x="5958" y="6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6"/>
              <p:cNvSpPr/>
              <p:nvPr/>
            </p:nvSpPr>
            <p:spPr>
              <a:xfrm>
                <a:off x="828275" y="1150725"/>
                <a:ext cx="4637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3131" extrusionOk="0">
                    <a:moveTo>
                      <a:pt x="973" y="243"/>
                    </a:moveTo>
                    <a:cubicBezTo>
                      <a:pt x="882" y="122"/>
                      <a:pt x="791" y="0"/>
                      <a:pt x="730" y="0"/>
                    </a:cubicBezTo>
                    <a:lnTo>
                      <a:pt x="1" y="0"/>
                    </a:lnTo>
                    <a:cubicBezTo>
                      <a:pt x="213" y="365"/>
                      <a:pt x="365" y="790"/>
                      <a:pt x="456" y="1246"/>
                    </a:cubicBezTo>
                    <a:cubicBezTo>
                      <a:pt x="608" y="1854"/>
                      <a:pt x="639" y="2493"/>
                      <a:pt x="548" y="3131"/>
                    </a:cubicBezTo>
                    <a:cubicBezTo>
                      <a:pt x="791" y="3131"/>
                      <a:pt x="1064" y="3101"/>
                      <a:pt x="1308" y="3101"/>
                    </a:cubicBezTo>
                    <a:cubicBezTo>
                      <a:pt x="1429" y="3070"/>
                      <a:pt x="1551" y="3101"/>
                      <a:pt x="1642" y="3070"/>
                    </a:cubicBezTo>
                    <a:cubicBezTo>
                      <a:pt x="1642" y="3070"/>
                      <a:pt x="1672" y="3070"/>
                      <a:pt x="1703" y="3070"/>
                    </a:cubicBezTo>
                    <a:cubicBezTo>
                      <a:pt x="1703" y="3040"/>
                      <a:pt x="1763" y="2766"/>
                      <a:pt x="1794" y="2705"/>
                    </a:cubicBezTo>
                    <a:cubicBezTo>
                      <a:pt x="1855" y="2219"/>
                      <a:pt x="1763" y="1672"/>
                      <a:pt x="1581" y="1216"/>
                    </a:cubicBezTo>
                    <a:cubicBezTo>
                      <a:pt x="1460" y="973"/>
                      <a:pt x="1338" y="730"/>
                      <a:pt x="1186" y="517"/>
                    </a:cubicBezTo>
                    <a:cubicBezTo>
                      <a:pt x="1156" y="487"/>
                      <a:pt x="1064" y="335"/>
                      <a:pt x="973" y="2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6"/>
              <p:cNvSpPr/>
              <p:nvPr/>
            </p:nvSpPr>
            <p:spPr>
              <a:xfrm>
                <a:off x="526600" y="412100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6"/>
              <p:cNvSpPr/>
              <p:nvPr/>
            </p:nvSpPr>
            <p:spPr>
              <a:xfrm>
                <a:off x="694525" y="618800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46"/>
            <p:cNvGrpSpPr/>
            <p:nvPr/>
          </p:nvGrpSpPr>
          <p:grpSpPr>
            <a:xfrm>
              <a:off x="1000649" y="1389975"/>
              <a:ext cx="171750" cy="751944"/>
              <a:chOff x="1181625" y="609835"/>
              <a:chExt cx="171750" cy="751944"/>
            </a:xfrm>
          </p:grpSpPr>
          <p:sp>
            <p:nvSpPr>
              <p:cNvPr id="2305" name="Google Shape;2305;p46"/>
              <p:cNvSpPr/>
              <p:nvPr/>
            </p:nvSpPr>
            <p:spPr>
              <a:xfrm>
                <a:off x="1253826" y="609835"/>
                <a:ext cx="9900" cy="75194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0701" extrusionOk="0">
                    <a:moveTo>
                      <a:pt x="0" y="1"/>
                    </a:moveTo>
                    <a:lnTo>
                      <a:pt x="0" y="30670"/>
                    </a:lnTo>
                    <a:lnTo>
                      <a:pt x="395" y="30701"/>
                    </a:lnTo>
                    <a:lnTo>
                      <a:pt x="395" y="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6"/>
              <p:cNvSpPr/>
              <p:nvPr/>
            </p:nvSpPr>
            <p:spPr>
              <a:xfrm>
                <a:off x="1181625" y="935675"/>
                <a:ext cx="387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493" extrusionOk="0">
                    <a:moveTo>
                      <a:pt x="791" y="0"/>
                    </a:moveTo>
                    <a:cubicBezTo>
                      <a:pt x="365" y="0"/>
                      <a:pt x="1" y="547"/>
                      <a:pt x="1" y="1246"/>
                    </a:cubicBezTo>
                    <a:cubicBezTo>
                      <a:pt x="1" y="1915"/>
                      <a:pt x="365" y="2493"/>
                      <a:pt x="791" y="2493"/>
                    </a:cubicBezTo>
                    <a:cubicBezTo>
                      <a:pt x="1216" y="2493"/>
                      <a:pt x="1551" y="1915"/>
                      <a:pt x="1551" y="1246"/>
                    </a:cubicBezTo>
                    <a:cubicBezTo>
                      <a:pt x="1551" y="547"/>
                      <a:pt x="1216" y="0"/>
                      <a:pt x="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6"/>
              <p:cNvSpPr/>
              <p:nvPr/>
            </p:nvSpPr>
            <p:spPr>
              <a:xfrm>
                <a:off x="1314600" y="945550"/>
                <a:ext cx="387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493" extrusionOk="0">
                    <a:moveTo>
                      <a:pt x="761" y="0"/>
                    </a:moveTo>
                    <a:cubicBezTo>
                      <a:pt x="335" y="0"/>
                      <a:pt x="1" y="547"/>
                      <a:pt x="1" y="1247"/>
                    </a:cubicBezTo>
                    <a:cubicBezTo>
                      <a:pt x="1" y="1915"/>
                      <a:pt x="335" y="2493"/>
                      <a:pt x="761" y="2493"/>
                    </a:cubicBezTo>
                    <a:cubicBezTo>
                      <a:pt x="1186" y="2493"/>
                      <a:pt x="1551" y="1915"/>
                      <a:pt x="1551" y="1247"/>
                    </a:cubicBezTo>
                    <a:cubicBezTo>
                      <a:pt x="1551" y="547"/>
                      <a:pt x="1186" y="0"/>
                      <a:pt x="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8" name="Google Shape;2308;p46"/>
          <p:cNvGrpSpPr/>
          <p:nvPr/>
        </p:nvGrpSpPr>
        <p:grpSpPr>
          <a:xfrm>
            <a:off x="2229660" y="-12965"/>
            <a:ext cx="2047811" cy="760514"/>
            <a:chOff x="2332825" y="-38960"/>
            <a:chExt cx="2437000" cy="905050"/>
          </a:xfrm>
        </p:grpSpPr>
        <p:sp>
          <p:nvSpPr>
            <p:cNvPr id="2309" name="Google Shape;2309;p46"/>
            <p:cNvSpPr/>
            <p:nvPr/>
          </p:nvSpPr>
          <p:spPr>
            <a:xfrm>
              <a:off x="2332825" y="326540"/>
              <a:ext cx="2437000" cy="539550"/>
            </a:xfrm>
            <a:custGeom>
              <a:avLst/>
              <a:gdLst/>
              <a:ahLst/>
              <a:cxnLst/>
              <a:rect l="l" t="t" r="r" b="b"/>
              <a:pathLst>
                <a:path w="97480" h="21582" extrusionOk="0">
                  <a:moveTo>
                    <a:pt x="88969" y="0"/>
                  </a:moveTo>
                  <a:lnTo>
                    <a:pt x="12189" y="0"/>
                  </a:lnTo>
                  <a:lnTo>
                    <a:pt x="1" y="21581"/>
                  </a:lnTo>
                  <a:lnTo>
                    <a:pt x="97480" y="21581"/>
                  </a:lnTo>
                  <a:close/>
                </a:path>
              </a:pathLst>
            </a:custGeom>
            <a:gradFill>
              <a:gsLst>
                <a:gs pos="0">
                  <a:srgbClr val="E2FA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6"/>
            <p:cNvSpPr/>
            <p:nvPr/>
          </p:nvSpPr>
          <p:spPr>
            <a:xfrm>
              <a:off x="2637550" y="134290"/>
              <a:ext cx="1919500" cy="192275"/>
            </a:xfrm>
            <a:custGeom>
              <a:avLst/>
              <a:gdLst/>
              <a:ahLst/>
              <a:cxnLst/>
              <a:rect l="l" t="t" r="r" b="b"/>
              <a:pathLst>
                <a:path w="76780" h="7691" extrusionOk="0">
                  <a:moveTo>
                    <a:pt x="76780" y="7690"/>
                  </a:moveTo>
                  <a:lnTo>
                    <a:pt x="0" y="7690"/>
                  </a:lnTo>
                  <a:cubicBezTo>
                    <a:pt x="0" y="5593"/>
                    <a:pt x="851" y="3648"/>
                    <a:pt x="2250" y="2249"/>
                  </a:cubicBezTo>
                  <a:cubicBezTo>
                    <a:pt x="3648" y="882"/>
                    <a:pt x="5563" y="0"/>
                    <a:pt x="7690" y="0"/>
                  </a:cubicBezTo>
                  <a:lnTo>
                    <a:pt x="69090" y="0"/>
                  </a:lnTo>
                  <a:cubicBezTo>
                    <a:pt x="73345" y="0"/>
                    <a:pt x="76780" y="3465"/>
                    <a:pt x="76780" y="769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6"/>
            <p:cNvSpPr/>
            <p:nvPr/>
          </p:nvSpPr>
          <p:spPr>
            <a:xfrm>
              <a:off x="2674025" y="158590"/>
              <a:ext cx="1846550" cy="167975"/>
            </a:xfrm>
            <a:custGeom>
              <a:avLst/>
              <a:gdLst/>
              <a:ahLst/>
              <a:cxnLst/>
              <a:rect l="l" t="t" r="r" b="b"/>
              <a:pathLst>
                <a:path w="73862" h="6719" extrusionOk="0">
                  <a:moveTo>
                    <a:pt x="73862" y="6718"/>
                  </a:moveTo>
                  <a:lnTo>
                    <a:pt x="0" y="6718"/>
                  </a:lnTo>
                  <a:cubicBezTo>
                    <a:pt x="152" y="4955"/>
                    <a:pt x="943" y="3375"/>
                    <a:pt x="2128" y="2159"/>
                  </a:cubicBezTo>
                  <a:cubicBezTo>
                    <a:pt x="3465" y="822"/>
                    <a:pt x="5320" y="1"/>
                    <a:pt x="7356" y="1"/>
                  </a:cubicBezTo>
                  <a:lnTo>
                    <a:pt x="66506" y="1"/>
                  </a:lnTo>
                  <a:cubicBezTo>
                    <a:pt x="70366" y="1"/>
                    <a:pt x="73528" y="2949"/>
                    <a:pt x="73862" y="67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6"/>
            <p:cNvSpPr/>
            <p:nvPr/>
          </p:nvSpPr>
          <p:spPr>
            <a:xfrm>
              <a:off x="2850325" y="-38960"/>
              <a:ext cx="44100" cy="164150"/>
            </a:xfrm>
            <a:custGeom>
              <a:avLst/>
              <a:gdLst/>
              <a:ahLst/>
              <a:cxnLst/>
              <a:rect l="l" t="t" r="r" b="b"/>
              <a:pathLst>
                <a:path w="1764" h="6566" extrusionOk="0">
                  <a:moveTo>
                    <a:pt x="0" y="0"/>
                  </a:moveTo>
                  <a:lnTo>
                    <a:pt x="1763" y="0"/>
                  </a:lnTo>
                  <a:lnTo>
                    <a:pt x="1763" y="6565"/>
                  </a:lnTo>
                  <a:lnTo>
                    <a:pt x="0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6"/>
            <p:cNvSpPr/>
            <p:nvPr/>
          </p:nvSpPr>
          <p:spPr>
            <a:xfrm>
              <a:off x="4268275" y="-38960"/>
              <a:ext cx="44850" cy="164150"/>
            </a:xfrm>
            <a:custGeom>
              <a:avLst/>
              <a:gdLst/>
              <a:ahLst/>
              <a:cxnLst/>
              <a:rect l="l" t="t" r="r" b="b"/>
              <a:pathLst>
                <a:path w="1794" h="6566" extrusionOk="0">
                  <a:moveTo>
                    <a:pt x="1" y="0"/>
                  </a:moveTo>
                  <a:lnTo>
                    <a:pt x="1794" y="0"/>
                  </a:lnTo>
                  <a:lnTo>
                    <a:pt x="1794" y="6565"/>
                  </a:lnTo>
                  <a:lnTo>
                    <a:pt x="1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4" name="Google Shape;2314;p46"/>
          <p:cNvGrpSpPr/>
          <p:nvPr/>
        </p:nvGrpSpPr>
        <p:grpSpPr>
          <a:xfrm>
            <a:off x="4866522" y="-12965"/>
            <a:ext cx="2047811" cy="760514"/>
            <a:chOff x="2332825" y="-38960"/>
            <a:chExt cx="2437000" cy="905050"/>
          </a:xfrm>
        </p:grpSpPr>
        <p:sp>
          <p:nvSpPr>
            <p:cNvPr id="2315" name="Google Shape;2315;p46"/>
            <p:cNvSpPr/>
            <p:nvPr/>
          </p:nvSpPr>
          <p:spPr>
            <a:xfrm>
              <a:off x="2332825" y="326540"/>
              <a:ext cx="2437000" cy="539550"/>
            </a:xfrm>
            <a:custGeom>
              <a:avLst/>
              <a:gdLst/>
              <a:ahLst/>
              <a:cxnLst/>
              <a:rect l="l" t="t" r="r" b="b"/>
              <a:pathLst>
                <a:path w="97480" h="21582" extrusionOk="0">
                  <a:moveTo>
                    <a:pt x="88969" y="0"/>
                  </a:moveTo>
                  <a:lnTo>
                    <a:pt x="12189" y="0"/>
                  </a:lnTo>
                  <a:lnTo>
                    <a:pt x="1" y="21581"/>
                  </a:lnTo>
                  <a:lnTo>
                    <a:pt x="97480" y="21581"/>
                  </a:lnTo>
                  <a:close/>
                </a:path>
              </a:pathLst>
            </a:custGeom>
            <a:gradFill>
              <a:gsLst>
                <a:gs pos="0">
                  <a:srgbClr val="E2FA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6"/>
            <p:cNvSpPr/>
            <p:nvPr/>
          </p:nvSpPr>
          <p:spPr>
            <a:xfrm>
              <a:off x="2637550" y="134290"/>
              <a:ext cx="1919500" cy="192275"/>
            </a:xfrm>
            <a:custGeom>
              <a:avLst/>
              <a:gdLst/>
              <a:ahLst/>
              <a:cxnLst/>
              <a:rect l="l" t="t" r="r" b="b"/>
              <a:pathLst>
                <a:path w="76780" h="7691" extrusionOk="0">
                  <a:moveTo>
                    <a:pt x="76780" y="7690"/>
                  </a:moveTo>
                  <a:lnTo>
                    <a:pt x="0" y="7690"/>
                  </a:lnTo>
                  <a:cubicBezTo>
                    <a:pt x="0" y="5593"/>
                    <a:pt x="851" y="3648"/>
                    <a:pt x="2250" y="2249"/>
                  </a:cubicBezTo>
                  <a:cubicBezTo>
                    <a:pt x="3648" y="882"/>
                    <a:pt x="5563" y="0"/>
                    <a:pt x="7690" y="0"/>
                  </a:cubicBezTo>
                  <a:lnTo>
                    <a:pt x="69090" y="0"/>
                  </a:lnTo>
                  <a:cubicBezTo>
                    <a:pt x="73345" y="0"/>
                    <a:pt x="76780" y="3465"/>
                    <a:pt x="76780" y="769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6"/>
            <p:cNvSpPr/>
            <p:nvPr/>
          </p:nvSpPr>
          <p:spPr>
            <a:xfrm>
              <a:off x="2674025" y="158590"/>
              <a:ext cx="1846550" cy="167975"/>
            </a:xfrm>
            <a:custGeom>
              <a:avLst/>
              <a:gdLst/>
              <a:ahLst/>
              <a:cxnLst/>
              <a:rect l="l" t="t" r="r" b="b"/>
              <a:pathLst>
                <a:path w="73862" h="6719" extrusionOk="0">
                  <a:moveTo>
                    <a:pt x="73862" y="6718"/>
                  </a:moveTo>
                  <a:lnTo>
                    <a:pt x="0" y="6718"/>
                  </a:lnTo>
                  <a:cubicBezTo>
                    <a:pt x="152" y="4955"/>
                    <a:pt x="943" y="3375"/>
                    <a:pt x="2128" y="2159"/>
                  </a:cubicBezTo>
                  <a:cubicBezTo>
                    <a:pt x="3465" y="822"/>
                    <a:pt x="5320" y="1"/>
                    <a:pt x="7356" y="1"/>
                  </a:cubicBezTo>
                  <a:lnTo>
                    <a:pt x="66506" y="1"/>
                  </a:lnTo>
                  <a:cubicBezTo>
                    <a:pt x="70366" y="1"/>
                    <a:pt x="73528" y="2949"/>
                    <a:pt x="73862" y="67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6"/>
            <p:cNvSpPr/>
            <p:nvPr/>
          </p:nvSpPr>
          <p:spPr>
            <a:xfrm>
              <a:off x="2850325" y="-38960"/>
              <a:ext cx="44100" cy="164150"/>
            </a:xfrm>
            <a:custGeom>
              <a:avLst/>
              <a:gdLst/>
              <a:ahLst/>
              <a:cxnLst/>
              <a:rect l="l" t="t" r="r" b="b"/>
              <a:pathLst>
                <a:path w="1764" h="6566" extrusionOk="0">
                  <a:moveTo>
                    <a:pt x="0" y="0"/>
                  </a:moveTo>
                  <a:lnTo>
                    <a:pt x="1763" y="0"/>
                  </a:lnTo>
                  <a:lnTo>
                    <a:pt x="1763" y="6565"/>
                  </a:lnTo>
                  <a:lnTo>
                    <a:pt x="0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6"/>
            <p:cNvSpPr/>
            <p:nvPr/>
          </p:nvSpPr>
          <p:spPr>
            <a:xfrm>
              <a:off x="4268275" y="-38960"/>
              <a:ext cx="44850" cy="164150"/>
            </a:xfrm>
            <a:custGeom>
              <a:avLst/>
              <a:gdLst/>
              <a:ahLst/>
              <a:cxnLst/>
              <a:rect l="l" t="t" r="r" b="b"/>
              <a:pathLst>
                <a:path w="1794" h="6566" extrusionOk="0">
                  <a:moveTo>
                    <a:pt x="1" y="0"/>
                  </a:moveTo>
                  <a:lnTo>
                    <a:pt x="1794" y="0"/>
                  </a:lnTo>
                  <a:lnTo>
                    <a:pt x="1794" y="6565"/>
                  </a:lnTo>
                  <a:lnTo>
                    <a:pt x="1" y="6565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0" name="Google Shape;2320;p46"/>
          <p:cNvGrpSpPr/>
          <p:nvPr/>
        </p:nvGrpSpPr>
        <p:grpSpPr>
          <a:xfrm flipH="1">
            <a:off x="7578178" y="4097170"/>
            <a:ext cx="2169507" cy="3006218"/>
            <a:chOff x="1525" y="2797150"/>
            <a:chExt cx="1519050" cy="2104900"/>
          </a:xfrm>
        </p:grpSpPr>
        <p:sp>
          <p:nvSpPr>
            <p:cNvPr id="2321" name="Google Shape;2321;p46"/>
            <p:cNvSpPr/>
            <p:nvPr/>
          </p:nvSpPr>
          <p:spPr>
            <a:xfrm>
              <a:off x="1525" y="3373150"/>
              <a:ext cx="978000" cy="1528900"/>
            </a:xfrm>
            <a:custGeom>
              <a:avLst/>
              <a:gdLst/>
              <a:ahLst/>
              <a:cxnLst/>
              <a:rect l="l" t="t" r="r" b="b"/>
              <a:pathLst>
                <a:path w="39120" h="61156" extrusionOk="0">
                  <a:moveTo>
                    <a:pt x="0" y="0"/>
                  </a:moveTo>
                  <a:lnTo>
                    <a:pt x="39119" y="0"/>
                  </a:lnTo>
                  <a:lnTo>
                    <a:pt x="39119" y="61156"/>
                  </a:lnTo>
                  <a:lnTo>
                    <a:pt x="0" y="6115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6"/>
            <p:cNvSpPr/>
            <p:nvPr/>
          </p:nvSpPr>
          <p:spPr>
            <a:xfrm>
              <a:off x="62300" y="3573750"/>
              <a:ext cx="852625" cy="1328300"/>
            </a:xfrm>
            <a:custGeom>
              <a:avLst/>
              <a:gdLst/>
              <a:ahLst/>
              <a:cxnLst/>
              <a:rect l="l" t="t" r="r" b="b"/>
              <a:pathLst>
                <a:path w="34105" h="53132" extrusionOk="0">
                  <a:moveTo>
                    <a:pt x="1" y="1"/>
                  </a:moveTo>
                  <a:lnTo>
                    <a:pt x="34105" y="1"/>
                  </a:lnTo>
                  <a:lnTo>
                    <a:pt x="34105" y="53132"/>
                  </a:lnTo>
                  <a:lnTo>
                    <a:pt x="1" y="531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6"/>
            <p:cNvSpPr/>
            <p:nvPr/>
          </p:nvSpPr>
          <p:spPr>
            <a:xfrm>
              <a:off x="979500" y="3324500"/>
              <a:ext cx="522075" cy="1577550"/>
            </a:xfrm>
            <a:custGeom>
              <a:avLst/>
              <a:gdLst/>
              <a:ahLst/>
              <a:cxnLst/>
              <a:rect l="l" t="t" r="r" b="b"/>
              <a:pathLst>
                <a:path w="20883" h="63102" extrusionOk="0">
                  <a:moveTo>
                    <a:pt x="0" y="1946"/>
                  </a:moveTo>
                  <a:lnTo>
                    <a:pt x="0" y="63102"/>
                  </a:lnTo>
                  <a:lnTo>
                    <a:pt x="20882" y="56020"/>
                  </a:lnTo>
                  <a:lnTo>
                    <a:pt x="20882" y="1"/>
                  </a:lnTo>
                  <a:close/>
                </a:path>
              </a:pathLst>
            </a:custGeom>
            <a:solidFill>
              <a:srgbClr val="DE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6"/>
            <p:cNvSpPr/>
            <p:nvPr/>
          </p:nvSpPr>
          <p:spPr>
            <a:xfrm>
              <a:off x="979500" y="3324500"/>
              <a:ext cx="522075" cy="1577550"/>
            </a:xfrm>
            <a:custGeom>
              <a:avLst/>
              <a:gdLst/>
              <a:ahLst/>
              <a:cxnLst/>
              <a:rect l="l" t="t" r="r" b="b"/>
              <a:pathLst>
                <a:path w="20883" h="63102" extrusionOk="0">
                  <a:moveTo>
                    <a:pt x="20882" y="1"/>
                  </a:moveTo>
                  <a:lnTo>
                    <a:pt x="20882" y="56020"/>
                  </a:lnTo>
                  <a:lnTo>
                    <a:pt x="18390" y="56871"/>
                  </a:lnTo>
                  <a:lnTo>
                    <a:pt x="3709" y="61856"/>
                  </a:lnTo>
                  <a:lnTo>
                    <a:pt x="0" y="63102"/>
                  </a:lnTo>
                  <a:lnTo>
                    <a:pt x="0" y="194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6"/>
            <p:cNvSpPr/>
            <p:nvPr/>
          </p:nvSpPr>
          <p:spPr>
            <a:xfrm>
              <a:off x="1072200" y="3528925"/>
              <a:ext cx="367050" cy="1341975"/>
            </a:xfrm>
            <a:custGeom>
              <a:avLst/>
              <a:gdLst/>
              <a:ahLst/>
              <a:cxnLst/>
              <a:rect l="l" t="t" r="r" b="b"/>
              <a:pathLst>
                <a:path w="14682" h="53679" extrusionOk="0">
                  <a:moveTo>
                    <a:pt x="14682" y="0"/>
                  </a:moveTo>
                  <a:lnTo>
                    <a:pt x="14682" y="48694"/>
                  </a:lnTo>
                  <a:lnTo>
                    <a:pt x="1" y="53679"/>
                  </a:lnTo>
                  <a:lnTo>
                    <a:pt x="1" y="16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6"/>
            <p:cNvSpPr/>
            <p:nvPr/>
          </p:nvSpPr>
          <p:spPr>
            <a:xfrm>
              <a:off x="1525" y="3329825"/>
              <a:ext cx="1515250" cy="38775"/>
            </a:xfrm>
            <a:custGeom>
              <a:avLst/>
              <a:gdLst/>
              <a:ahLst/>
              <a:cxnLst/>
              <a:rect l="l" t="t" r="r" b="b"/>
              <a:pathLst>
                <a:path w="60610" h="1551" extrusionOk="0">
                  <a:moveTo>
                    <a:pt x="60609" y="1"/>
                  </a:moveTo>
                  <a:lnTo>
                    <a:pt x="60457" y="1"/>
                  </a:lnTo>
                  <a:lnTo>
                    <a:pt x="40062" y="1551"/>
                  </a:lnTo>
                  <a:lnTo>
                    <a:pt x="0" y="1551"/>
                  </a:lnTo>
                  <a:lnTo>
                    <a:pt x="0" y="1460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6"/>
            <p:cNvSpPr/>
            <p:nvPr/>
          </p:nvSpPr>
          <p:spPr>
            <a:xfrm>
              <a:off x="990900" y="3329075"/>
              <a:ext cx="529675" cy="144400"/>
            </a:xfrm>
            <a:custGeom>
              <a:avLst/>
              <a:gdLst/>
              <a:ahLst/>
              <a:cxnLst/>
              <a:rect l="l" t="t" r="r" b="b"/>
              <a:pathLst>
                <a:path w="21187" h="5776" extrusionOk="0">
                  <a:moveTo>
                    <a:pt x="21156" y="973"/>
                  </a:moveTo>
                  <a:lnTo>
                    <a:pt x="21064" y="3587"/>
                  </a:lnTo>
                  <a:cubicBezTo>
                    <a:pt x="21034" y="3952"/>
                    <a:pt x="20973" y="4195"/>
                    <a:pt x="20912" y="4195"/>
                  </a:cubicBezTo>
                  <a:lnTo>
                    <a:pt x="274" y="5775"/>
                  </a:lnTo>
                  <a:cubicBezTo>
                    <a:pt x="213" y="5775"/>
                    <a:pt x="152" y="5532"/>
                    <a:pt x="152" y="5198"/>
                  </a:cubicBezTo>
                  <a:lnTo>
                    <a:pt x="31" y="2584"/>
                  </a:lnTo>
                  <a:cubicBezTo>
                    <a:pt x="0" y="2097"/>
                    <a:pt x="61" y="1611"/>
                    <a:pt x="152" y="1611"/>
                  </a:cubicBezTo>
                  <a:lnTo>
                    <a:pt x="21034" y="31"/>
                  </a:lnTo>
                  <a:cubicBezTo>
                    <a:pt x="21125" y="0"/>
                    <a:pt x="21186" y="486"/>
                    <a:pt x="21156" y="97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6"/>
            <p:cNvSpPr/>
            <p:nvPr/>
          </p:nvSpPr>
          <p:spPr>
            <a:xfrm>
              <a:off x="1525" y="3368575"/>
              <a:ext cx="1023600" cy="104125"/>
            </a:xfrm>
            <a:custGeom>
              <a:avLst/>
              <a:gdLst/>
              <a:ahLst/>
              <a:cxnLst/>
              <a:rect l="l" t="t" r="r" b="b"/>
              <a:pathLst>
                <a:path w="40944" h="4165" extrusionOk="0">
                  <a:moveTo>
                    <a:pt x="40821" y="943"/>
                  </a:moveTo>
                  <a:lnTo>
                    <a:pt x="40183" y="3557"/>
                  </a:lnTo>
                  <a:cubicBezTo>
                    <a:pt x="40092" y="3922"/>
                    <a:pt x="39788" y="4165"/>
                    <a:pt x="39423" y="4165"/>
                  </a:cubicBezTo>
                  <a:lnTo>
                    <a:pt x="0" y="4165"/>
                  </a:lnTo>
                  <a:lnTo>
                    <a:pt x="0" y="1"/>
                  </a:lnTo>
                  <a:lnTo>
                    <a:pt x="40062" y="1"/>
                  </a:lnTo>
                  <a:cubicBezTo>
                    <a:pt x="40548" y="1"/>
                    <a:pt x="40943" y="457"/>
                    <a:pt x="40821" y="94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6"/>
            <p:cNvSpPr/>
            <p:nvPr/>
          </p:nvSpPr>
          <p:spPr>
            <a:xfrm>
              <a:off x="266725" y="2797150"/>
              <a:ext cx="851100" cy="493175"/>
            </a:xfrm>
            <a:custGeom>
              <a:avLst/>
              <a:gdLst/>
              <a:ahLst/>
              <a:cxnLst/>
              <a:rect l="l" t="t" r="r" b="b"/>
              <a:pathLst>
                <a:path w="34044" h="19727" extrusionOk="0">
                  <a:moveTo>
                    <a:pt x="33648" y="19727"/>
                  </a:moveTo>
                  <a:lnTo>
                    <a:pt x="4225" y="19727"/>
                  </a:lnTo>
                  <a:cubicBezTo>
                    <a:pt x="4043" y="19727"/>
                    <a:pt x="3921" y="19605"/>
                    <a:pt x="3860" y="19423"/>
                  </a:cubicBezTo>
                  <a:lnTo>
                    <a:pt x="61" y="426"/>
                  </a:lnTo>
                  <a:cubicBezTo>
                    <a:pt x="0" y="213"/>
                    <a:pt x="182" y="0"/>
                    <a:pt x="395" y="0"/>
                  </a:cubicBezTo>
                  <a:lnTo>
                    <a:pt x="29818" y="0"/>
                  </a:lnTo>
                  <a:cubicBezTo>
                    <a:pt x="29970" y="0"/>
                    <a:pt x="30122" y="122"/>
                    <a:pt x="30153" y="274"/>
                  </a:cubicBezTo>
                  <a:lnTo>
                    <a:pt x="33982" y="19271"/>
                  </a:lnTo>
                  <a:cubicBezTo>
                    <a:pt x="34043" y="19514"/>
                    <a:pt x="33861" y="19727"/>
                    <a:pt x="33648" y="197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6"/>
            <p:cNvSpPr/>
            <p:nvPr/>
          </p:nvSpPr>
          <p:spPr>
            <a:xfrm>
              <a:off x="294075" y="2822975"/>
              <a:ext cx="796400" cy="440775"/>
            </a:xfrm>
            <a:custGeom>
              <a:avLst/>
              <a:gdLst/>
              <a:ahLst/>
              <a:cxnLst/>
              <a:rect l="l" t="t" r="r" b="b"/>
              <a:pathLst>
                <a:path w="31856" h="17631" extrusionOk="0">
                  <a:moveTo>
                    <a:pt x="31855" y="17630"/>
                  </a:moveTo>
                  <a:lnTo>
                    <a:pt x="3709" y="17630"/>
                  </a:lnTo>
                  <a:lnTo>
                    <a:pt x="0" y="1"/>
                  </a:lnTo>
                  <a:lnTo>
                    <a:pt x="28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6"/>
            <p:cNvSpPr/>
            <p:nvPr/>
          </p:nvSpPr>
          <p:spPr>
            <a:xfrm>
              <a:off x="314600" y="2834375"/>
              <a:ext cx="756100" cy="418725"/>
            </a:xfrm>
            <a:custGeom>
              <a:avLst/>
              <a:gdLst/>
              <a:ahLst/>
              <a:cxnLst/>
              <a:rect l="l" t="t" r="r" b="b"/>
              <a:pathLst>
                <a:path w="30244" h="16749" extrusionOk="0">
                  <a:moveTo>
                    <a:pt x="30244" y="16749"/>
                  </a:moveTo>
                  <a:lnTo>
                    <a:pt x="3526" y="16749"/>
                  </a:lnTo>
                  <a:lnTo>
                    <a:pt x="0" y="1"/>
                  </a:lnTo>
                  <a:lnTo>
                    <a:pt x="26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6"/>
            <p:cNvSpPr/>
            <p:nvPr/>
          </p:nvSpPr>
          <p:spPr>
            <a:xfrm>
              <a:off x="425525" y="3290300"/>
              <a:ext cx="679375" cy="43350"/>
            </a:xfrm>
            <a:custGeom>
              <a:avLst/>
              <a:gdLst/>
              <a:ahLst/>
              <a:cxnLst/>
              <a:rect l="l" t="t" r="r" b="b"/>
              <a:pathLst>
                <a:path w="27175" h="1734" extrusionOk="0">
                  <a:moveTo>
                    <a:pt x="1" y="1"/>
                  </a:moveTo>
                  <a:lnTo>
                    <a:pt x="27175" y="1"/>
                  </a:lnTo>
                  <a:lnTo>
                    <a:pt x="27175" y="1734"/>
                  </a:lnTo>
                  <a:lnTo>
                    <a:pt x="1" y="17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6"/>
            <p:cNvSpPr/>
            <p:nvPr/>
          </p:nvSpPr>
          <p:spPr>
            <a:xfrm>
              <a:off x="1104875" y="3290300"/>
              <a:ext cx="354125" cy="43350"/>
            </a:xfrm>
            <a:custGeom>
              <a:avLst/>
              <a:gdLst/>
              <a:ahLst/>
              <a:cxnLst/>
              <a:rect l="l" t="t" r="r" b="b"/>
              <a:pathLst>
                <a:path w="14165" h="1734" extrusionOk="0">
                  <a:moveTo>
                    <a:pt x="1" y="1"/>
                  </a:moveTo>
                  <a:lnTo>
                    <a:pt x="14165" y="1"/>
                  </a:lnTo>
                  <a:lnTo>
                    <a:pt x="14165" y="1734"/>
                  </a:lnTo>
                  <a:lnTo>
                    <a:pt x="1" y="17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6"/>
            <p:cNvSpPr/>
            <p:nvPr/>
          </p:nvSpPr>
          <p:spPr>
            <a:xfrm>
              <a:off x="845000" y="2873900"/>
              <a:ext cx="199875" cy="338925"/>
            </a:xfrm>
            <a:custGeom>
              <a:avLst/>
              <a:gdLst/>
              <a:ahLst/>
              <a:cxnLst/>
              <a:rect l="l" t="t" r="r" b="b"/>
              <a:pathLst>
                <a:path w="7995" h="13557" extrusionOk="0">
                  <a:moveTo>
                    <a:pt x="0" y="0"/>
                  </a:moveTo>
                  <a:lnTo>
                    <a:pt x="3101" y="13557"/>
                  </a:lnTo>
                  <a:lnTo>
                    <a:pt x="7994" y="13557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6"/>
            <p:cNvSpPr/>
            <p:nvPr/>
          </p:nvSpPr>
          <p:spPr>
            <a:xfrm>
              <a:off x="919475" y="3124650"/>
              <a:ext cx="51675" cy="88175"/>
            </a:xfrm>
            <a:custGeom>
              <a:avLst/>
              <a:gdLst/>
              <a:ahLst/>
              <a:cxnLst/>
              <a:rect l="l" t="t" r="r" b="b"/>
              <a:pathLst>
                <a:path w="2067" h="3527" extrusionOk="0">
                  <a:moveTo>
                    <a:pt x="2067" y="3527"/>
                  </a:moveTo>
                  <a:lnTo>
                    <a:pt x="790" y="3527"/>
                  </a:lnTo>
                  <a:lnTo>
                    <a:pt x="0" y="1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6"/>
            <p:cNvSpPr/>
            <p:nvPr/>
          </p:nvSpPr>
          <p:spPr>
            <a:xfrm>
              <a:off x="929350" y="2930875"/>
              <a:ext cx="91200" cy="281950"/>
            </a:xfrm>
            <a:custGeom>
              <a:avLst/>
              <a:gdLst/>
              <a:ahLst/>
              <a:cxnLst/>
              <a:rect l="l" t="t" r="r" b="b"/>
              <a:pathLst>
                <a:path w="3648" h="11278" extrusionOk="0">
                  <a:moveTo>
                    <a:pt x="3648" y="11278"/>
                  </a:moveTo>
                  <a:lnTo>
                    <a:pt x="2401" y="11278"/>
                  </a:lnTo>
                  <a:lnTo>
                    <a:pt x="0" y="1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6"/>
            <p:cNvSpPr/>
            <p:nvPr/>
          </p:nvSpPr>
          <p:spPr>
            <a:xfrm>
              <a:off x="653500" y="28875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6"/>
            <p:cNvSpPr/>
            <p:nvPr/>
          </p:nvSpPr>
          <p:spPr>
            <a:xfrm>
              <a:off x="655775" y="28982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6"/>
            <p:cNvSpPr/>
            <p:nvPr/>
          </p:nvSpPr>
          <p:spPr>
            <a:xfrm>
              <a:off x="658050" y="29088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6"/>
            <p:cNvSpPr/>
            <p:nvPr/>
          </p:nvSpPr>
          <p:spPr>
            <a:xfrm>
              <a:off x="660350" y="2920250"/>
              <a:ext cx="84350" cy="25"/>
            </a:xfrm>
            <a:custGeom>
              <a:avLst/>
              <a:gdLst/>
              <a:ahLst/>
              <a:cxnLst/>
              <a:rect l="l" t="t" r="r" b="b"/>
              <a:pathLst>
                <a:path w="3374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662625" y="29308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6"/>
            <p:cNvSpPr/>
            <p:nvPr/>
          </p:nvSpPr>
          <p:spPr>
            <a:xfrm>
              <a:off x="655025" y="317632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657300" y="31869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659575" y="31976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6"/>
            <p:cNvSpPr/>
            <p:nvPr/>
          </p:nvSpPr>
          <p:spPr>
            <a:xfrm>
              <a:off x="661850" y="32082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6"/>
            <p:cNvSpPr/>
            <p:nvPr/>
          </p:nvSpPr>
          <p:spPr>
            <a:xfrm>
              <a:off x="664150" y="3218875"/>
              <a:ext cx="84350" cy="25"/>
            </a:xfrm>
            <a:custGeom>
              <a:avLst/>
              <a:gdLst/>
              <a:ahLst/>
              <a:cxnLst/>
              <a:rect l="l" t="t" r="r" b="b"/>
              <a:pathLst>
                <a:path w="3374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6"/>
            <p:cNvSpPr/>
            <p:nvPr/>
          </p:nvSpPr>
          <p:spPr>
            <a:xfrm>
              <a:off x="455175" y="29088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6"/>
            <p:cNvSpPr/>
            <p:nvPr/>
          </p:nvSpPr>
          <p:spPr>
            <a:xfrm>
              <a:off x="457450" y="29194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6"/>
            <p:cNvSpPr/>
            <p:nvPr/>
          </p:nvSpPr>
          <p:spPr>
            <a:xfrm>
              <a:off x="459725" y="293012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6"/>
            <p:cNvSpPr/>
            <p:nvPr/>
          </p:nvSpPr>
          <p:spPr>
            <a:xfrm>
              <a:off x="462000" y="2940775"/>
              <a:ext cx="83625" cy="25"/>
            </a:xfrm>
            <a:custGeom>
              <a:avLst/>
              <a:gdLst/>
              <a:ahLst/>
              <a:cxnLst/>
              <a:rect l="l" t="t" r="r" b="b"/>
              <a:pathLst>
                <a:path w="3345" h="1" fill="none" extrusionOk="0">
                  <a:moveTo>
                    <a:pt x="1" y="0"/>
                  </a:moveTo>
                  <a:lnTo>
                    <a:pt x="334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6"/>
            <p:cNvSpPr/>
            <p:nvPr/>
          </p:nvSpPr>
          <p:spPr>
            <a:xfrm>
              <a:off x="464275" y="2951400"/>
              <a:ext cx="83625" cy="25"/>
            </a:xfrm>
            <a:custGeom>
              <a:avLst/>
              <a:gdLst/>
              <a:ahLst/>
              <a:cxnLst/>
              <a:rect l="l" t="t" r="r" b="b"/>
              <a:pathLst>
                <a:path w="3345" h="1" fill="none" extrusionOk="0">
                  <a:moveTo>
                    <a:pt x="1" y="1"/>
                  </a:moveTo>
                  <a:lnTo>
                    <a:pt x="334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6"/>
            <p:cNvSpPr/>
            <p:nvPr/>
          </p:nvSpPr>
          <p:spPr>
            <a:xfrm>
              <a:off x="752275" y="30236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6"/>
            <p:cNvSpPr/>
            <p:nvPr/>
          </p:nvSpPr>
          <p:spPr>
            <a:xfrm>
              <a:off x="754575" y="3034225"/>
              <a:ext cx="83600" cy="25"/>
            </a:xfrm>
            <a:custGeom>
              <a:avLst/>
              <a:gdLst/>
              <a:ahLst/>
              <a:cxnLst/>
              <a:rect l="l" t="t" r="r" b="b"/>
              <a:pathLst>
                <a:path w="3344" h="1" fill="none" extrusionOk="0">
                  <a:moveTo>
                    <a:pt x="0" y="1"/>
                  </a:moveTo>
                  <a:lnTo>
                    <a:pt x="334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6"/>
            <p:cNvSpPr/>
            <p:nvPr/>
          </p:nvSpPr>
          <p:spPr>
            <a:xfrm>
              <a:off x="756850" y="3044875"/>
              <a:ext cx="83600" cy="25"/>
            </a:xfrm>
            <a:custGeom>
              <a:avLst/>
              <a:gdLst/>
              <a:ahLst/>
              <a:cxnLst/>
              <a:rect l="l" t="t" r="r" b="b"/>
              <a:pathLst>
                <a:path w="3344" h="1" fill="none" extrusionOk="0">
                  <a:moveTo>
                    <a:pt x="0" y="0"/>
                  </a:moveTo>
                  <a:lnTo>
                    <a:pt x="334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6"/>
            <p:cNvSpPr/>
            <p:nvPr/>
          </p:nvSpPr>
          <p:spPr>
            <a:xfrm>
              <a:off x="758375" y="30555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6"/>
            <p:cNvSpPr/>
            <p:nvPr/>
          </p:nvSpPr>
          <p:spPr>
            <a:xfrm>
              <a:off x="760650" y="30661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6"/>
            <p:cNvSpPr/>
            <p:nvPr/>
          </p:nvSpPr>
          <p:spPr>
            <a:xfrm>
              <a:off x="388300" y="30236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6"/>
            <p:cNvSpPr/>
            <p:nvPr/>
          </p:nvSpPr>
          <p:spPr>
            <a:xfrm>
              <a:off x="390575" y="303422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6"/>
            <p:cNvSpPr/>
            <p:nvPr/>
          </p:nvSpPr>
          <p:spPr>
            <a:xfrm>
              <a:off x="392850" y="30448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6"/>
            <p:cNvSpPr/>
            <p:nvPr/>
          </p:nvSpPr>
          <p:spPr>
            <a:xfrm>
              <a:off x="395125" y="30555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6"/>
            <p:cNvSpPr/>
            <p:nvPr/>
          </p:nvSpPr>
          <p:spPr>
            <a:xfrm>
              <a:off x="397425" y="30661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6"/>
            <p:cNvSpPr/>
            <p:nvPr/>
          </p:nvSpPr>
          <p:spPr>
            <a:xfrm>
              <a:off x="599550" y="2876175"/>
              <a:ext cx="138325" cy="58525"/>
            </a:xfrm>
            <a:custGeom>
              <a:avLst/>
              <a:gdLst/>
              <a:ahLst/>
              <a:cxnLst/>
              <a:rect l="l" t="t" r="r" b="b"/>
              <a:pathLst>
                <a:path w="5533" h="2341" fill="none" extrusionOk="0">
                  <a:moveTo>
                    <a:pt x="0" y="2341"/>
                  </a:moveTo>
                  <a:lnTo>
                    <a:pt x="1915" y="0"/>
                  </a:lnTo>
                  <a:lnTo>
                    <a:pt x="5532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6"/>
            <p:cNvSpPr/>
            <p:nvPr/>
          </p:nvSpPr>
          <p:spPr>
            <a:xfrm>
              <a:off x="709725" y="3050175"/>
              <a:ext cx="140600" cy="33475"/>
            </a:xfrm>
            <a:custGeom>
              <a:avLst/>
              <a:gdLst/>
              <a:ahLst/>
              <a:cxnLst/>
              <a:rect l="l" t="t" r="r" b="b"/>
              <a:pathLst>
                <a:path w="5624" h="1339" fill="none" extrusionOk="0">
                  <a:moveTo>
                    <a:pt x="1" y="1"/>
                  </a:moveTo>
                  <a:lnTo>
                    <a:pt x="2098" y="1338"/>
                  </a:lnTo>
                  <a:lnTo>
                    <a:pt x="5624" y="1338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6"/>
            <p:cNvSpPr/>
            <p:nvPr/>
          </p:nvSpPr>
          <p:spPr>
            <a:xfrm>
              <a:off x="716575" y="3124650"/>
              <a:ext cx="146675" cy="38025"/>
            </a:xfrm>
            <a:custGeom>
              <a:avLst/>
              <a:gdLst/>
              <a:ahLst/>
              <a:cxnLst/>
              <a:rect l="l" t="t" r="r" b="b"/>
              <a:pathLst>
                <a:path w="5867" h="1521" fill="none" extrusionOk="0">
                  <a:moveTo>
                    <a:pt x="0" y="1"/>
                  </a:moveTo>
                  <a:lnTo>
                    <a:pt x="2219" y="1521"/>
                  </a:lnTo>
                  <a:lnTo>
                    <a:pt x="5867" y="152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6"/>
            <p:cNvSpPr/>
            <p:nvPr/>
          </p:nvSpPr>
          <p:spPr>
            <a:xfrm>
              <a:off x="639050" y="3160375"/>
              <a:ext cx="112500" cy="75250"/>
            </a:xfrm>
            <a:custGeom>
              <a:avLst/>
              <a:gdLst/>
              <a:ahLst/>
              <a:cxnLst/>
              <a:rect l="l" t="t" r="r" b="b"/>
              <a:pathLst>
                <a:path w="4500" h="3010" fill="none" extrusionOk="0">
                  <a:moveTo>
                    <a:pt x="1" y="0"/>
                  </a:moveTo>
                  <a:lnTo>
                    <a:pt x="609" y="3010"/>
                  </a:lnTo>
                  <a:lnTo>
                    <a:pt x="4500" y="3010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6"/>
            <p:cNvSpPr/>
            <p:nvPr/>
          </p:nvSpPr>
          <p:spPr>
            <a:xfrm>
              <a:off x="470375" y="2891375"/>
              <a:ext cx="96525" cy="36500"/>
            </a:xfrm>
            <a:custGeom>
              <a:avLst/>
              <a:gdLst/>
              <a:ahLst/>
              <a:cxnLst/>
              <a:rect l="l" t="t" r="r" b="b"/>
              <a:pathLst>
                <a:path w="3861" h="1460" fill="none" extrusionOk="0">
                  <a:moveTo>
                    <a:pt x="3860" y="1459"/>
                  </a:moveTo>
                  <a:lnTo>
                    <a:pt x="355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6"/>
            <p:cNvSpPr/>
            <p:nvPr/>
          </p:nvSpPr>
          <p:spPr>
            <a:xfrm>
              <a:off x="400450" y="3036500"/>
              <a:ext cx="116300" cy="44100"/>
            </a:xfrm>
            <a:custGeom>
              <a:avLst/>
              <a:gdLst/>
              <a:ahLst/>
              <a:cxnLst/>
              <a:rect l="l" t="t" r="r" b="b"/>
              <a:pathLst>
                <a:path w="4652" h="1764" fill="none" extrusionOk="0">
                  <a:moveTo>
                    <a:pt x="1" y="1764"/>
                  </a:moveTo>
                  <a:lnTo>
                    <a:pt x="3466" y="1764"/>
                  </a:lnTo>
                  <a:lnTo>
                    <a:pt x="4651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6"/>
            <p:cNvSpPr/>
            <p:nvPr/>
          </p:nvSpPr>
          <p:spPr>
            <a:xfrm>
              <a:off x="572950" y="2940775"/>
              <a:ext cx="20550" cy="31175"/>
            </a:xfrm>
            <a:custGeom>
              <a:avLst/>
              <a:gdLst/>
              <a:ahLst/>
              <a:cxnLst/>
              <a:rect l="l" t="t" r="r" b="b"/>
              <a:pathLst>
                <a:path w="822" h="1247" fill="none" extrusionOk="0">
                  <a:moveTo>
                    <a:pt x="791" y="365"/>
                  </a:moveTo>
                  <a:cubicBezTo>
                    <a:pt x="821" y="517"/>
                    <a:pt x="760" y="638"/>
                    <a:pt x="669" y="699"/>
                  </a:cubicBezTo>
                  <a:lnTo>
                    <a:pt x="760" y="1246"/>
                  </a:lnTo>
                  <a:cubicBezTo>
                    <a:pt x="730" y="1246"/>
                    <a:pt x="669" y="1216"/>
                    <a:pt x="608" y="1216"/>
                  </a:cubicBezTo>
                  <a:cubicBezTo>
                    <a:pt x="548" y="1216"/>
                    <a:pt x="487" y="1246"/>
                    <a:pt x="426" y="1246"/>
                  </a:cubicBezTo>
                  <a:lnTo>
                    <a:pt x="305" y="699"/>
                  </a:lnTo>
                  <a:cubicBezTo>
                    <a:pt x="183" y="638"/>
                    <a:pt x="61" y="517"/>
                    <a:pt x="31" y="365"/>
                  </a:cubicBezTo>
                  <a:cubicBezTo>
                    <a:pt x="1" y="152"/>
                    <a:pt x="122" y="0"/>
                    <a:pt x="335" y="0"/>
                  </a:cubicBezTo>
                  <a:cubicBezTo>
                    <a:pt x="548" y="0"/>
                    <a:pt x="760" y="152"/>
                    <a:pt x="791" y="365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6"/>
            <p:cNvSpPr/>
            <p:nvPr/>
          </p:nvSpPr>
          <p:spPr>
            <a:xfrm>
              <a:off x="563075" y="3018275"/>
              <a:ext cx="69925" cy="25"/>
            </a:xfrm>
            <a:custGeom>
              <a:avLst/>
              <a:gdLst/>
              <a:ahLst/>
              <a:cxnLst/>
              <a:rect l="l" t="t" r="r" b="b"/>
              <a:pathLst>
                <a:path w="2797" h="1" fill="none" extrusionOk="0">
                  <a:moveTo>
                    <a:pt x="0" y="0"/>
                  </a:moveTo>
                  <a:lnTo>
                    <a:pt x="2797" y="0"/>
                  </a:lnTo>
                  <a:cubicBezTo>
                    <a:pt x="2797" y="0"/>
                    <a:pt x="2797" y="0"/>
                    <a:pt x="2797" y="0"/>
                  </a:cubicBezTo>
                  <a:lnTo>
                    <a:pt x="31" y="0"/>
                  </a:lnTo>
                  <a:cubicBezTo>
                    <a:pt x="31" y="0"/>
                    <a:pt x="31" y="0"/>
                    <a:pt x="0" y="0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6"/>
            <p:cNvSpPr/>
            <p:nvPr/>
          </p:nvSpPr>
          <p:spPr>
            <a:xfrm>
              <a:off x="556225" y="2971150"/>
              <a:ext cx="76025" cy="35750"/>
            </a:xfrm>
            <a:custGeom>
              <a:avLst/>
              <a:gdLst/>
              <a:ahLst/>
              <a:cxnLst/>
              <a:rect l="l" t="t" r="r" b="b"/>
              <a:pathLst>
                <a:path w="3041" h="1430" fill="none" extrusionOk="0">
                  <a:moveTo>
                    <a:pt x="1429" y="31"/>
                  </a:moveTo>
                  <a:cubicBezTo>
                    <a:pt x="1399" y="31"/>
                    <a:pt x="1338" y="1"/>
                    <a:pt x="1277" y="1"/>
                  </a:cubicBezTo>
                  <a:cubicBezTo>
                    <a:pt x="1217" y="1"/>
                    <a:pt x="1156" y="31"/>
                    <a:pt x="1095" y="31"/>
                  </a:cubicBezTo>
                  <a:cubicBezTo>
                    <a:pt x="426" y="122"/>
                    <a:pt x="1" y="730"/>
                    <a:pt x="122" y="1429"/>
                  </a:cubicBezTo>
                  <a:lnTo>
                    <a:pt x="3040" y="1429"/>
                  </a:lnTo>
                  <a:cubicBezTo>
                    <a:pt x="2858" y="700"/>
                    <a:pt x="2189" y="92"/>
                    <a:pt x="1429" y="31"/>
                  </a:cubicBezTo>
                  <a:close/>
                  <a:moveTo>
                    <a:pt x="974" y="1095"/>
                  </a:moveTo>
                  <a:cubicBezTo>
                    <a:pt x="791" y="1095"/>
                    <a:pt x="609" y="943"/>
                    <a:pt x="548" y="761"/>
                  </a:cubicBezTo>
                  <a:cubicBezTo>
                    <a:pt x="518" y="578"/>
                    <a:pt x="639" y="426"/>
                    <a:pt x="822" y="426"/>
                  </a:cubicBezTo>
                  <a:cubicBezTo>
                    <a:pt x="1004" y="426"/>
                    <a:pt x="1186" y="578"/>
                    <a:pt x="1247" y="761"/>
                  </a:cubicBezTo>
                  <a:cubicBezTo>
                    <a:pt x="1277" y="943"/>
                    <a:pt x="1156" y="1095"/>
                    <a:pt x="974" y="1095"/>
                  </a:cubicBezTo>
                  <a:close/>
                  <a:moveTo>
                    <a:pt x="2098" y="1095"/>
                  </a:moveTo>
                  <a:cubicBezTo>
                    <a:pt x="1916" y="1095"/>
                    <a:pt x="1733" y="943"/>
                    <a:pt x="1703" y="761"/>
                  </a:cubicBezTo>
                  <a:cubicBezTo>
                    <a:pt x="1642" y="578"/>
                    <a:pt x="1764" y="426"/>
                    <a:pt x="1946" y="426"/>
                  </a:cubicBezTo>
                  <a:cubicBezTo>
                    <a:pt x="2159" y="426"/>
                    <a:pt x="2341" y="578"/>
                    <a:pt x="2372" y="761"/>
                  </a:cubicBezTo>
                  <a:cubicBezTo>
                    <a:pt x="2402" y="943"/>
                    <a:pt x="2281" y="1095"/>
                    <a:pt x="2098" y="1095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6"/>
            <p:cNvSpPr/>
            <p:nvPr/>
          </p:nvSpPr>
          <p:spPr>
            <a:xfrm>
              <a:off x="569150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7" y="669"/>
                  </a:cubicBezTo>
                  <a:cubicBezTo>
                    <a:pt x="274" y="669"/>
                    <a:pt x="92" y="517"/>
                    <a:pt x="31" y="335"/>
                  </a:cubicBezTo>
                  <a:cubicBezTo>
                    <a:pt x="1" y="152"/>
                    <a:pt x="122" y="0"/>
                    <a:pt x="305" y="0"/>
                  </a:cubicBezTo>
                  <a:cubicBezTo>
                    <a:pt x="487" y="0"/>
                    <a:pt x="669" y="152"/>
                    <a:pt x="730" y="335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6"/>
            <p:cNvSpPr/>
            <p:nvPr/>
          </p:nvSpPr>
          <p:spPr>
            <a:xfrm>
              <a:off x="597275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6" y="669"/>
                  </a:cubicBezTo>
                  <a:cubicBezTo>
                    <a:pt x="274" y="669"/>
                    <a:pt x="91" y="517"/>
                    <a:pt x="61" y="335"/>
                  </a:cubicBezTo>
                  <a:cubicBezTo>
                    <a:pt x="0" y="152"/>
                    <a:pt x="122" y="0"/>
                    <a:pt x="304" y="0"/>
                  </a:cubicBezTo>
                  <a:cubicBezTo>
                    <a:pt x="517" y="0"/>
                    <a:pt x="699" y="152"/>
                    <a:pt x="730" y="335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6"/>
            <p:cNvSpPr/>
            <p:nvPr/>
          </p:nvSpPr>
          <p:spPr>
            <a:xfrm>
              <a:off x="524325" y="3018275"/>
              <a:ext cx="171000" cy="89700"/>
            </a:xfrm>
            <a:custGeom>
              <a:avLst/>
              <a:gdLst/>
              <a:ahLst/>
              <a:cxnLst/>
              <a:rect l="l" t="t" r="r" b="b"/>
              <a:pathLst>
                <a:path w="6840" h="3588" fill="none" extrusionOk="0">
                  <a:moveTo>
                    <a:pt x="6079" y="0"/>
                  </a:moveTo>
                  <a:lnTo>
                    <a:pt x="6839" y="3587"/>
                  </a:lnTo>
                  <a:lnTo>
                    <a:pt x="730" y="3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6"/>
            <p:cNvSpPr/>
            <p:nvPr/>
          </p:nvSpPr>
          <p:spPr>
            <a:xfrm>
              <a:off x="541025" y="3006875"/>
              <a:ext cx="115550" cy="11425"/>
            </a:xfrm>
            <a:custGeom>
              <a:avLst/>
              <a:gdLst/>
              <a:ahLst/>
              <a:cxnLst/>
              <a:rect l="l" t="t" r="r" b="b"/>
              <a:pathLst>
                <a:path w="4622" h="457" fill="none" extrusionOk="0">
                  <a:moveTo>
                    <a:pt x="4591" y="244"/>
                  </a:moveTo>
                  <a:cubicBezTo>
                    <a:pt x="4621" y="335"/>
                    <a:pt x="4560" y="396"/>
                    <a:pt x="4500" y="456"/>
                  </a:cubicBezTo>
                  <a:lnTo>
                    <a:pt x="183" y="456"/>
                  </a:lnTo>
                  <a:cubicBezTo>
                    <a:pt x="183" y="426"/>
                    <a:pt x="153" y="426"/>
                    <a:pt x="123" y="396"/>
                  </a:cubicBezTo>
                  <a:cubicBezTo>
                    <a:pt x="62" y="365"/>
                    <a:pt x="31" y="304"/>
                    <a:pt x="31" y="244"/>
                  </a:cubicBezTo>
                  <a:cubicBezTo>
                    <a:pt x="1" y="122"/>
                    <a:pt x="92" y="0"/>
                    <a:pt x="214" y="0"/>
                  </a:cubicBezTo>
                  <a:lnTo>
                    <a:pt x="4317" y="0"/>
                  </a:lnTo>
                  <a:cubicBezTo>
                    <a:pt x="4378" y="0"/>
                    <a:pt x="4439" y="31"/>
                    <a:pt x="4500" y="92"/>
                  </a:cubicBezTo>
                  <a:cubicBezTo>
                    <a:pt x="4530" y="122"/>
                    <a:pt x="4560" y="183"/>
                    <a:pt x="4591" y="244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6"/>
            <p:cNvSpPr/>
            <p:nvPr/>
          </p:nvSpPr>
          <p:spPr>
            <a:xfrm>
              <a:off x="545600" y="3018275"/>
              <a:ext cx="107925" cy="25"/>
            </a:xfrm>
            <a:custGeom>
              <a:avLst/>
              <a:gdLst/>
              <a:ahLst/>
              <a:cxnLst/>
              <a:rect l="l" t="t" r="r" b="b"/>
              <a:pathLst>
                <a:path w="4317" h="1" fill="none" extrusionOk="0">
                  <a:moveTo>
                    <a:pt x="4317" y="0"/>
                  </a:moveTo>
                  <a:cubicBezTo>
                    <a:pt x="4286" y="0"/>
                    <a:pt x="4256" y="0"/>
                    <a:pt x="4225" y="0"/>
                  </a:cubicBezTo>
                  <a:lnTo>
                    <a:pt x="122" y="0"/>
                  </a:lnTo>
                  <a:cubicBezTo>
                    <a:pt x="92" y="0"/>
                    <a:pt x="61" y="0"/>
                    <a:pt x="0" y="0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6"/>
            <p:cNvSpPr/>
            <p:nvPr/>
          </p:nvSpPr>
          <p:spPr>
            <a:xfrm>
              <a:off x="569150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7" y="669"/>
                  </a:cubicBezTo>
                  <a:cubicBezTo>
                    <a:pt x="274" y="669"/>
                    <a:pt x="92" y="517"/>
                    <a:pt x="31" y="335"/>
                  </a:cubicBezTo>
                  <a:cubicBezTo>
                    <a:pt x="1" y="152"/>
                    <a:pt x="122" y="0"/>
                    <a:pt x="305" y="0"/>
                  </a:cubicBezTo>
                  <a:cubicBezTo>
                    <a:pt x="487" y="0"/>
                    <a:pt x="669" y="152"/>
                    <a:pt x="730" y="335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6"/>
            <p:cNvSpPr/>
            <p:nvPr/>
          </p:nvSpPr>
          <p:spPr>
            <a:xfrm>
              <a:off x="597275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6" y="669"/>
                  </a:cubicBezTo>
                  <a:cubicBezTo>
                    <a:pt x="274" y="669"/>
                    <a:pt x="91" y="517"/>
                    <a:pt x="61" y="335"/>
                  </a:cubicBezTo>
                  <a:cubicBezTo>
                    <a:pt x="0" y="152"/>
                    <a:pt x="122" y="0"/>
                    <a:pt x="304" y="0"/>
                  </a:cubicBezTo>
                  <a:cubicBezTo>
                    <a:pt x="517" y="0"/>
                    <a:pt x="699" y="152"/>
                    <a:pt x="730" y="335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46"/>
          <p:cNvGrpSpPr/>
          <p:nvPr/>
        </p:nvGrpSpPr>
        <p:grpSpPr>
          <a:xfrm flipH="1">
            <a:off x="-1022570" y="1889119"/>
            <a:ext cx="2277987" cy="3475337"/>
            <a:chOff x="1222750" y="2302325"/>
            <a:chExt cx="1351600" cy="2062025"/>
          </a:xfrm>
        </p:grpSpPr>
        <p:sp>
          <p:nvSpPr>
            <p:cNvPr id="2379" name="Google Shape;2379;p46"/>
            <p:cNvSpPr/>
            <p:nvPr/>
          </p:nvSpPr>
          <p:spPr>
            <a:xfrm>
              <a:off x="1387400" y="2370875"/>
              <a:ext cx="1186950" cy="1881900"/>
            </a:xfrm>
            <a:custGeom>
              <a:avLst/>
              <a:gdLst/>
              <a:ahLst/>
              <a:cxnLst/>
              <a:rect l="l" t="t" r="r" b="b"/>
              <a:pathLst>
                <a:path w="47478" h="75276" extrusionOk="0">
                  <a:moveTo>
                    <a:pt x="2393" y="1"/>
                  </a:moveTo>
                  <a:lnTo>
                    <a:pt x="1" y="75276"/>
                  </a:lnTo>
                  <a:lnTo>
                    <a:pt x="47478" y="75276"/>
                  </a:lnTo>
                  <a:lnTo>
                    <a:pt x="47478" y="1"/>
                  </a:lnTo>
                  <a:close/>
                </a:path>
              </a:pathLst>
            </a:custGeom>
            <a:solidFill>
              <a:srgbClr val="F8F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6"/>
            <p:cNvSpPr/>
            <p:nvPr/>
          </p:nvSpPr>
          <p:spPr>
            <a:xfrm>
              <a:off x="1222750" y="2302325"/>
              <a:ext cx="1187625" cy="2062025"/>
            </a:xfrm>
            <a:custGeom>
              <a:avLst/>
              <a:gdLst/>
              <a:ahLst/>
              <a:cxnLst/>
              <a:rect l="l" t="t" r="r" b="b"/>
              <a:pathLst>
                <a:path w="47505" h="82481" extrusionOk="0">
                  <a:moveTo>
                    <a:pt x="2393" y="0"/>
                  </a:moveTo>
                  <a:lnTo>
                    <a:pt x="0" y="82480"/>
                  </a:lnTo>
                  <a:lnTo>
                    <a:pt x="47504" y="82480"/>
                  </a:lnTo>
                  <a:lnTo>
                    <a:pt x="4750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6"/>
            <p:cNvSpPr/>
            <p:nvPr/>
          </p:nvSpPr>
          <p:spPr>
            <a:xfrm>
              <a:off x="2410350" y="2302325"/>
              <a:ext cx="164000" cy="2062025"/>
            </a:xfrm>
            <a:custGeom>
              <a:avLst/>
              <a:gdLst/>
              <a:ahLst/>
              <a:cxnLst/>
              <a:rect l="l" t="t" r="r" b="b"/>
              <a:pathLst>
                <a:path w="6560" h="82481" extrusionOk="0">
                  <a:moveTo>
                    <a:pt x="0" y="0"/>
                  </a:moveTo>
                  <a:lnTo>
                    <a:pt x="0" y="82480"/>
                  </a:lnTo>
                  <a:lnTo>
                    <a:pt x="6560" y="78018"/>
                  </a:lnTo>
                  <a:lnTo>
                    <a:pt x="6560" y="2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6"/>
            <p:cNvSpPr/>
            <p:nvPr/>
          </p:nvSpPr>
          <p:spPr>
            <a:xfrm>
              <a:off x="1299350" y="2352725"/>
              <a:ext cx="1060600" cy="1106975"/>
            </a:xfrm>
            <a:custGeom>
              <a:avLst/>
              <a:gdLst/>
              <a:ahLst/>
              <a:cxnLst/>
              <a:rect l="l" t="t" r="r" b="b"/>
              <a:pathLst>
                <a:path w="42424" h="44279" extrusionOk="0">
                  <a:moveTo>
                    <a:pt x="1291" y="1"/>
                  </a:moveTo>
                  <a:lnTo>
                    <a:pt x="1" y="44279"/>
                  </a:lnTo>
                  <a:lnTo>
                    <a:pt x="42424" y="43580"/>
                  </a:lnTo>
                  <a:lnTo>
                    <a:pt x="42424" y="1"/>
                  </a:lnTo>
                  <a:close/>
                </a:path>
              </a:pathLst>
            </a:custGeom>
            <a:solidFill>
              <a:srgbClr val="DB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6"/>
            <p:cNvSpPr/>
            <p:nvPr/>
          </p:nvSpPr>
          <p:spPr>
            <a:xfrm>
              <a:off x="1274500" y="3516800"/>
              <a:ext cx="1085450" cy="797150"/>
            </a:xfrm>
            <a:custGeom>
              <a:avLst/>
              <a:gdLst/>
              <a:ahLst/>
              <a:cxnLst/>
              <a:rect l="l" t="t" r="r" b="b"/>
              <a:pathLst>
                <a:path w="43418" h="31886" extrusionOk="0">
                  <a:moveTo>
                    <a:pt x="43418" y="1"/>
                  </a:moveTo>
                  <a:lnTo>
                    <a:pt x="914" y="700"/>
                  </a:lnTo>
                  <a:lnTo>
                    <a:pt x="0" y="31885"/>
                  </a:lnTo>
                  <a:lnTo>
                    <a:pt x="43418" y="31885"/>
                  </a:lnTo>
                  <a:lnTo>
                    <a:pt x="43418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6"/>
            <p:cNvSpPr/>
            <p:nvPr/>
          </p:nvSpPr>
          <p:spPr>
            <a:xfrm>
              <a:off x="1805450" y="3524875"/>
              <a:ext cx="10775" cy="787050"/>
            </a:xfrm>
            <a:custGeom>
              <a:avLst/>
              <a:gdLst/>
              <a:ahLst/>
              <a:cxnLst/>
              <a:rect l="l" t="t" r="r" b="b"/>
              <a:pathLst>
                <a:path w="431" h="31482" fill="none" extrusionOk="0">
                  <a:moveTo>
                    <a:pt x="431" y="0"/>
                  </a:moveTo>
                  <a:lnTo>
                    <a:pt x="0" y="31481"/>
                  </a:lnTo>
                </a:path>
              </a:pathLst>
            </a:custGeom>
            <a:noFill/>
            <a:ln w="25550" cap="flat" cmpd="sng">
              <a:solidFill>
                <a:srgbClr val="0B3A87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6"/>
            <p:cNvSpPr/>
            <p:nvPr/>
          </p:nvSpPr>
          <p:spPr>
            <a:xfrm>
              <a:off x="1299350" y="2352725"/>
              <a:ext cx="320625" cy="1106975"/>
            </a:xfrm>
            <a:custGeom>
              <a:avLst/>
              <a:gdLst/>
              <a:ahLst/>
              <a:cxnLst/>
              <a:rect l="l" t="t" r="r" b="b"/>
              <a:pathLst>
                <a:path w="12825" h="44279" extrusionOk="0">
                  <a:moveTo>
                    <a:pt x="1291" y="1"/>
                  </a:moveTo>
                  <a:lnTo>
                    <a:pt x="1" y="44279"/>
                  </a:lnTo>
                  <a:lnTo>
                    <a:pt x="12260" y="44063"/>
                  </a:lnTo>
                  <a:lnTo>
                    <a:pt x="12824" y="1"/>
                  </a:lnTo>
                  <a:close/>
                </a:path>
              </a:pathLst>
            </a:custGeom>
            <a:solidFill>
              <a:srgbClr val="A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6"/>
            <p:cNvSpPr/>
            <p:nvPr/>
          </p:nvSpPr>
          <p:spPr>
            <a:xfrm>
              <a:off x="1331625" y="2352725"/>
              <a:ext cx="1028325" cy="66575"/>
            </a:xfrm>
            <a:custGeom>
              <a:avLst/>
              <a:gdLst/>
              <a:ahLst/>
              <a:cxnLst/>
              <a:rect l="l" t="t" r="r" b="b"/>
              <a:pathLst>
                <a:path w="41133" h="2663" extrusionOk="0">
                  <a:moveTo>
                    <a:pt x="0" y="1"/>
                  </a:moveTo>
                  <a:lnTo>
                    <a:pt x="0" y="269"/>
                  </a:lnTo>
                  <a:lnTo>
                    <a:pt x="11480" y="2662"/>
                  </a:lnTo>
                  <a:lnTo>
                    <a:pt x="41133" y="2662"/>
                  </a:lnTo>
                  <a:lnTo>
                    <a:pt x="41133" y="1"/>
                  </a:lnTo>
                  <a:close/>
                </a:path>
              </a:pathLst>
            </a:custGeom>
            <a:solidFill>
              <a:srgbClr val="A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6"/>
            <p:cNvSpPr/>
            <p:nvPr/>
          </p:nvSpPr>
          <p:spPr>
            <a:xfrm>
              <a:off x="1386050" y="2387000"/>
              <a:ext cx="278950" cy="330025"/>
            </a:xfrm>
            <a:custGeom>
              <a:avLst/>
              <a:gdLst/>
              <a:ahLst/>
              <a:cxnLst/>
              <a:rect l="l" t="t" r="r" b="b"/>
              <a:pathLst>
                <a:path w="11158" h="13201" extrusionOk="0">
                  <a:moveTo>
                    <a:pt x="11158" y="1"/>
                  </a:moveTo>
                  <a:lnTo>
                    <a:pt x="1" y="162"/>
                  </a:lnTo>
                  <a:lnTo>
                    <a:pt x="1" y="13201"/>
                  </a:lnTo>
                  <a:lnTo>
                    <a:pt x="11158" y="13201"/>
                  </a:lnTo>
                  <a:lnTo>
                    <a:pt x="11158" y="1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6"/>
            <p:cNvSpPr/>
            <p:nvPr/>
          </p:nvSpPr>
          <p:spPr>
            <a:xfrm>
              <a:off x="1386050" y="2389700"/>
              <a:ext cx="84050" cy="327325"/>
            </a:xfrm>
            <a:custGeom>
              <a:avLst/>
              <a:gdLst/>
              <a:ahLst/>
              <a:cxnLst/>
              <a:rect l="l" t="t" r="r" b="b"/>
              <a:pathLst>
                <a:path w="3362" h="13093" extrusionOk="0">
                  <a:moveTo>
                    <a:pt x="2931" y="0"/>
                  </a:moveTo>
                  <a:lnTo>
                    <a:pt x="1" y="54"/>
                  </a:lnTo>
                  <a:lnTo>
                    <a:pt x="1" y="13093"/>
                  </a:lnTo>
                  <a:lnTo>
                    <a:pt x="3361" y="13093"/>
                  </a:lnTo>
                  <a:lnTo>
                    <a:pt x="2931" y="0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6"/>
            <p:cNvSpPr/>
            <p:nvPr/>
          </p:nvSpPr>
          <p:spPr>
            <a:xfrm>
              <a:off x="1512425" y="2478400"/>
              <a:ext cx="201650" cy="238625"/>
            </a:xfrm>
            <a:custGeom>
              <a:avLst/>
              <a:gdLst/>
              <a:ahLst/>
              <a:cxnLst/>
              <a:rect l="l" t="t" r="r" b="b"/>
              <a:pathLst>
                <a:path w="8066" h="9545" extrusionOk="0">
                  <a:moveTo>
                    <a:pt x="8065" y="1"/>
                  </a:moveTo>
                  <a:lnTo>
                    <a:pt x="0" y="108"/>
                  </a:lnTo>
                  <a:lnTo>
                    <a:pt x="0" y="9545"/>
                  </a:lnTo>
                  <a:lnTo>
                    <a:pt x="8065" y="9545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6"/>
            <p:cNvSpPr/>
            <p:nvPr/>
          </p:nvSpPr>
          <p:spPr>
            <a:xfrm>
              <a:off x="1512425" y="2480425"/>
              <a:ext cx="60500" cy="236600"/>
            </a:xfrm>
            <a:custGeom>
              <a:avLst/>
              <a:gdLst/>
              <a:ahLst/>
              <a:cxnLst/>
              <a:rect l="l" t="t" r="r" b="b"/>
              <a:pathLst>
                <a:path w="2420" h="9464" extrusionOk="0">
                  <a:moveTo>
                    <a:pt x="2124" y="1"/>
                  </a:moveTo>
                  <a:lnTo>
                    <a:pt x="0" y="27"/>
                  </a:lnTo>
                  <a:lnTo>
                    <a:pt x="0" y="9464"/>
                  </a:lnTo>
                  <a:lnTo>
                    <a:pt x="2420" y="9464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1712025" y="2417250"/>
              <a:ext cx="172075" cy="299775"/>
            </a:xfrm>
            <a:custGeom>
              <a:avLst/>
              <a:gdLst/>
              <a:ahLst/>
              <a:cxnLst/>
              <a:rect l="l" t="t" r="r" b="b"/>
              <a:pathLst>
                <a:path w="6883" h="11991" extrusionOk="0">
                  <a:moveTo>
                    <a:pt x="6883" y="1"/>
                  </a:moveTo>
                  <a:lnTo>
                    <a:pt x="1" y="135"/>
                  </a:lnTo>
                  <a:lnTo>
                    <a:pt x="1" y="11991"/>
                  </a:lnTo>
                  <a:lnTo>
                    <a:pt x="6883" y="11991"/>
                  </a:lnTo>
                  <a:lnTo>
                    <a:pt x="6883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6"/>
            <p:cNvSpPr/>
            <p:nvPr/>
          </p:nvSpPr>
          <p:spPr>
            <a:xfrm>
              <a:off x="1712025" y="2419950"/>
              <a:ext cx="51775" cy="297075"/>
            </a:xfrm>
            <a:custGeom>
              <a:avLst/>
              <a:gdLst/>
              <a:ahLst/>
              <a:cxnLst/>
              <a:rect l="l" t="t" r="r" b="b"/>
              <a:pathLst>
                <a:path w="2071" h="11883" extrusionOk="0">
                  <a:moveTo>
                    <a:pt x="1802" y="0"/>
                  </a:moveTo>
                  <a:lnTo>
                    <a:pt x="1" y="27"/>
                  </a:lnTo>
                  <a:lnTo>
                    <a:pt x="1" y="11883"/>
                  </a:lnTo>
                  <a:lnTo>
                    <a:pt x="2071" y="1188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6"/>
            <p:cNvSpPr/>
            <p:nvPr/>
          </p:nvSpPr>
          <p:spPr>
            <a:xfrm>
              <a:off x="1940550" y="2808400"/>
              <a:ext cx="241300" cy="285675"/>
            </a:xfrm>
            <a:custGeom>
              <a:avLst/>
              <a:gdLst/>
              <a:ahLst/>
              <a:cxnLst/>
              <a:rect l="l" t="t" r="r" b="b"/>
              <a:pathLst>
                <a:path w="9652" h="11427" extrusionOk="0">
                  <a:moveTo>
                    <a:pt x="9652" y="1"/>
                  </a:moveTo>
                  <a:lnTo>
                    <a:pt x="0" y="135"/>
                  </a:lnTo>
                  <a:lnTo>
                    <a:pt x="0" y="11427"/>
                  </a:lnTo>
                  <a:lnTo>
                    <a:pt x="9652" y="11427"/>
                  </a:lnTo>
                  <a:lnTo>
                    <a:pt x="965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1940550" y="2811100"/>
              <a:ext cx="72600" cy="282975"/>
            </a:xfrm>
            <a:custGeom>
              <a:avLst/>
              <a:gdLst/>
              <a:ahLst/>
              <a:cxnLst/>
              <a:rect l="l" t="t" r="r" b="b"/>
              <a:pathLst>
                <a:path w="2904" h="11319" extrusionOk="0">
                  <a:moveTo>
                    <a:pt x="2527" y="1"/>
                  </a:moveTo>
                  <a:lnTo>
                    <a:pt x="0" y="27"/>
                  </a:lnTo>
                  <a:lnTo>
                    <a:pt x="0" y="11319"/>
                  </a:lnTo>
                  <a:lnTo>
                    <a:pt x="2904" y="11319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2048075" y="2855450"/>
              <a:ext cx="200975" cy="238625"/>
            </a:xfrm>
            <a:custGeom>
              <a:avLst/>
              <a:gdLst/>
              <a:ahLst/>
              <a:cxnLst/>
              <a:rect l="l" t="t" r="r" b="b"/>
              <a:pathLst>
                <a:path w="8039" h="9545" extrusionOk="0">
                  <a:moveTo>
                    <a:pt x="8039" y="1"/>
                  </a:moveTo>
                  <a:lnTo>
                    <a:pt x="1" y="135"/>
                  </a:lnTo>
                  <a:lnTo>
                    <a:pt x="1" y="9545"/>
                  </a:lnTo>
                  <a:lnTo>
                    <a:pt x="8039" y="9545"/>
                  </a:lnTo>
                  <a:lnTo>
                    <a:pt x="8039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2048075" y="2857475"/>
              <a:ext cx="59850" cy="236600"/>
            </a:xfrm>
            <a:custGeom>
              <a:avLst/>
              <a:gdLst/>
              <a:ahLst/>
              <a:cxnLst/>
              <a:rect l="l" t="t" r="r" b="b"/>
              <a:pathLst>
                <a:path w="2394" h="9464" extrusionOk="0">
                  <a:moveTo>
                    <a:pt x="2098" y="1"/>
                  </a:moveTo>
                  <a:lnTo>
                    <a:pt x="1" y="54"/>
                  </a:lnTo>
                  <a:lnTo>
                    <a:pt x="1" y="9464"/>
                  </a:lnTo>
                  <a:lnTo>
                    <a:pt x="2393" y="9464"/>
                  </a:lnTo>
                  <a:lnTo>
                    <a:pt x="2098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2171750" y="2794300"/>
              <a:ext cx="171400" cy="299775"/>
            </a:xfrm>
            <a:custGeom>
              <a:avLst/>
              <a:gdLst/>
              <a:ahLst/>
              <a:cxnLst/>
              <a:rect l="l" t="t" r="r" b="b"/>
              <a:pathLst>
                <a:path w="6856" h="11991" extrusionOk="0">
                  <a:moveTo>
                    <a:pt x="6856" y="0"/>
                  </a:moveTo>
                  <a:lnTo>
                    <a:pt x="0" y="135"/>
                  </a:lnTo>
                  <a:lnTo>
                    <a:pt x="0" y="11991"/>
                  </a:lnTo>
                  <a:lnTo>
                    <a:pt x="6856" y="11991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2171750" y="2796975"/>
              <a:ext cx="51100" cy="297100"/>
            </a:xfrm>
            <a:custGeom>
              <a:avLst/>
              <a:gdLst/>
              <a:ahLst/>
              <a:cxnLst/>
              <a:rect l="l" t="t" r="r" b="b"/>
              <a:pathLst>
                <a:path w="2044" h="11884" extrusionOk="0">
                  <a:moveTo>
                    <a:pt x="1801" y="1"/>
                  </a:moveTo>
                  <a:lnTo>
                    <a:pt x="0" y="28"/>
                  </a:lnTo>
                  <a:lnTo>
                    <a:pt x="0" y="11884"/>
                  </a:lnTo>
                  <a:lnTo>
                    <a:pt x="2043" y="11884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1301375" y="2707600"/>
              <a:ext cx="1086800" cy="55800"/>
            </a:xfrm>
            <a:custGeom>
              <a:avLst/>
              <a:gdLst/>
              <a:ahLst/>
              <a:cxnLst/>
              <a:rect l="l" t="t" r="r" b="b"/>
              <a:pathLst>
                <a:path w="43472" h="2232" extrusionOk="0">
                  <a:moveTo>
                    <a:pt x="43472" y="0"/>
                  </a:moveTo>
                  <a:lnTo>
                    <a:pt x="0" y="457"/>
                  </a:lnTo>
                  <a:lnTo>
                    <a:pt x="0" y="2232"/>
                  </a:lnTo>
                  <a:lnTo>
                    <a:pt x="43472" y="2232"/>
                  </a:lnTo>
                  <a:lnTo>
                    <a:pt x="43472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1301375" y="3092050"/>
              <a:ext cx="1086800" cy="56475"/>
            </a:xfrm>
            <a:custGeom>
              <a:avLst/>
              <a:gdLst/>
              <a:ahLst/>
              <a:cxnLst/>
              <a:rect l="l" t="t" r="r" b="b"/>
              <a:pathLst>
                <a:path w="43472" h="2259" extrusionOk="0">
                  <a:moveTo>
                    <a:pt x="43472" y="0"/>
                  </a:moveTo>
                  <a:lnTo>
                    <a:pt x="0" y="457"/>
                  </a:lnTo>
                  <a:lnTo>
                    <a:pt x="0" y="2258"/>
                  </a:lnTo>
                  <a:lnTo>
                    <a:pt x="43472" y="2258"/>
                  </a:lnTo>
                  <a:lnTo>
                    <a:pt x="43472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1859900" y="395702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4" y="1"/>
                  </a:moveTo>
                  <a:cubicBezTo>
                    <a:pt x="780" y="1"/>
                    <a:pt x="0" y="780"/>
                    <a:pt x="0" y="1694"/>
                  </a:cubicBezTo>
                  <a:cubicBezTo>
                    <a:pt x="0" y="2635"/>
                    <a:pt x="780" y="3388"/>
                    <a:pt x="1694" y="3388"/>
                  </a:cubicBezTo>
                  <a:cubicBezTo>
                    <a:pt x="2635" y="3388"/>
                    <a:pt x="3387" y="2635"/>
                    <a:pt x="3387" y="1694"/>
                  </a:cubicBezTo>
                  <a:cubicBezTo>
                    <a:pt x="3387" y="780"/>
                    <a:pt x="2635" y="1"/>
                    <a:pt x="1694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1667000" y="395702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4" y="1"/>
                  </a:moveTo>
                  <a:cubicBezTo>
                    <a:pt x="780" y="1"/>
                    <a:pt x="0" y="780"/>
                    <a:pt x="0" y="1694"/>
                  </a:cubicBezTo>
                  <a:cubicBezTo>
                    <a:pt x="0" y="2635"/>
                    <a:pt x="780" y="3388"/>
                    <a:pt x="1694" y="3388"/>
                  </a:cubicBezTo>
                  <a:cubicBezTo>
                    <a:pt x="2635" y="3388"/>
                    <a:pt x="3388" y="2635"/>
                    <a:pt x="3388" y="1694"/>
                  </a:cubicBezTo>
                  <a:cubicBezTo>
                    <a:pt x="3388" y="780"/>
                    <a:pt x="2635" y="1"/>
                    <a:pt x="1694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6"/>
            <p:cNvSpPr/>
            <p:nvPr/>
          </p:nvSpPr>
          <p:spPr>
            <a:xfrm>
              <a:off x="2130075" y="3198225"/>
              <a:ext cx="203675" cy="249375"/>
            </a:xfrm>
            <a:custGeom>
              <a:avLst/>
              <a:gdLst/>
              <a:ahLst/>
              <a:cxnLst/>
              <a:rect l="l" t="t" r="r" b="b"/>
              <a:pathLst>
                <a:path w="8147" h="9975" extrusionOk="0">
                  <a:moveTo>
                    <a:pt x="3092" y="1"/>
                  </a:moveTo>
                  <a:lnTo>
                    <a:pt x="3092" y="4302"/>
                  </a:lnTo>
                  <a:lnTo>
                    <a:pt x="135" y="9437"/>
                  </a:lnTo>
                  <a:cubicBezTo>
                    <a:pt x="0" y="9679"/>
                    <a:pt x="162" y="9975"/>
                    <a:pt x="431" y="9975"/>
                  </a:cubicBezTo>
                  <a:lnTo>
                    <a:pt x="7689" y="9975"/>
                  </a:lnTo>
                  <a:cubicBezTo>
                    <a:pt x="7958" y="9975"/>
                    <a:pt x="8146" y="9679"/>
                    <a:pt x="7985" y="9437"/>
                  </a:cubicBezTo>
                  <a:lnTo>
                    <a:pt x="5028" y="4302"/>
                  </a:lnTo>
                  <a:lnTo>
                    <a:pt x="50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6"/>
            <p:cNvSpPr/>
            <p:nvPr/>
          </p:nvSpPr>
          <p:spPr>
            <a:xfrm>
              <a:off x="2138150" y="3326600"/>
              <a:ext cx="186850" cy="114950"/>
            </a:xfrm>
            <a:custGeom>
              <a:avLst/>
              <a:gdLst/>
              <a:ahLst/>
              <a:cxnLst/>
              <a:rect l="l" t="t" r="r" b="b"/>
              <a:pathLst>
                <a:path w="7474" h="4598" extrusionOk="0">
                  <a:moveTo>
                    <a:pt x="2581" y="1"/>
                  </a:moveTo>
                  <a:lnTo>
                    <a:pt x="27" y="4436"/>
                  </a:lnTo>
                  <a:cubicBezTo>
                    <a:pt x="0" y="4490"/>
                    <a:pt x="27" y="4517"/>
                    <a:pt x="27" y="4544"/>
                  </a:cubicBezTo>
                  <a:cubicBezTo>
                    <a:pt x="27" y="4571"/>
                    <a:pt x="54" y="4598"/>
                    <a:pt x="108" y="4598"/>
                  </a:cubicBezTo>
                  <a:lnTo>
                    <a:pt x="7366" y="4598"/>
                  </a:lnTo>
                  <a:cubicBezTo>
                    <a:pt x="7420" y="4598"/>
                    <a:pt x="7447" y="4571"/>
                    <a:pt x="7447" y="4544"/>
                  </a:cubicBezTo>
                  <a:cubicBezTo>
                    <a:pt x="7474" y="4517"/>
                    <a:pt x="7474" y="4490"/>
                    <a:pt x="7447" y="4436"/>
                  </a:cubicBezTo>
                  <a:lnTo>
                    <a:pt x="5458" y="995"/>
                  </a:lnTo>
                  <a:cubicBezTo>
                    <a:pt x="4732" y="995"/>
                    <a:pt x="3791" y="242"/>
                    <a:pt x="2581" y="1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2234250" y="3315550"/>
              <a:ext cx="73950" cy="115225"/>
            </a:xfrm>
            <a:custGeom>
              <a:avLst/>
              <a:gdLst/>
              <a:ahLst/>
              <a:cxnLst/>
              <a:rect l="l" t="t" r="r" b="b"/>
              <a:pathLst>
                <a:path w="2958" h="4609" extrusionOk="0">
                  <a:moveTo>
                    <a:pt x="294" y="0"/>
                  </a:moveTo>
                  <a:cubicBezTo>
                    <a:pt x="251" y="0"/>
                    <a:pt x="207" y="12"/>
                    <a:pt x="162" y="39"/>
                  </a:cubicBezTo>
                  <a:cubicBezTo>
                    <a:pt x="54" y="93"/>
                    <a:pt x="0" y="254"/>
                    <a:pt x="81" y="362"/>
                  </a:cubicBezTo>
                  <a:lnTo>
                    <a:pt x="2447" y="4475"/>
                  </a:lnTo>
                  <a:cubicBezTo>
                    <a:pt x="2502" y="4567"/>
                    <a:pt x="2582" y="4609"/>
                    <a:pt x="2670" y="4609"/>
                  </a:cubicBezTo>
                  <a:cubicBezTo>
                    <a:pt x="2711" y="4609"/>
                    <a:pt x="2754" y="4600"/>
                    <a:pt x="2796" y="4583"/>
                  </a:cubicBezTo>
                  <a:cubicBezTo>
                    <a:pt x="2904" y="4502"/>
                    <a:pt x="2958" y="4341"/>
                    <a:pt x="2877" y="4233"/>
                  </a:cubicBezTo>
                  <a:lnTo>
                    <a:pt x="511" y="120"/>
                  </a:lnTo>
                  <a:cubicBezTo>
                    <a:pt x="458" y="48"/>
                    <a:pt x="380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6"/>
            <p:cNvSpPr/>
            <p:nvPr/>
          </p:nvSpPr>
          <p:spPr>
            <a:xfrm>
              <a:off x="2197275" y="3186125"/>
              <a:ext cx="69250" cy="22200"/>
            </a:xfrm>
            <a:custGeom>
              <a:avLst/>
              <a:gdLst/>
              <a:ahLst/>
              <a:cxnLst/>
              <a:rect l="l" t="t" r="r" b="b"/>
              <a:pathLst>
                <a:path w="2770" h="888" extrusionOk="0">
                  <a:moveTo>
                    <a:pt x="431" y="1"/>
                  </a:moveTo>
                  <a:cubicBezTo>
                    <a:pt x="189" y="1"/>
                    <a:pt x="1" y="216"/>
                    <a:pt x="1" y="458"/>
                  </a:cubicBezTo>
                  <a:cubicBezTo>
                    <a:pt x="1" y="700"/>
                    <a:pt x="189" y="888"/>
                    <a:pt x="431" y="888"/>
                  </a:cubicBezTo>
                  <a:lnTo>
                    <a:pt x="2340" y="888"/>
                  </a:lnTo>
                  <a:cubicBezTo>
                    <a:pt x="2582" y="888"/>
                    <a:pt x="2770" y="700"/>
                    <a:pt x="2770" y="458"/>
                  </a:cubicBezTo>
                  <a:cubicBezTo>
                    <a:pt x="2770" y="216"/>
                    <a:pt x="2582" y="1"/>
                    <a:pt x="2340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6"/>
            <p:cNvSpPr/>
            <p:nvPr/>
          </p:nvSpPr>
          <p:spPr>
            <a:xfrm>
              <a:off x="1886100" y="3198225"/>
              <a:ext cx="203675" cy="249375"/>
            </a:xfrm>
            <a:custGeom>
              <a:avLst/>
              <a:gdLst/>
              <a:ahLst/>
              <a:cxnLst/>
              <a:rect l="l" t="t" r="r" b="b"/>
              <a:pathLst>
                <a:path w="8147" h="9975" extrusionOk="0">
                  <a:moveTo>
                    <a:pt x="3119" y="1"/>
                  </a:moveTo>
                  <a:lnTo>
                    <a:pt x="3119" y="4302"/>
                  </a:lnTo>
                  <a:lnTo>
                    <a:pt x="135" y="9437"/>
                  </a:lnTo>
                  <a:cubicBezTo>
                    <a:pt x="1" y="9679"/>
                    <a:pt x="189" y="9975"/>
                    <a:pt x="458" y="9975"/>
                  </a:cubicBezTo>
                  <a:lnTo>
                    <a:pt x="7689" y="9975"/>
                  </a:lnTo>
                  <a:cubicBezTo>
                    <a:pt x="7985" y="9975"/>
                    <a:pt x="8146" y="9679"/>
                    <a:pt x="8012" y="9437"/>
                  </a:cubicBezTo>
                  <a:lnTo>
                    <a:pt x="5055" y="430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6"/>
            <p:cNvSpPr/>
            <p:nvPr/>
          </p:nvSpPr>
          <p:spPr>
            <a:xfrm>
              <a:off x="1894850" y="3326600"/>
              <a:ext cx="186850" cy="114950"/>
            </a:xfrm>
            <a:custGeom>
              <a:avLst/>
              <a:gdLst/>
              <a:ahLst/>
              <a:cxnLst/>
              <a:rect l="l" t="t" r="r" b="b"/>
              <a:pathLst>
                <a:path w="7474" h="4598" extrusionOk="0">
                  <a:moveTo>
                    <a:pt x="2581" y="1"/>
                  </a:moveTo>
                  <a:lnTo>
                    <a:pt x="27" y="4436"/>
                  </a:lnTo>
                  <a:cubicBezTo>
                    <a:pt x="0" y="4490"/>
                    <a:pt x="0" y="4517"/>
                    <a:pt x="27" y="4544"/>
                  </a:cubicBezTo>
                  <a:cubicBezTo>
                    <a:pt x="27" y="4571"/>
                    <a:pt x="54" y="4598"/>
                    <a:pt x="108" y="4598"/>
                  </a:cubicBezTo>
                  <a:lnTo>
                    <a:pt x="7339" y="4598"/>
                  </a:lnTo>
                  <a:cubicBezTo>
                    <a:pt x="7393" y="4598"/>
                    <a:pt x="7420" y="4571"/>
                    <a:pt x="7447" y="4544"/>
                  </a:cubicBezTo>
                  <a:cubicBezTo>
                    <a:pt x="7447" y="4517"/>
                    <a:pt x="7474" y="4490"/>
                    <a:pt x="7447" y="4436"/>
                  </a:cubicBezTo>
                  <a:lnTo>
                    <a:pt x="5458" y="995"/>
                  </a:lnTo>
                  <a:cubicBezTo>
                    <a:pt x="4705" y="995"/>
                    <a:pt x="3791" y="242"/>
                    <a:pt x="2581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6"/>
            <p:cNvSpPr/>
            <p:nvPr/>
          </p:nvSpPr>
          <p:spPr>
            <a:xfrm>
              <a:off x="1990950" y="3315550"/>
              <a:ext cx="73275" cy="115225"/>
            </a:xfrm>
            <a:custGeom>
              <a:avLst/>
              <a:gdLst/>
              <a:ahLst/>
              <a:cxnLst/>
              <a:rect l="l" t="t" r="r" b="b"/>
              <a:pathLst>
                <a:path w="2931" h="4609" extrusionOk="0">
                  <a:moveTo>
                    <a:pt x="281" y="0"/>
                  </a:moveTo>
                  <a:cubicBezTo>
                    <a:pt x="239" y="0"/>
                    <a:pt x="198" y="12"/>
                    <a:pt x="162" y="39"/>
                  </a:cubicBezTo>
                  <a:cubicBezTo>
                    <a:pt x="27" y="93"/>
                    <a:pt x="0" y="254"/>
                    <a:pt x="54" y="362"/>
                  </a:cubicBezTo>
                  <a:lnTo>
                    <a:pt x="2447" y="4475"/>
                  </a:lnTo>
                  <a:cubicBezTo>
                    <a:pt x="2484" y="4567"/>
                    <a:pt x="2571" y="4609"/>
                    <a:pt x="2656" y="4609"/>
                  </a:cubicBezTo>
                  <a:cubicBezTo>
                    <a:pt x="2696" y="4609"/>
                    <a:pt x="2735" y="4600"/>
                    <a:pt x="2770" y="4583"/>
                  </a:cubicBezTo>
                  <a:cubicBezTo>
                    <a:pt x="2904" y="4502"/>
                    <a:pt x="2931" y="4341"/>
                    <a:pt x="2877" y="4233"/>
                  </a:cubicBezTo>
                  <a:lnTo>
                    <a:pt x="484" y="120"/>
                  </a:lnTo>
                  <a:cubicBezTo>
                    <a:pt x="449" y="48"/>
                    <a:pt x="365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1953300" y="3186125"/>
              <a:ext cx="69925" cy="22200"/>
            </a:xfrm>
            <a:custGeom>
              <a:avLst/>
              <a:gdLst/>
              <a:ahLst/>
              <a:cxnLst/>
              <a:rect l="l" t="t" r="r" b="b"/>
              <a:pathLst>
                <a:path w="2797" h="888" extrusionOk="0">
                  <a:moveTo>
                    <a:pt x="458" y="1"/>
                  </a:moveTo>
                  <a:cubicBezTo>
                    <a:pt x="216" y="1"/>
                    <a:pt x="1" y="216"/>
                    <a:pt x="1" y="458"/>
                  </a:cubicBezTo>
                  <a:cubicBezTo>
                    <a:pt x="1" y="700"/>
                    <a:pt x="216" y="888"/>
                    <a:pt x="458" y="888"/>
                  </a:cubicBezTo>
                  <a:lnTo>
                    <a:pt x="2340" y="888"/>
                  </a:lnTo>
                  <a:cubicBezTo>
                    <a:pt x="2582" y="888"/>
                    <a:pt x="2797" y="700"/>
                    <a:pt x="2797" y="458"/>
                  </a:cubicBezTo>
                  <a:cubicBezTo>
                    <a:pt x="2797" y="216"/>
                    <a:pt x="2582" y="1"/>
                    <a:pt x="2340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6"/>
            <p:cNvSpPr/>
            <p:nvPr/>
          </p:nvSpPr>
          <p:spPr>
            <a:xfrm>
              <a:off x="1347075" y="3275525"/>
              <a:ext cx="434200" cy="184850"/>
            </a:xfrm>
            <a:custGeom>
              <a:avLst/>
              <a:gdLst/>
              <a:ahLst/>
              <a:cxnLst/>
              <a:rect l="l" t="t" r="r" b="b"/>
              <a:pathLst>
                <a:path w="17368" h="7394" extrusionOk="0">
                  <a:moveTo>
                    <a:pt x="350" y="0"/>
                  </a:moveTo>
                  <a:lnTo>
                    <a:pt x="1" y="7393"/>
                  </a:lnTo>
                  <a:lnTo>
                    <a:pt x="17368" y="7098"/>
                  </a:lnTo>
                  <a:lnTo>
                    <a:pt x="17368" y="807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6"/>
            <p:cNvSpPr/>
            <p:nvPr/>
          </p:nvSpPr>
          <p:spPr>
            <a:xfrm>
              <a:off x="1352450" y="3275525"/>
              <a:ext cx="428825" cy="68575"/>
            </a:xfrm>
            <a:custGeom>
              <a:avLst/>
              <a:gdLst/>
              <a:ahLst/>
              <a:cxnLst/>
              <a:rect l="l" t="t" r="r" b="b"/>
              <a:pathLst>
                <a:path w="17153" h="2743" extrusionOk="0">
                  <a:moveTo>
                    <a:pt x="135" y="0"/>
                  </a:moveTo>
                  <a:lnTo>
                    <a:pt x="1" y="2742"/>
                  </a:lnTo>
                  <a:lnTo>
                    <a:pt x="17153" y="2608"/>
                  </a:lnTo>
                  <a:lnTo>
                    <a:pt x="17153" y="80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6"/>
            <p:cNvSpPr/>
            <p:nvPr/>
          </p:nvSpPr>
          <p:spPr>
            <a:xfrm>
              <a:off x="1777900" y="3287625"/>
              <a:ext cx="49750" cy="165350"/>
            </a:xfrm>
            <a:custGeom>
              <a:avLst/>
              <a:gdLst/>
              <a:ahLst/>
              <a:cxnLst/>
              <a:rect l="l" t="t" r="r" b="b"/>
              <a:pathLst>
                <a:path w="1990" h="6614" extrusionOk="0">
                  <a:moveTo>
                    <a:pt x="0" y="0"/>
                  </a:moveTo>
                  <a:lnTo>
                    <a:pt x="135" y="6614"/>
                  </a:lnTo>
                  <a:lnTo>
                    <a:pt x="1990" y="6587"/>
                  </a:lnTo>
                  <a:lnTo>
                    <a:pt x="199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6"/>
            <p:cNvSpPr/>
            <p:nvPr/>
          </p:nvSpPr>
          <p:spPr>
            <a:xfrm>
              <a:off x="1342375" y="3263425"/>
              <a:ext cx="447650" cy="62525"/>
            </a:xfrm>
            <a:custGeom>
              <a:avLst/>
              <a:gdLst/>
              <a:ahLst/>
              <a:cxnLst/>
              <a:rect l="l" t="t" r="r" b="b"/>
              <a:pathLst>
                <a:path w="17906" h="2501" extrusionOk="0">
                  <a:moveTo>
                    <a:pt x="135" y="0"/>
                  </a:moveTo>
                  <a:lnTo>
                    <a:pt x="0" y="2259"/>
                  </a:lnTo>
                  <a:lnTo>
                    <a:pt x="17905" y="2501"/>
                  </a:lnTo>
                  <a:lnTo>
                    <a:pt x="17905" y="699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6"/>
            <p:cNvSpPr/>
            <p:nvPr/>
          </p:nvSpPr>
          <p:spPr>
            <a:xfrm>
              <a:off x="1790000" y="3278200"/>
              <a:ext cx="50425" cy="47750"/>
            </a:xfrm>
            <a:custGeom>
              <a:avLst/>
              <a:gdLst/>
              <a:ahLst/>
              <a:cxnLst/>
              <a:rect l="l" t="t" r="r" b="b"/>
              <a:pathLst>
                <a:path w="2017" h="1910" extrusionOk="0">
                  <a:moveTo>
                    <a:pt x="2016" y="1"/>
                  </a:moveTo>
                  <a:lnTo>
                    <a:pt x="0" y="108"/>
                  </a:lnTo>
                  <a:lnTo>
                    <a:pt x="0" y="1910"/>
                  </a:lnTo>
                  <a:lnTo>
                    <a:pt x="2016" y="1910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46"/>
          <p:cNvGrpSpPr/>
          <p:nvPr/>
        </p:nvGrpSpPr>
        <p:grpSpPr>
          <a:xfrm>
            <a:off x="440827" y="747541"/>
            <a:ext cx="644967" cy="564253"/>
            <a:chOff x="2827725" y="1977575"/>
            <a:chExt cx="475850" cy="416300"/>
          </a:xfrm>
        </p:grpSpPr>
        <p:sp>
          <p:nvSpPr>
            <p:cNvPr id="2417" name="Google Shape;2417;p46"/>
            <p:cNvSpPr/>
            <p:nvPr/>
          </p:nvSpPr>
          <p:spPr>
            <a:xfrm>
              <a:off x="2847200" y="1977875"/>
              <a:ext cx="456375" cy="415700"/>
            </a:xfrm>
            <a:custGeom>
              <a:avLst/>
              <a:gdLst/>
              <a:ahLst/>
              <a:cxnLst/>
              <a:rect l="l" t="t" r="r" b="b"/>
              <a:pathLst>
                <a:path w="18255" h="16628" extrusionOk="0">
                  <a:moveTo>
                    <a:pt x="9118" y="0"/>
                  </a:moveTo>
                  <a:cubicBezTo>
                    <a:pt x="6991" y="0"/>
                    <a:pt x="4867" y="813"/>
                    <a:pt x="3254" y="2440"/>
                  </a:cubicBezTo>
                  <a:cubicBezTo>
                    <a:pt x="1" y="5693"/>
                    <a:pt x="1" y="10962"/>
                    <a:pt x="3254" y="14188"/>
                  </a:cubicBezTo>
                  <a:cubicBezTo>
                    <a:pt x="4867" y="15815"/>
                    <a:pt x="6991" y="16628"/>
                    <a:pt x="9118" y="16628"/>
                  </a:cubicBezTo>
                  <a:cubicBezTo>
                    <a:pt x="11245" y="16628"/>
                    <a:pt x="13375" y="15815"/>
                    <a:pt x="15002" y="14188"/>
                  </a:cubicBezTo>
                  <a:cubicBezTo>
                    <a:pt x="18255" y="10962"/>
                    <a:pt x="18255" y="5693"/>
                    <a:pt x="15002" y="2440"/>
                  </a:cubicBezTo>
                  <a:cubicBezTo>
                    <a:pt x="13375" y="813"/>
                    <a:pt x="11245" y="0"/>
                    <a:pt x="9118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2827725" y="1977575"/>
              <a:ext cx="457725" cy="416300"/>
            </a:xfrm>
            <a:custGeom>
              <a:avLst/>
              <a:gdLst/>
              <a:ahLst/>
              <a:cxnLst/>
              <a:rect l="l" t="t" r="r" b="b"/>
              <a:pathLst>
                <a:path w="18309" h="16652" extrusionOk="0">
                  <a:moveTo>
                    <a:pt x="9161" y="0"/>
                  </a:moveTo>
                  <a:cubicBezTo>
                    <a:pt x="8534" y="0"/>
                    <a:pt x="7897" y="72"/>
                    <a:pt x="7259" y="220"/>
                  </a:cubicBezTo>
                  <a:cubicBezTo>
                    <a:pt x="2796" y="1269"/>
                    <a:pt x="0" y="5759"/>
                    <a:pt x="1049" y="10221"/>
                  </a:cubicBezTo>
                  <a:cubicBezTo>
                    <a:pt x="1948" y="14050"/>
                    <a:pt x="5361" y="16652"/>
                    <a:pt x="9147" y="16652"/>
                  </a:cubicBezTo>
                  <a:cubicBezTo>
                    <a:pt x="9774" y="16652"/>
                    <a:pt x="10411" y="16580"/>
                    <a:pt x="11049" y="16432"/>
                  </a:cubicBezTo>
                  <a:cubicBezTo>
                    <a:pt x="15512" y="15383"/>
                    <a:pt x="18308" y="10920"/>
                    <a:pt x="17260" y="6431"/>
                  </a:cubicBezTo>
                  <a:cubicBezTo>
                    <a:pt x="16360" y="2602"/>
                    <a:pt x="12948" y="0"/>
                    <a:pt x="9161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2858625" y="2006525"/>
              <a:ext cx="396575" cy="359075"/>
            </a:xfrm>
            <a:custGeom>
              <a:avLst/>
              <a:gdLst/>
              <a:ahLst/>
              <a:cxnLst/>
              <a:rect l="l" t="t" r="r" b="b"/>
              <a:pathLst>
                <a:path w="15863" h="14363" extrusionOk="0">
                  <a:moveTo>
                    <a:pt x="7938" y="0"/>
                  </a:moveTo>
                  <a:cubicBezTo>
                    <a:pt x="7359" y="0"/>
                    <a:pt x="6771" y="71"/>
                    <a:pt x="6184" y="218"/>
                  </a:cubicBezTo>
                  <a:cubicBezTo>
                    <a:pt x="2340" y="1159"/>
                    <a:pt x="1" y="5084"/>
                    <a:pt x="969" y="8929"/>
                  </a:cubicBezTo>
                  <a:cubicBezTo>
                    <a:pt x="1766" y="12186"/>
                    <a:pt x="4705" y="14363"/>
                    <a:pt x="7923" y="14363"/>
                  </a:cubicBezTo>
                  <a:cubicBezTo>
                    <a:pt x="8503" y="14363"/>
                    <a:pt x="9092" y="14292"/>
                    <a:pt x="9679" y="14144"/>
                  </a:cubicBezTo>
                  <a:cubicBezTo>
                    <a:pt x="13523" y="13177"/>
                    <a:pt x="15862" y="9278"/>
                    <a:pt x="14894" y="5434"/>
                  </a:cubicBezTo>
                  <a:cubicBezTo>
                    <a:pt x="14074" y="2177"/>
                    <a:pt x="11151" y="0"/>
                    <a:pt x="7938" y="0"/>
                  </a:cubicBezTo>
                  <a:close/>
                </a:path>
              </a:pathLst>
            </a:custGeom>
            <a:solidFill>
              <a:srgbClr val="DB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2900975" y="2018700"/>
              <a:ext cx="319275" cy="334050"/>
            </a:xfrm>
            <a:custGeom>
              <a:avLst/>
              <a:gdLst/>
              <a:ahLst/>
              <a:cxnLst/>
              <a:rect l="l" t="t" r="r" b="b"/>
              <a:pathLst>
                <a:path w="12771" h="13362" extrusionOk="0">
                  <a:moveTo>
                    <a:pt x="6748" y="0"/>
                  </a:moveTo>
                  <a:lnTo>
                    <a:pt x="6721" y="699"/>
                  </a:lnTo>
                  <a:cubicBezTo>
                    <a:pt x="6802" y="699"/>
                    <a:pt x="6910" y="699"/>
                    <a:pt x="6990" y="726"/>
                  </a:cubicBezTo>
                  <a:lnTo>
                    <a:pt x="7071" y="27"/>
                  </a:lnTo>
                  <a:cubicBezTo>
                    <a:pt x="6963" y="27"/>
                    <a:pt x="6856" y="27"/>
                    <a:pt x="6748" y="0"/>
                  </a:cubicBezTo>
                  <a:close/>
                  <a:moveTo>
                    <a:pt x="3092" y="887"/>
                  </a:moveTo>
                  <a:cubicBezTo>
                    <a:pt x="2985" y="941"/>
                    <a:pt x="2904" y="995"/>
                    <a:pt x="2796" y="1049"/>
                  </a:cubicBezTo>
                  <a:lnTo>
                    <a:pt x="3173" y="1640"/>
                  </a:lnTo>
                  <a:cubicBezTo>
                    <a:pt x="3253" y="1586"/>
                    <a:pt x="3361" y="1533"/>
                    <a:pt x="3442" y="1479"/>
                  </a:cubicBezTo>
                  <a:lnTo>
                    <a:pt x="3092" y="887"/>
                  </a:lnTo>
                  <a:close/>
                  <a:moveTo>
                    <a:pt x="10539" y="1560"/>
                  </a:moveTo>
                  <a:lnTo>
                    <a:pt x="10082" y="2070"/>
                  </a:lnTo>
                  <a:cubicBezTo>
                    <a:pt x="10163" y="2151"/>
                    <a:pt x="10243" y="2205"/>
                    <a:pt x="10324" y="2285"/>
                  </a:cubicBezTo>
                  <a:lnTo>
                    <a:pt x="10781" y="1775"/>
                  </a:lnTo>
                  <a:cubicBezTo>
                    <a:pt x="10700" y="1694"/>
                    <a:pt x="10620" y="1613"/>
                    <a:pt x="10539" y="1560"/>
                  </a:cubicBezTo>
                  <a:close/>
                  <a:moveTo>
                    <a:pt x="404" y="3952"/>
                  </a:moveTo>
                  <a:cubicBezTo>
                    <a:pt x="350" y="4060"/>
                    <a:pt x="323" y="4167"/>
                    <a:pt x="269" y="4275"/>
                  </a:cubicBezTo>
                  <a:lnTo>
                    <a:pt x="914" y="4517"/>
                  </a:lnTo>
                  <a:cubicBezTo>
                    <a:pt x="968" y="4409"/>
                    <a:pt x="995" y="4329"/>
                    <a:pt x="1022" y="4221"/>
                  </a:cubicBezTo>
                  <a:lnTo>
                    <a:pt x="404" y="3952"/>
                  </a:lnTo>
                  <a:close/>
                  <a:moveTo>
                    <a:pt x="12717" y="5001"/>
                  </a:moveTo>
                  <a:lnTo>
                    <a:pt x="12044" y="5189"/>
                  </a:lnTo>
                  <a:cubicBezTo>
                    <a:pt x="12071" y="5270"/>
                    <a:pt x="12098" y="5377"/>
                    <a:pt x="12098" y="5458"/>
                  </a:cubicBezTo>
                  <a:lnTo>
                    <a:pt x="12770" y="5323"/>
                  </a:lnTo>
                  <a:cubicBezTo>
                    <a:pt x="12770" y="5216"/>
                    <a:pt x="12743" y="5108"/>
                    <a:pt x="12717" y="5001"/>
                  </a:cubicBezTo>
                  <a:close/>
                  <a:moveTo>
                    <a:pt x="672" y="7877"/>
                  </a:moveTo>
                  <a:lnTo>
                    <a:pt x="0" y="8012"/>
                  </a:lnTo>
                  <a:lnTo>
                    <a:pt x="0" y="8039"/>
                  </a:lnTo>
                  <a:cubicBezTo>
                    <a:pt x="27" y="8146"/>
                    <a:pt x="54" y="8254"/>
                    <a:pt x="81" y="8361"/>
                  </a:cubicBezTo>
                  <a:lnTo>
                    <a:pt x="753" y="8173"/>
                  </a:lnTo>
                  <a:cubicBezTo>
                    <a:pt x="726" y="8092"/>
                    <a:pt x="699" y="7985"/>
                    <a:pt x="672" y="7904"/>
                  </a:cubicBezTo>
                  <a:lnTo>
                    <a:pt x="672" y="7877"/>
                  </a:lnTo>
                  <a:close/>
                  <a:moveTo>
                    <a:pt x="11883" y="8845"/>
                  </a:moveTo>
                  <a:cubicBezTo>
                    <a:pt x="11829" y="8953"/>
                    <a:pt x="11802" y="9033"/>
                    <a:pt x="11776" y="9141"/>
                  </a:cubicBezTo>
                  <a:lnTo>
                    <a:pt x="12394" y="9383"/>
                  </a:lnTo>
                  <a:cubicBezTo>
                    <a:pt x="12448" y="9302"/>
                    <a:pt x="12475" y="9195"/>
                    <a:pt x="12501" y="9087"/>
                  </a:cubicBezTo>
                  <a:lnTo>
                    <a:pt x="11883" y="8845"/>
                  </a:lnTo>
                  <a:close/>
                  <a:moveTo>
                    <a:pt x="2474" y="11103"/>
                  </a:moveTo>
                  <a:lnTo>
                    <a:pt x="2017" y="11587"/>
                  </a:lnTo>
                  <a:cubicBezTo>
                    <a:pt x="2097" y="11668"/>
                    <a:pt x="2178" y="11749"/>
                    <a:pt x="2259" y="11802"/>
                  </a:cubicBezTo>
                  <a:lnTo>
                    <a:pt x="2716" y="11292"/>
                  </a:lnTo>
                  <a:cubicBezTo>
                    <a:pt x="2635" y="11238"/>
                    <a:pt x="2554" y="11157"/>
                    <a:pt x="2474" y="11103"/>
                  </a:cubicBezTo>
                  <a:close/>
                  <a:moveTo>
                    <a:pt x="9625" y="11722"/>
                  </a:moveTo>
                  <a:cubicBezTo>
                    <a:pt x="9544" y="11776"/>
                    <a:pt x="9437" y="11829"/>
                    <a:pt x="9356" y="11883"/>
                  </a:cubicBezTo>
                  <a:lnTo>
                    <a:pt x="9706" y="12474"/>
                  </a:lnTo>
                  <a:cubicBezTo>
                    <a:pt x="9813" y="12421"/>
                    <a:pt x="9894" y="12367"/>
                    <a:pt x="10001" y="12313"/>
                  </a:cubicBezTo>
                  <a:lnTo>
                    <a:pt x="9625" y="11722"/>
                  </a:lnTo>
                  <a:close/>
                  <a:moveTo>
                    <a:pt x="5780" y="12636"/>
                  </a:moveTo>
                  <a:lnTo>
                    <a:pt x="5727" y="13335"/>
                  </a:lnTo>
                  <a:cubicBezTo>
                    <a:pt x="5834" y="13335"/>
                    <a:pt x="5942" y="13362"/>
                    <a:pt x="6049" y="13362"/>
                  </a:cubicBezTo>
                  <a:lnTo>
                    <a:pt x="6076" y="12663"/>
                  </a:lnTo>
                  <a:cubicBezTo>
                    <a:pt x="5996" y="12663"/>
                    <a:pt x="5888" y="12663"/>
                    <a:pt x="5780" y="12636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3037400" y="2166550"/>
              <a:ext cx="38350" cy="38350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780" y="1"/>
                  </a:moveTo>
                  <a:cubicBezTo>
                    <a:pt x="350" y="1"/>
                    <a:pt x="1" y="350"/>
                    <a:pt x="1" y="780"/>
                  </a:cubicBezTo>
                  <a:cubicBezTo>
                    <a:pt x="1" y="1184"/>
                    <a:pt x="350" y="1533"/>
                    <a:pt x="780" y="1533"/>
                  </a:cubicBezTo>
                  <a:cubicBezTo>
                    <a:pt x="1211" y="1533"/>
                    <a:pt x="1533" y="1184"/>
                    <a:pt x="1533" y="780"/>
                  </a:cubicBezTo>
                  <a:cubicBezTo>
                    <a:pt x="1533" y="350"/>
                    <a:pt x="1211" y="1"/>
                    <a:pt x="780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3032700" y="2166550"/>
              <a:ext cx="38350" cy="38350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753" y="1"/>
                  </a:moveTo>
                  <a:cubicBezTo>
                    <a:pt x="350" y="1"/>
                    <a:pt x="1" y="350"/>
                    <a:pt x="1" y="780"/>
                  </a:cubicBezTo>
                  <a:cubicBezTo>
                    <a:pt x="1" y="1184"/>
                    <a:pt x="350" y="1533"/>
                    <a:pt x="753" y="1533"/>
                  </a:cubicBezTo>
                  <a:cubicBezTo>
                    <a:pt x="1184" y="1533"/>
                    <a:pt x="1533" y="1184"/>
                    <a:pt x="1533" y="780"/>
                  </a:cubicBezTo>
                  <a:cubicBezTo>
                    <a:pt x="1533" y="350"/>
                    <a:pt x="1184" y="1"/>
                    <a:pt x="753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2876775" y="2006600"/>
              <a:ext cx="179475" cy="358250"/>
            </a:xfrm>
            <a:custGeom>
              <a:avLst/>
              <a:gdLst/>
              <a:ahLst/>
              <a:cxnLst/>
              <a:rect l="l" t="t" r="r" b="b"/>
              <a:pathLst>
                <a:path w="7179" h="14330" extrusionOk="0">
                  <a:moveTo>
                    <a:pt x="7071" y="0"/>
                  </a:moveTo>
                  <a:cubicBezTo>
                    <a:pt x="3146" y="54"/>
                    <a:pt x="1" y="3253"/>
                    <a:pt x="1" y="7178"/>
                  </a:cubicBezTo>
                  <a:cubicBezTo>
                    <a:pt x="1" y="11077"/>
                    <a:pt x="3146" y="14276"/>
                    <a:pt x="7071" y="14330"/>
                  </a:cubicBezTo>
                  <a:lnTo>
                    <a:pt x="7179" y="14330"/>
                  </a:lnTo>
                  <a:cubicBezTo>
                    <a:pt x="3415" y="14141"/>
                    <a:pt x="404" y="10996"/>
                    <a:pt x="404" y="7178"/>
                  </a:cubicBezTo>
                  <a:cubicBezTo>
                    <a:pt x="404" y="3334"/>
                    <a:pt x="3415" y="189"/>
                    <a:pt x="7179" y="0"/>
                  </a:cubicBezTo>
                  <a:close/>
                </a:path>
              </a:pathLst>
            </a:custGeom>
            <a:solidFill>
              <a:srgbClr val="A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2939950" y="2117500"/>
              <a:ext cx="112275" cy="63875"/>
            </a:xfrm>
            <a:custGeom>
              <a:avLst/>
              <a:gdLst/>
              <a:ahLst/>
              <a:cxnLst/>
              <a:rect l="l" t="t" r="r" b="b"/>
              <a:pathLst>
                <a:path w="4491" h="2555" extrusionOk="0">
                  <a:moveTo>
                    <a:pt x="238" y="0"/>
                  </a:moveTo>
                  <a:cubicBezTo>
                    <a:pt x="162" y="0"/>
                    <a:pt x="90" y="36"/>
                    <a:pt x="54" y="108"/>
                  </a:cubicBezTo>
                  <a:cubicBezTo>
                    <a:pt x="1" y="215"/>
                    <a:pt x="28" y="350"/>
                    <a:pt x="135" y="404"/>
                  </a:cubicBezTo>
                  <a:lnTo>
                    <a:pt x="4141" y="2527"/>
                  </a:lnTo>
                  <a:cubicBezTo>
                    <a:pt x="4177" y="2545"/>
                    <a:pt x="4215" y="2554"/>
                    <a:pt x="4253" y="2554"/>
                  </a:cubicBezTo>
                  <a:cubicBezTo>
                    <a:pt x="4329" y="2554"/>
                    <a:pt x="4401" y="2518"/>
                    <a:pt x="4437" y="2447"/>
                  </a:cubicBezTo>
                  <a:cubicBezTo>
                    <a:pt x="4490" y="2339"/>
                    <a:pt x="4437" y="2205"/>
                    <a:pt x="4329" y="2151"/>
                  </a:cubicBezTo>
                  <a:lnTo>
                    <a:pt x="350" y="27"/>
                  </a:lnTo>
                  <a:cubicBezTo>
                    <a:pt x="314" y="9"/>
                    <a:pt x="275" y="0"/>
                    <a:pt x="23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2992375" y="2189400"/>
              <a:ext cx="52450" cy="33925"/>
            </a:xfrm>
            <a:custGeom>
              <a:avLst/>
              <a:gdLst/>
              <a:ahLst/>
              <a:cxnLst/>
              <a:rect l="l" t="t" r="r" b="b"/>
              <a:pathLst>
                <a:path w="2098" h="1357" extrusionOk="0">
                  <a:moveTo>
                    <a:pt x="1835" y="1"/>
                  </a:moveTo>
                  <a:cubicBezTo>
                    <a:pt x="1796" y="1"/>
                    <a:pt x="1757" y="10"/>
                    <a:pt x="1721" y="28"/>
                  </a:cubicBezTo>
                  <a:lnTo>
                    <a:pt x="135" y="942"/>
                  </a:lnTo>
                  <a:cubicBezTo>
                    <a:pt x="54" y="996"/>
                    <a:pt x="1" y="1130"/>
                    <a:pt x="54" y="1238"/>
                  </a:cubicBezTo>
                  <a:cubicBezTo>
                    <a:pt x="108" y="1309"/>
                    <a:pt x="186" y="1357"/>
                    <a:pt x="263" y="1357"/>
                  </a:cubicBezTo>
                  <a:cubicBezTo>
                    <a:pt x="302" y="1357"/>
                    <a:pt x="341" y="1345"/>
                    <a:pt x="377" y="1318"/>
                  </a:cubicBezTo>
                  <a:lnTo>
                    <a:pt x="1963" y="404"/>
                  </a:lnTo>
                  <a:cubicBezTo>
                    <a:pt x="2071" y="350"/>
                    <a:pt x="2098" y="216"/>
                    <a:pt x="2044" y="108"/>
                  </a:cubicBezTo>
                  <a:cubicBezTo>
                    <a:pt x="1990" y="37"/>
                    <a:pt x="1912" y="1"/>
                    <a:pt x="1835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3042125" y="2175975"/>
              <a:ext cx="19500" cy="19500"/>
            </a:xfrm>
            <a:custGeom>
              <a:avLst/>
              <a:gdLst/>
              <a:ahLst/>
              <a:cxnLst/>
              <a:rect l="l" t="t" r="r" b="b"/>
              <a:pathLst>
                <a:path w="780" h="780" extrusionOk="0">
                  <a:moveTo>
                    <a:pt x="376" y="0"/>
                  </a:moveTo>
                  <a:cubicBezTo>
                    <a:pt x="188" y="0"/>
                    <a:pt x="0" y="188"/>
                    <a:pt x="0" y="403"/>
                  </a:cubicBezTo>
                  <a:cubicBezTo>
                    <a:pt x="0" y="592"/>
                    <a:pt x="188" y="780"/>
                    <a:pt x="376" y="780"/>
                  </a:cubicBezTo>
                  <a:cubicBezTo>
                    <a:pt x="591" y="780"/>
                    <a:pt x="780" y="592"/>
                    <a:pt x="780" y="403"/>
                  </a:cubicBezTo>
                  <a:cubicBezTo>
                    <a:pt x="780" y="188"/>
                    <a:pt x="591" y="0"/>
                    <a:pt x="376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47"/>
          <p:cNvSpPr txBox="1">
            <a:spLocks noGrp="1"/>
          </p:cNvSpPr>
          <p:nvPr>
            <p:ph type="title"/>
          </p:nvPr>
        </p:nvSpPr>
        <p:spPr>
          <a:xfrm>
            <a:off x="1530493" y="488814"/>
            <a:ext cx="6083014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dirty="0">
                <a:solidFill>
                  <a:schemeClr val="accent4"/>
                </a:solidFill>
              </a:rPr>
              <a:t>Важни качеств</a:t>
            </a:r>
            <a:r>
              <a:rPr lang="bg-BG" sz="3200" dirty="0"/>
              <a:t>а на учителя:</a:t>
            </a:r>
            <a:endParaRPr sz="3200" dirty="0">
              <a:solidFill>
                <a:schemeClr val="accent3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5D196FE-0029-7AD2-CCFE-304C1DDEA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6708" y="1318209"/>
            <a:ext cx="6879194" cy="2853308"/>
          </a:xfrm>
        </p:spPr>
        <p:txBody>
          <a:bodyPr/>
          <a:lstStyle/>
          <a:p>
            <a:pPr marL="0" indent="139700" algn="l"/>
            <a:r>
              <a:rPr lang="bg-BG" sz="2000" dirty="0">
                <a:latin typeface="+mj-lt"/>
              </a:rPr>
              <a:t>– да бъде гъвкав към различни стилове на учене;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разработва съвременни техники на преподаване;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улеснява процеса на обучение на децата;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прилага практически стратегии;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бъде водач и ментор (а не непременно приятел);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поставя високи очаквания;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се движи свободно сред децата, за да наблюдава и подпомага техния напредък;</a:t>
            </a:r>
          </a:p>
          <a:p>
            <a:pPr marL="0" indent="139700" algn="l"/>
            <a:r>
              <a:rPr lang="bg-BG" sz="2000" dirty="0">
                <a:latin typeface="+mj-lt"/>
              </a:rPr>
              <a:t>– да си води записки.</a:t>
            </a:r>
          </a:p>
          <a:p>
            <a:endParaRPr lang="bg-BG" dirty="0"/>
          </a:p>
        </p:txBody>
      </p:sp>
      <p:grpSp>
        <p:nvGrpSpPr>
          <p:cNvPr id="2464" name="Google Shape;2464;p47"/>
          <p:cNvGrpSpPr/>
          <p:nvPr/>
        </p:nvGrpSpPr>
        <p:grpSpPr>
          <a:xfrm flipH="1">
            <a:off x="-828237" y="1661038"/>
            <a:ext cx="1781958" cy="3623037"/>
            <a:chOff x="6429450" y="1062700"/>
            <a:chExt cx="797975" cy="1622425"/>
          </a:xfrm>
        </p:grpSpPr>
        <p:sp>
          <p:nvSpPr>
            <p:cNvPr id="2465" name="Google Shape;2465;p47"/>
            <p:cNvSpPr/>
            <p:nvPr/>
          </p:nvSpPr>
          <p:spPr>
            <a:xfrm>
              <a:off x="6429450" y="1062700"/>
              <a:ext cx="797975" cy="1622425"/>
            </a:xfrm>
            <a:custGeom>
              <a:avLst/>
              <a:gdLst/>
              <a:ahLst/>
              <a:cxnLst/>
              <a:rect l="l" t="t" r="r" b="b"/>
              <a:pathLst>
                <a:path w="31919" h="64897" extrusionOk="0">
                  <a:moveTo>
                    <a:pt x="1" y="1"/>
                  </a:moveTo>
                  <a:lnTo>
                    <a:pt x="1" y="64896"/>
                  </a:lnTo>
                  <a:lnTo>
                    <a:pt x="31918" y="64896"/>
                  </a:lnTo>
                  <a:lnTo>
                    <a:pt x="3191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>
              <a:off x="6432725" y="1100850"/>
              <a:ext cx="695600" cy="1490275"/>
            </a:xfrm>
            <a:custGeom>
              <a:avLst/>
              <a:gdLst/>
              <a:ahLst/>
              <a:cxnLst/>
              <a:rect l="l" t="t" r="r" b="b"/>
              <a:pathLst>
                <a:path w="27824" h="59611" extrusionOk="0">
                  <a:moveTo>
                    <a:pt x="0" y="1"/>
                  </a:moveTo>
                  <a:lnTo>
                    <a:pt x="0" y="59611"/>
                  </a:lnTo>
                  <a:lnTo>
                    <a:pt x="27823" y="59611"/>
                  </a:lnTo>
                  <a:lnTo>
                    <a:pt x="2782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>
              <a:off x="6492275" y="1136225"/>
              <a:ext cx="601150" cy="1419550"/>
            </a:xfrm>
            <a:custGeom>
              <a:avLst/>
              <a:gdLst/>
              <a:ahLst/>
              <a:cxnLst/>
              <a:rect l="l" t="t" r="r" b="b"/>
              <a:pathLst>
                <a:path w="24046" h="56782" extrusionOk="0">
                  <a:moveTo>
                    <a:pt x="0" y="0"/>
                  </a:moveTo>
                  <a:lnTo>
                    <a:pt x="0" y="56781"/>
                  </a:lnTo>
                  <a:lnTo>
                    <a:pt x="24045" y="56781"/>
                  </a:lnTo>
                  <a:lnTo>
                    <a:pt x="24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>
              <a:off x="6449000" y="1330225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>
              <a:off x="6449000" y="1583800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>
              <a:off x="6449000" y="1837375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0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>
              <a:off x="6449000" y="2090950"/>
              <a:ext cx="659775" cy="17225"/>
            </a:xfrm>
            <a:custGeom>
              <a:avLst/>
              <a:gdLst/>
              <a:ahLst/>
              <a:cxnLst/>
              <a:rect l="l" t="t" r="r" b="b"/>
              <a:pathLst>
                <a:path w="26391" h="689" extrusionOk="0">
                  <a:moveTo>
                    <a:pt x="0" y="0"/>
                  </a:moveTo>
                  <a:lnTo>
                    <a:pt x="0" y="689"/>
                  </a:lnTo>
                  <a:lnTo>
                    <a:pt x="26390" y="689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>
              <a:off x="650947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4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>
              <a:off x="6523900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>
              <a:off x="6607650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3" y="4802"/>
                  </a:cubicBezTo>
                  <a:lnTo>
                    <a:pt x="2401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8" y="671"/>
                    <a:pt x="2308" y="503"/>
                  </a:cubicBezTo>
                  <a:lnTo>
                    <a:pt x="230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>
              <a:off x="6622075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43" y="0"/>
                  </a:moveTo>
                  <a:cubicBezTo>
                    <a:pt x="112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50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>
              <a:off x="670582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3" y="4802"/>
                  </a:cubicBezTo>
                  <a:lnTo>
                    <a:pt x="2401" y="4802"/>
                  </a:lnTo>
                  <a:cubicBezTo>
                    <a:pt x="2941" y="4802"/>
                    <a:pt x="3015" y="4635"/>
                    <a:pt x="3015" y="4318"/>
                  </a:cubicBezTo>
                  <a:lnTo>
                    <a:pt x="3015" y="1899"/>
                  </a:lnTo>
                  <a:cubicBezTo>
                    <a:pt x="3015" y="1359"/>
                    <a:pt x="2327" y="671"/>
                    <a:pt x="2327" y="503"/>
                  </a:cubicBezTo>
                  <a:lnTo>
                    <a:pt x="232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>
              <a:off x="6720250" y="1946250"/>
              <a:ext cx="46075" cy="24675"/>
            </a:xfrm>
            <a:custGeom>
              <a:avLst/>
              <a:gdLst/>
              <a:ahLst/>
              <a:cxnLst/>
              <a:rect l="l" t="t" r="r" b="b"/>
              <a:pathLst>
                <a:path w="1843" h="987" extrusionOk="0">
                  <a:moveTo>
                    <a:pt x="242" y="0"/>
                  </a:moveTo>
                  <a:cubicBezTo>
                    <a:pt x="112" y="0"/>
                    <a:pt x="0" y="112"/>
                    <a:pt x="0" y="242"/>
                  </a:cubicBezTo>
                  <a:lnTo>
                    <a:pt x="0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50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>
              <a:off x="6804000" y="1970900"/>
              <a:ext cx="75850" cy="120075"/>
            </a:xfrm>
            <a:custGeom>
              <a:avLst/>
              <a:gdLst/>
              <a:ahLst/>
              <a:cxnLst/>
              <a:rect l="l" t="t" r="r" b="b"/>
              <a:pathLst>
                <a:path w="3034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0" y="1359"/>
                    <a:pt x="0" y="1899"/>
                  </a:cubicBezTo>
                  <a:lnTo>
                    <a:pt x="0" y="4318"/>
                  </a:lnTo>
                  <a:cubicBezTo>
                    <a:pt x="0" y="4635"/>
                    <a:pt x="93" y="4802"/>
                    <a:pt x="633" y="4802"/>
                  </a:cubicBezTo>
                  <a:lnTo>
                    <a:pt x="2401" y="4802"/>
                  </a:lnTo>
                  <a:cubicBezTo>
                    <a:pt x="2960" y="4802"/>
                    <a:pt x="3034" y="4635"/>
                    <a:pt x="3034" y="4318"/>
                  </a:cubicBezTo>
                  <a:lnTo>
                    <a:pt x="3034" y="1899"/>
                  </a:lnTo>
                  <a:cubicBezTo>
                    <a:pt x="3034" y="1359"/>
                    <a:pt x="2327" y="671"/>
                    <a:pt x="2327" y="503"/>
                  </a:cubicBezTo>
                  <a:lnTo>
                    <a:pt x="232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>
              <a:off x="6818425" y="1946250"/>
              <a:ext cx="46550" cy="24675"/>
            </a:xfrm>
            <a:custGeom>
              <a:avLst/>
              <a:gdLst/>
              <a:ahLst/>
              <a:cxnLst/>
              <a:rect l="l" t="t" r="r" b="b"/>
              <a:pathLst>
                <a:path w="1862" h="987" extrusionOk="0">
                  <a:moveTo>
                    <a:pt x="242" y="0"/>
                  </a:moveTo>
                  <a:cubicBezTo>
                    <a:pt x="112" y="0"/>
                    <a:pt x="0" y="112"/>
                    <a:pt x="0" y="242"/>
                  </a:cubicBezTo>
                  <a:lnTo>
                    <a:pt x="0" y="987"/>
                  </a:lnTo>
                  <a:lnTo>
                    <a:pt x="1861" y="987"/>
                  </a:lnTo>
                  <a:lnTo>
                    <a:pt x="1861" y="242"/>
                  </a:lnTo>
                  <a:cubicBezTo>
                    <a:pt x="1861" y="112"/>
                    <a:pt x="1750" y="0"/>
                    <a:pt x="1619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>
              <a:off x="6902625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690" y="1"/>
                  </a:moveTo>
                  <a:lnTo>
                    <a:pt x="690" y="503"/>
                  </a:lnTo>
                  <a:cubicBezTo>
                    <a:pt x="690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15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>
              <a:off x="6917050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01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>
              <a:off x="7000800" y="1970900"/>
              <a:ext cx="75400" cy="120075"/>
            </a:xfrm>
            <a:custGeom>
              <a:avLst/>
              <a:gdLst/>
              <a:ahLst/>
              <a:cxnLst/>
              <a:rect l="l" t="t" r="r" b="b"/>
              <a:pathLst>
                <a:path w="3016" h="4803" extrusionOk="0">
                  <a:moveTo>
                    <a:pt x="708" y="1"/>
                  </a:moveTo>
                  <a:lnTo>
                    <a:pt x="708" y="503"/>
                  </a:lnTo>
                  <a:cubicBezTo>
                    <a:pt x="708" y="671"/>
                    <a:pt x="1" y="1359"/>
                    <a:pt x="1" y="1899"/>
                  </a:cubicBezTo>
                  <a:lnTo>
                    <a:pt x="1" y="4318"/>
                  </a:lnTo>
                  <a:cubicBezTo>
                    <a:pt x="1" y="4635"/>
                    <a:pt x="75" y="4802"/>
                    <a:pt x="634" y="4802"/>
                  </a:cubicBezTo>
                  <a:lnTo>
                    <a:pt x="2383" y="4802"/>
                  </a:lnTo>
                  <a:cubicBezTo>
                    <a:pt x="2941" y="4802"/>
                    <a:pt x="3016" y="4635"/>
                    <a:pt x="3016" y="4318"/>
                  </a:cubicBezTo>
                  <a:lnTo>
                    <a:pt x="3016" y="1899"/>
                  </a:lnTo>
                  <a:cubicBezTo>
                    <a:pt x="3016" y="1359"/>
                    <a:pt x="2309" y="671"/>
                    <a:pt x="2309" y="503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>
              <a:off x="7015225" y="1946250"/>
              <a:ext cx="46100" cy="24675"/>
            </a:xfrm>
            <a:custGeom>
              <a:avLst/>
              <a:gdLst/>
              <a:ahLst/>
              <a:cxnLst/>
              <a:rect l="l" t="t" r="r" b="b"/>
              <a:pathLst>
                <a:path w="1844" h="987" extrusionOk="0">
                  <a:moveTo>
                    <a:pt x="224" y="0"/>
                  </a:moveTo>
                  <a:cubicBezTo>
                    <a:pt x="94" y="0"/>
                    <a:pt x="1" y="112"/>
                    <a:pt x="1" y="242"/>
                  </a:cubicBezTo>
                  <a:lnTo>
                    <a:pt x="1" y="987"/>
                  </a:lnTo>
                  <a:lnTo>
                    <a:pt x="1843" y="987"/>
                  </a:lnTo>
                  <a:lnTo>
                    <a:pt x="1843" y="242"/>
                  </a:lnTo>
                  <a:cubicBezTo>
                    <a:pt x="1843" y="112"/>
                    <a:pt x="1732" y="0"/>
                    <a:pt x="1620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>
              <a:off x="6449000" y="2344050"/>
              <a:ext cx="659775" cy="17700"/>
            </a:xfrm>
            <a:custGeom>
              <a:avLst/>
              <a:gdLst/>
              <a:ahLst/>
              <a:cxnLst/>
              <a:rect l="l" t="t" r="r" b="b"/>
              <a:pathLst>
                <a:path w="26391" h="708" extrusionOk="0">
                  <a:moveTo>
                    <a:pt x="0" y="1"/>
                  </a:moveTo>
                  <a:lnTo>
                    <a:pt x="0" y="708"/>
                  </a:lnTo>
                  <a:lnTo>
                    <a:pt x="26390" y="708"/>
                  </a:lnTo>
                  <a:lnTo>
                    <a:pt x="2639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>
              <a:off x="699475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80" y="6794"/>
                    <a:pt x="634" y="6794"/>
                  </a:cubicBezTo>
                  <a:cubicBezTo>
                    <a:pt x="987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>
              <a:off x="6998950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38" y="0"/>
                    <a:pt x="0" y="56"/>
                    <a:pt x="0" y="112"/>
                  </a:cubicBezTo>
                  <a:lnTo>
                    <a:pt x="0" y="2885"/>
                  </a:lnTo>
                  <a:cubicBezTo>
                    <a:pt x="0" y="2941"/>
                    <a:pt x="38" y="2996"/>
                    <a:pt x="112" y="2996"/>
                  </a:cubicBezTo>
                  <a:cubicBezTo>
                    <a:pt x="168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68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>
              <a:off x="6991025" y="1384675"/>
              <a:ext cx="39125" cy="4675"/>
            </a:xfrm>
            <a:custGeom>
              <a:avLst/>
              <a:gdLst/>
              <a:ahLst/>
              <a:cxnLst/>
              <a:rect l="l" t="t" r="r" b="b"/>
              <a:pathLst>
                <a:path w="1565" h="187" extrusionOk="0">
                  <a:moveTo>
                    <a:pt x="94" y="0"/>
                  </a:moveTo>
                  <a:cubicBezTo>
                    <a:pt x="57" y="0"/>
                    <a:pt x="1" y="37"/>
                    <a:pt x="1" y="93"/>
                  </a:cubicBezTo>
                  <a:cubicBezTo>
                    <a:pt x="1" y="130"/>
                    <a:pt x="57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>
              <a:off x="6934750" y="1387450"/>
              <a:ext cx="31650" cy="169850"/>
            </a:xfrm>
            <a:custGeom>
              <a:avLst/>
              <a:gdLst/>
              <a:ahLst/>
              <a:cxnLst/>
              <a:rect l="l" t="t" r="r" b="b"/>
              <a:pathLst>
                <a:path w="1266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79" y="6794"/>
                    <a:pt x="633" y="6794"/>
                  </a:cubicBezTo>
                  <a:cubicBezTo>
                    <a:pt x="986" y="6794"/>
                    <a:pt x="1266" y="6515"/>
                    <a:pt x="1266" y="6161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>
              <a:off x="6931025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3" y="0"/>
                  </a:moveTo>
                  <a:cubicBezTo>
                    <a:pt x="37" y="0"/>
                    <a:pt x="0" y="37"/>
                    <a:pt x="0" y="93"/>
                  </a:cubicBezTo>
                  <a:cubicBezTo>
                    <a:pt x="0" y="130"/>
                    <a:pt x="37" y="186"/>
                    <a:pt x="93" y="186"/>
                  </a:cubicBezTo>
                  <a:lnTo>
                    <a:pt x="1470" y="186"/>
                  </a:lnTo>
                  <a:cubicBezTo>
                    <a:pt x="1526" y="186"/>
                    <a:pt x="1563" y="130"/>
                    <a:pt x="1563" y="93"/>
                  </a:cubicBezTo>
                  <a:cubicBezTo>
                    <a:pt x="1563" y="37"/>
                    <a:pt x="1526" y="0"/>
                    <a:pt x="147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>
              <a:off x="6938000" y="1396775"/>
              <a:ext cx="7925" cy="74925"/>
            </a:xfrm>
            <a:custGeom>
              <a:avLst/>
              <a:gdLst/>
              <a:ahLst/>
              <a:cxnLst/>
              <a:rect l="l" t="t" r="r" b="b"/>
              <a:pathLst>
                <a:path w="317" h="2997" extrusionOk="0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lnTo>
                    <a:pt x="0" y="2829"/>
                  </a:lnTo>
                  <a:cubicBezTo>
                    <a:pt x="0" y="2922"/>
                    <a:pt x="75" y="2996"/>
                    <a:pt x="168" y="2996"/>
                  </a:cubicBezTo>
                  <a:cubicBezTo>
                    <a:pt x="242" y="2996"/>
                    <a:pt x="317" y="2922"/>
                    <a:pt x="317" y="2829"/>
                  </a:cubicBezTo>
                  <a:lnTo>
                    <a:pt x="317" y="168"/>
                  </a:lnTo>
                  <a:cubicBezTo>
                    <a:pt x="317" y="75"/>
                    <a:pt x="242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687425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98" y="6794"/>
                    <a:pt x="652" y="6794"/>
                  </a:cubicBezTo>
                  <a:cubicBezTo>
                    <a:pt x="1006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>
              <a:off x="6878450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56" y="0"/>
                    <a:pt x="0" y="56"/>
                    <a:pt x="0" y="112"/>
                  </a:cubicBezTo>
                  <a:lnTo>
                    <a:pt x="0" y="2885"/>
                  </a:lnTo>
                  <a:cubicBezTo>
                    <a:pt x="0" y="2941"/>
                    <a:pt x="56" y="2996"/>
                    <a:pt x="112" y="2996"/>
                  </a:cubicBezTo>
                  <a:cubicBezTo>
                    <a:pt x="186" y="2996"/>
                    <a:pt x="223" y="2941"/>
                    <a:pt x="223" y="2885"/>
                  </a:cubicBezTo>
                  <a:lnTo>
                    <a:pt x="223" y="112"/>
                  </a:lnTo>
                  <a:cubicBezTo>
                    <a:pt x="223" y="56"/>
                    <a:pt x="186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>
              <a:off x="6871000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3" y="0"/>
                  </a:moveTo>
                  <a:cubicBezTo>
                    <a:pt x="38" y="0"/>
                    <a:pt x="0" y="37"/>
                    <a:pt x="0" y="93"/>
                  </a:cubicBezTo>
                  <a:cubicBezTo>
                    <a:pt x="0" y="130"/>
                    <a:pt x="38" y="186"/>
                    <a:pt x="93" y="186"/>
                  </a:cubicBezTo>
                  <a:lnTo>
                    <a:pt x="1471" y="186"/>
                  </a:lnTo>
                  <a:cubicBezTo>
                    <a:pt x="1508" y="186"/>
                    <a:pt x="1564" y="130"/>
                    <a:pt x="1564" y="93"/>
                  </a:cubicBezTo>
                  <a:cubicBezTo>
                    <a:pt x="1564" y="37"/>
                    <a:pt x="1508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>
              <a:off x="6834250" y="1563325"/>
              <a:ext cx="232650" cy="20500"/>
            </a:xfrm>
            <a:custGeom>
              <a:avLst/>
              <a:gdLst/>
              <a:ahLst/>
              <a:cxnLst/>
              <a:rect l="l" t="t" r="r" b="b"/>
              <a:pathLst>
                <a:path w="9306" h="820" extrusionOk="0">
                  <a:moveTo>
                    <a:pt x="0" y="1"/>
                  </a:moveTo>
                  <a:lnTo>
                    <a:pt x="0" y="820"/>
                  </a:lnTo>
                  <a:lnTo>
                    <a:pt x="9306" y="820"/>
                  </a:lnTo>
                  <a:lnTo>
                    <a:pt x="93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>
              <a:off x="684912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1" y="1"/>
                  </a:moveTo>
                  <a:lnTo>
                    <a:pt x="1" y="6682"/>
                  </a:lnTo>
                  <a:lnTo>
                    <a:pt x="373" y="668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>
              <a:off x="704267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1" y="1"/>
                  </a:moveTo>
                  <a:lnTo>
                    <a:pt x="1" y="6682"/>
                  </a:lnTo>
                  <a:lnTo>
                    <a:pt x="373" y="668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>
              <a:off x="6853775" y="1398625"/>
              <a:ext cx="193575" cy="8875"/>
            </a:xfrm>
            <a:custGeom>
              <a:avLst/>
              <a:gdLst/>
              <a:ahLst/>
              <a:cxnLst/>
              <a:rect l="l" t="t" r="r" b="b"/>
              <a:pathLst>
                <a:path w="7743" h="355" extrusionOk="0">
                  <a:moveTo>
                    <a:pt x="1" y="1"/>
                  </a:moveTo>
                  <a:lnTo>
                    <a:pt x="1" y="354"/>
                  </a:lnTo>
                  <a:lnTo>
                    <a:pt x="7743" y="354"/>
                  </a:lnTo>
                  <a:lnTo>
                    <a:pt x="7743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>
              <a:off x="671560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80" y="6794"/>
                    <a:pt x="633" y="6794"/>
                  </a:cubicBezTo>
                  <a:cubicBezTo>
                    <a:pt x="987" y="6794"/>
                    <a:pt x="1285" y="6515"/>
                    <a:pt x="1285" y="6161"/>
                  </a:cubicBezTo>
                  <a:lnTo>
                    <a:pt x="1285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>
              <a:off x="6719775" y="1396775"/>
              <a:ext cx="5625" cy="74925"/>
            </a:xfrm>
            <a:custGeom>
              <a:avLst/>
              <a:gdLst/>
              <a:ahLst/>
              <a:cxnLst/>
              <a:rect l="l" t="t" r="r" b="b"/>
              <a:pathLst>
                <a:path w="225" h="2997" extrusionOk="0">
                  <a:moveTo>
                    <a:pt x="113" y="0"/>
                  </a:moveTo>
                  <a:cubicBezTo>
                    <a:pt x="38" y="0"/>
                    <a:pt x="1" y="56"/>
                    <a:pt x="1" y="112"/>
                  </a:cubicBezTo>
                  <a:lnTo>
                    <a:pt x="1" y="2885"/>
                  </a:lnTo>
                  <a:cubicBezTo>
                    <a:pt x="1" y="2941"/>
                    <a:pt x="38" y="2996"/>
                    <a:pt x="113" y="2996"/>
                  </a:cubicBezTo>
                  <a:cubicBezTo>
                    <a:pt x="168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68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>
              <a:off x="6711875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4" y="0"/>
                  </a:moveTo>
                  <a:cubicBezTo>
                    <a:pt x="56" y="0"/>
                    <a:pt x="0" y="37"/>
                    <a:pt x="0" y="93"/>
                  </a:cubicBezTo>
                  <a:cubicBezTo>
                    <a:pt x="0" y="130"/>
                    <a:pt x="56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>
              <a:off x="6655575" y="1387450"/>
              <a:ext cx="31675" cy="169850"/>
            </a:xfrm>
            <a:custGeom>
              <a:avLst/>
              <a:gdLst/>
              <a:ahLst/>
              <a:cxnLst/>
              <a:rect l="l" t="t" r="r" b="b"/>
              <a:pathLst>
                <a:path w="1267" h="6794" extrusionOk="0">
                  <a:moveTo>
                    <a:pt x="1" y="1"/>
                  </a:moveTo>
                  <a:lnTo>
                    <a:pt x="1" y="6161"/>
                  </a:lnTo>
                  <a:cubicBezTo>
                    <a:pt x="1" y="6515"/>
                    <a:pt x="280" y="6794"/>
                    <a:pt x="633" y="6794"/>
                  </a:cubicBezTo>
                  <a:cubicBezTo>
                    <a:pt x="987" y="6794"/>
                    <a:pt x="1266" y="6515"/>
                    <a:pt x="1266" y="6161"/>
                  </a:cubicBezTo>
                  <a:lnTo>
                    <a:pt x="126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>
              <a:off x="6651850" y="1384675"/>
              <a:ext cx="39100" cy="4675"/>
            </a:xfrm>
            <a:custGeom>
              <a:avLst/>
              <a:gdLst/>
              <a:ahLst/>
              <a:cxnLst/>
              <a:rect l="l" t="t" r="r" b="b"/>
              <a:pathLst>
                <a:path w="1564" h="187" extrusionOk="0">
                  <a:moveTo>
                    <a:pt x="94" y="0"/>
                  </a:moveTo>
                  <a:cubicBezTo>
                    <a:pt x="38" y="0"/>
                    <a:pt x="1" y="37"/>
                    <a:pt x="1" y="93"/>
                  </a:cubicBezTo>
                  <a:cubicBezTo>
                    <a:pt x="1" y="130"/>
                    <a:pt x="38" y="186"/>
                    <a:pt x="94" y="186"/>
                  </a:cubicBezTo>
                  <a:lnTo>
                    <a:pt x="1471" y="186"/>
                  </a:lnTo>
                  <a:cubicBezTo>
                    <a:pt x="1527" y="186"/>
                    <a:pt x="1564" y="130"/>
                    <a:pt x="1564" y="93"/>
                  </a:cubicBezTo>
                  <a:cubicBezTo>
                    <a:pt x="1564" y="37"/>
                    <a:pt x="1527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>
              <a:off x="6658825" y="1396775"/>
              <a:ext cx="7950" cy="74925"/>
            </a:xfrm>
            <a:custGeom>
              <a:avLst/>
              <a:gdLst/>
              <a:ahLst/>
              <a:cxnLst/>
              <a:rect l="l" t="t" r="r" b="b"/>
              <a:pathLst>
                <a:path w="318" h="299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lnTo>
                    <a:pt x="1" y="2829"/>
                  </a:lnTo>
                  <a:cubicBezTo>
                    <a:pt x="1" y="2922"/>
                    <a:pt x="75" y="2996"/>
                    <a:pt x="168" y="2996"/>
                  </a:cubicBezTo>
                  <a:cubicBezTo>
                    <a:pt x="243" y="2996"/>
                    <a:pt x="317" y="2922"/>
                    <a:pt x="317" y="2829"/>
                  </a:cubicBezTo>
                  <a:lnTo>
                    <a:pt x="317" y="168"/>
                  </a:lnTo>
                  <a:cubicBezTo>
                    <a:pt x="317" y="75"/>
                    <a:pt x="24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>
              <a:off x="6595100" y="1387450"/>
              <a:ext cx="32125" cy="169850"/>
            </a:xfrm>
            <a:custGeom>
              <a:avLst/>
              <a:gdLst/>
              <a:ahLst/>
              <a:cxnLst/>
              <a:rect l="l" t="t" r="r" b="b"/>
              <a:pathLst>
                <a:path w="1285" h="6794" extrusionOk="0">
                  <a:moveTo>
                    <a:pt x="0" y="1"/>
                  </a:moveTo>
                  <a:lnTo>
                    <a:pt x="0" y="6161"/>
                  </a:lnTo>
                  <a:cubicBezTo>
                    <a:pt x="0" y="6515"/>
                    <a:pt x="298" y="6794"/>
                    <a:pt x="652" y="6794"/>
                  </a:cubicBezTo>
                  <a:cubicBezTo>
                    <a:pt x="987" y="6794"/>
                    <a:pt x="1284" y="6515"/>
                    <a:pt x="1284" y="6161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>
              <a:off x="6599275" y="1396775"/>
              <a:ext cx="5600" cy="74925"/>
            </a:xfrm>
            <a:custGeom>
              <a:avLst/>
              <a:gdLst/>
              <a:ahLst/>
              <a:cxnLst/>
              <a:rect l="l" t="t" r="r" b="b"/>
              <a:pathLst>
                <a:path w="224" h="2997" extrusionOk="0">
                  <a:moveTo>
                    <a:pt x="112" y="0"/>
                  </a:moveTo>
                  <a:cubicBezTo>
                    <a:pt x="57" y="0"/>
                    <a:pt x="1" y="56"/>
                    <a:pt x="1" y="112"/>
                  </a:cubicBezTo>
                  <a:lnTo>
                    <a:pt x="1" y="2885"/>
                  </a:lnTo>
                  <a:cubicBezTo>
                    <a:pt x="1" y="2941"/>
                    <a:pt x="57" y="2996"/>
                    <a:pt x="112" y="2996"/>
                  </a:cubicBezTo>
                  <a:cubicBezTo>
                    <a:pt x="187" y="2996"/>
                    <a:pt x="224" y="2941"/>
                    <a:pt x="224" y="2885"/>
                  </a:cubicBezTo>
                  <a:lnTo>
                    <a:pt x="224" y="112"/>
                  </a:lnTo>
                  <a:cubicBezTo>
                    <a:pt x="224" y="56"/>
                    <a:pt x="187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>
              <a:off x="6591825" y="1384675"/>
              <a:ext cx="39125" cy="4675"/>
            </a:xfrm>
            <a:custGeom>
              <a:avLst/>
              <a:gdLst/>
              <a:ahLst/>
              <a:cxnLst/>
              <a:rect l="l" t="t" r="r" b="b"/>
              <a:pathLst>
                <a:path w="1565" h="187" extrusionOk="0">
                  <a:moveTo>
                    <a:pt x="94" y="0"/>
                  </a:moveTo>
                  <a:cubicBezTo>
                    <a:pt x="38" y="0"/>
                    <a:pt x="1" y="37"/>
                    <a:pt x="1" y="93"/>
                  </a:cubicBezTo>
                  <a:cubicBezTo>
                    <a:pt x="1" y="130"/>
                    <a:pt x="38" y="186"/>
                    <a:pt x="94" y="186"/>
                  </a:cubicBezTo>
                  <a:lnTo>
                    <a:pt x="1471" y="186"/>
                  </a:lnTo>
                  <a:cubicBezTo>
                    <a:pt x="1508" y="186"/>
                    <a:pt x="1564" y="130"/>
                    <a:pt x="1564" y="93"/>
                  </a:cubicBezTo>
                  <a:cubicBezTo>
                    <a:pt x="1564" y="37"/>
                    <a:pt x="1508" y="0"/>
                    <a:pt x="147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>
              <a:off x="6555075" y="1563325"/>
              <a:ext cx="232675" cy="20500"/>
            </a:xfrm>
            <a:custGeom>
              <a:avLst/>
              <a:gdLst/>
              <a:ahLst/>
              <a:cxnLst/>
              <a:rect l="l" t="t" r="r" b="b"/>
              <a:pathLst>
                <a:path w="9307" h="820" extrusionOk="0">
                  <a:moveTo>
                    <a:pt x="1" y="1"/>
                  </a:moveTo>
                  <a:lnTo>
                    <a:pt x="1" y="820"/>
                  </a:lnTo>
                  <a:lnTo>
                    <a:pt x="9306" y="820"/>
                  </a:lnTo>
                  <a:lnTo>
                    <a:pt x="93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>
              <a:off x="656997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0" y="1"/>
                  </a:moveTo>
                  <a:lnTo>
                    <a:pt x="0" y="6682"/>
                  </a:lnTo>
                  <a:lnTo>
                    <a:pt x="372" y="668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>
              <a:off x="6763525" y="1398625"/>
              <a:ext cx="9325" cy="167050"/>
            </a:xfrm>
            <a:custGeom>
              <a:avLst/>
              <a:gdLst/>
              <a:ahLst/>
              <a:cxnLst/>
              <a:rect l="l" t="t" r="r" b="b"/>
              <a:pathLst>
                <a:path w="373" h="6682" extrusionOk="0">
                  <a:moveTo>
                    <a:pt x="0" y="1"/>
                  </a:moveTo>
                  <a:lnTo>
                    <a:pt x="0" y="6682"/>
                  </a:lnTo>
                  <a:lnTo>
                    <a:pt x="372" y="668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>
              <a:off x="6574625" y="1398625"/>
              <a:ext cx="193575" cy="8875"/>
            </a:xfrm>
            <a:custGeom>
              <a:avLst/>
              <a:gdLst/>
              <a:ahLst/>
              <a:cxnLst/>
              <a:rect l="l" t="t" r="r" b="b"/>
              <a:pathLst>
                <a:path w="77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7742" y="354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>
              <a:off x="65304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3" y="0"/>
                  </a:moveTo>
                  <a:cubicBezTo>
                    <a:pt x="37" y="0"/>
                    <a:pt x="0" y="37"/>
                    <a:pt x="0" y="75"/>
                  </a:cubicBezTo>
                  <a:lnTo>
                    <a:pt x="0" y="149"/>
                  </a:lnTo>
                  <a:cubicBezTo>
                    <a:pt x="0" y="205"/>
                    <a:pt x="37" y="242"/>
                    <a:pt x="93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317" y="4095"/>
                    <a:pt x="428" y="4188"/>
                  </a:cubicBezTo>
                  <a:cubicBezTo>
                    <a:pt x="521" y="4244"/>
                    <a:pt x="633" y="4281"/>
                    <a:pt x="745" y="4281"/>
                  </a:cubicBezTo>
                  <a:lnTo>
                    <a:pt x="3313" y="4281"/>
                  </a:lnTo>
                  <a:cubicBezTo>
                    <a:pt x="3499" y="4281"/>
                    <a:pt x="3667" y="4188"/>
                    <a:pt x="3760" y="4039"/>
                  </a:cubicBezTo>
                  <a:cubicBezTo>
                    <a:pt x="3797" y="3964"/>
                    <a:pt x="3834" y="3871"/>
                    <a:pt x="3834" y="3760"/>
                  </a:cubicBezTo>
                  <a:lnTo>
                    <a:pt x="3834" y="242"/>
                  </a:lnTo>
                  <a:lnTo>
                    <a:pt x="3964" y="242"/>
                  </a:lnTo>
                  <a:cubicBezTo>
                    <a:pt x="4020" y="242"/>
                    <a:pt x="4057" y="205"/>
                    <a:pt x="4057" y="149"/>
                  </a:cubicBezTo>
                  <a:lnTo>
                    <a:pt x="4057" y="75"/>
                  </a:lnTo>
                  <a:cubicBezTo>
                    <a:pt x="4057" y="37"/>
                    <a:pt x="4020" y="0"/>
                    <a:pt x="396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>
              <a:off x="66709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4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1" y="149"/>
                  </a:lnTo>
                  <a:cubicBezTo>
                    <a:pt x="1" y="205"/>
                    <a:pt x="38" y="242"/>
                    <a:pt x="94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43" y="3946"/>
                    <a:pt x="317" y="4095"/>
                    <a:pt x="429" y="4188"/>
                  </a:cubicBezTo>
                  <a:cubicBezTo>
                    <a:pt x="522" y="4244"/>
                    <a:pt x="634" y="4281"/>
                    <a:pt x="745" y="4281"/>
                  </a:cubicBezTo>
                  <a:lnTo>
                    <a:pt x="3313" y="4281"/>
                  </a:lnTo>
                  <a:cubicBezTo>
                    <a:pt x="3500" y="4281"/>
                    <a:pt x="3667" y="4188"/>
                    <a:pt x="3760" y="4039"/>
                  </a:cubicBezTo>
                  <a:cubicBezTo>
                    <a:pt x="3816" y="3964"/>
                    <a:pt x="3835" y="3871"/>
                    <a:pt x="3835" y="3760"/>
                  </a:cubicBezTo>
                  <a:lnTo>
                    <a:pt x="3835" y="242"/>
                  </a:lnTo>
                  <a:lnTo>
                    <a:pt x="3965" y="242"/>
                  </a:lnTo>
                  <a:cubicBezTo>
                    <a:pt x="4021" y="242"/>
                    <a:pt x="4058" y="205"/>
                    <a:pt x="4058" y="149"/>
                  </a:cubicBezTo>
                  <a:lnTo>
                    <a:pt x="4058" y="75"/>
                  </a:lnTo>
                  <a:cubicBezTo>
                    <a:pt x="4058" y="37"/>
                    <a:pt x="4021" y="0"/>
                    <a:pt x="396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>
              <a:off x="6811900" y="1223225"/>
              <a:ext cx="101000" cy="107025"/>
            </a:xfrm>
            <a:custGeom>
              <a:avLst/>
              <a:gdLst/>
              <a:ahLst/>
              <a:cxnLst/>
              <a:rect l="l" t="t" r="r" b="b"/>
              <a:pathLst>
                <a:path w="4040" h="4281" extrusionOk="0">
                  <a:moveTo>
                    <a:pt x="75" y="0"/>
                  </a:moveTo>
                  <a:cubicBezTo>
                    <a:pt x="38" y="0"/>
                    <a:pt x="1" y="37"/>
                    <a:pt x="1" y="75"/>
                  </a:cubicBezTo>
                  <a:lnTo>
                    <a:pt x="1" y="149"/>
                  </a:lnTo>
                  <a:cubicBezTo>
                    <a:pt x="1" y="205"/>
                    <a:pt x="38" y="242"/>
                    <a:pt x="75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299" y="4095"/>
                    <a:pt x="429" y="4188"/>
                  </a:cubicBezTo>
                  <a:cubicBezTo>
                    <a:pt x="503" y="4244"/>
                    <a:pt x="615" y="4281"/>
                    <a:pt x="727" y="4281"/>
                  </a:cubicBezTo>
                  <a:lnTo>
                    <a:pt x="3314" y="4281"/>
                  </a:lnTo>
                  <a:cubicBezTo>
                    <a:pt x="3500" y="4281"/>
                    <a:pt x="3649" y="4188"/>
                    <a:pt x="3742" y="4039"/>
                  </a:cubicBezTo>
                  <a:cubicBezTo>
                    <a:pt x="3797" y="3964"/>
                    <a:pt x="3816" y="3871"/>
                    <a:pt x="3816" y="3760"/>
                  </a:cubicBezTo>
                  <a:lnTo>
                    <a:pt x="3816" y="242"/>
                  </a:lnTo>
                  <a:lnTo>
                    <a:pt x="3965" y="242"/>
                  </a:lnTo>
                  <a:cubicBezTo>
                    <a:pt x="4002" y="242"/>
                    <a:pt x="4039" y="205"/>
                    <a:pt x="4039" y="149"/>
                  </a:cubicBezTo>
                  <a:lnTo>
                    <a:pt x="4039" y="75"/>
                  </a:lnTo>
                  <a:cubicBezTo>
                    <a:pt x="4039" y="37"/>
                    <a:pt x="4002" y="0"/>
                    <a:pt x="396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>
              <a:off x="6952425" y="1223225"/>
              <a:ext cx="101450" cy="107025"/>
            </a:xfrm>
            <a:custGeom>
              <a:avLst/>
              <a:gdLst/>
              <a:ahLst/>
              <a:cxnLst/>
              <a:rect l="l" t="t" r="r" b="b"/>
              <a:pathLst>
                <a:path w="4058" h="4281" extrusionOk="0">
                  <a:moveTo>
                    <a:pt x="93" y="0"/>
                  </a:moveTo>
                  <a:cubicBezTo>
                    <a:pt x="37" y="0"/>
                    <a:pt x="0" y="37"/>
                    <a:pt x="0" y="75"/>
                  </a:cubicBezTo>
                  <a:lnTo>
                    <a:pt x="0" y="149"/>
                  </a:lnTo>
                  <a:cubicBezTo>
                    <a:pt x="0" y="205"/>
                    <a:pt x="37" y="242"/>
                    <a:pt x="93" y="242"/>
                  </a:cubicBezTo>
                  <a:lnTo>
                    <a:pt x="224" y="242"/>
                  </a:lnTo>
                  <a:lnTo>
                    <a:pt x="224" y="3778"/>
                  </a:lnTo>
                  <a:cubicBezTo>
                    <a:pt x="224" y="3946"/>
                    <a:pt x="317" y="4095"/>
                    <a:pt x="428" y="4188"/>
                  </a:cubicBezTo>
                  <a:cubicBezTo>
                    <a:pt x="521" y="4244"/>
                    <a:pt x="614" y="4281"/>
                    <a:pt x="745" y="4281"/>
                  </a:cubicBezTo>
                  <a:lnTo>
                    <a:pt x="3313" y="4281"/>
                  </a:lnTo>
                  <a:cubicBezTo>
                    <a:pt x="3499" y="4281"/>
                    <a:pt x="3667" y="4188"/>
                    <a:pt x="3741" y="4039"/>
                  </a:cubicBezTo>
                  <a:cubicBezTo>
                    <a:pt x="3797" y="3964"/>
                    <a:pt x="3834" y="3871"/>
                    <a:pt x="3834" y="3760"/>
                  </a:cubicBezTo>
                  <a:lnTo>
                    <a:pt x="3834" y="242"/>
                  </a:lnTo>
                  <a:lnTo>
                    <a:pt x="3964" y="242"/>
                  </a:lnTo>
                  <a:cubicBezTo>
                    <a:pt x="4002" y="242"/>
                    <a:pt x="4057" y="205"/>
                    <a:pt x="4057" y="149"/>
                  </a:cubicBezTo>
                  <a:lnTo>
                    <a:pt x="4057" y="75"/>
                  </a:lnTo>
                  <a:cubicBezTo>
                    <a:pt x="4057" y="37"/>
                    <a:pt x="4002" y="0"/>
                    <a:pt x="396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>
              <a:off x="6563925" y="1627550"/>
              <a:ext cx="36300" cy="201950"/>
            </a:xfrm>
            <a:custGeom>
              <a:avLst/>
              <a:gdLst/>
              <a:ahLst/>
              <a:cxnLst/>
              <a:rect l="l" t="t" r="r" b="b"/>
              <a:pathLst>
                <a:path w="1452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>
              <a:off x="6557400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3" y="205"/>
                    <a:pt x="1973" y="131"/>
                  </a:cubicBezTo>
                  <a:cubicBezTo>
                    <a:pt x="1973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>
              <a:off x="6566700" y="1826200"/>
              <a:ext cx="30750" cy="5150"/>
            </a:xfrm>
            <a:custGeom>
              <a:avLst/>
              <a:gdLst/>
              <a:ahLst/>
              <a:cxnLst/>
              <a:rect l="l" t="t" r="r" b="b"/>
              <a:pathLst>
                <a:path w="1230" h="206" extrusionOk="0">
                  <a:moveTo>
                    <a:pt x="1" y="1"/>
                  </a:moveTo>
                  <a:lnTo>
                    <a:pt x="1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>
              <a:off x="6549950" y="1831325"/>
              <a:ext cx="63775" cy="6075"/>
            </a:xfrm>
            <a:custGeom>
              <a:avLst/>
              <a:gdLst/>
              <a:ahLst/>
              <a:cxnLst/>
              <a:rect l="l" t="t" r="r" b="b"/>
              <a:pathLst>
                <a:path w="2551" h="243" extrusionOk="0">
                  <a:moveTo>
                    <a:pt x="243" y="1"/>
                  </a:moveTo>
                  <a:cubicBezTo>
                    <a:pt x="113" y="1"/>
                    <a:pt x="1" y="112"/>
                    <a:pt x="1" y="242"/>
                  </a:cubicBezTo>
                  <a:lnTo>
                    <a:pt x="2551" y="242"/>
                  </a:lnTo>
                  <a:cubicBezTo>
                    <a:pt x="2551" y="112"/>
                    <a:pt x="2458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>
              <a:off x="6671400" y="1627550"/>
              <a:ext cx="36300" cy="201950"/>
            </a:xfrm>
            <a:custGeom>
              <a:avLst/>
              <a:gdLst/>
              <a:ahLst/>
              <a:cxnLst/>
              <a:rect l="l" t="t" r="r" b="b"/>
              <a:pathLst>
                <a:path w="1452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>
              <a:off x="6664875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>
              <a:off x="6674200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8" y="206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>
              <a:off x="6657450" y="1831325"/>
              <a:ext cx="63750" cy="6075"/>
            </a:xfrm>
            <a:custGeom>
              <a:avLst/>
              <a:gdLst/>
              <a:ahLst/>
              <a:cxnLst/>
              <a:rect l="l" t="t" r="r" b="b"/>
              <a:pathLst>
                <a:path w="2550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50" y="242"/>
                  </a:lnTo>
                  <a:cubicBezTo>
                    <a:pt x="2550" y="112"/>
                    <a:pt x="2457" y="1"/>
                    <a:pt x="232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>
              <a:off x="6778875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0" y="0"/>
                  </a:moveTo>
                  <a:lnTo>
                    <a:pt x="0" y="7351"/>
                  </a:lnTo>
                  <a:cubicBezTo>
                    <a:pt x="0" y="7388"/>
                    <a:pt x="0" y="7407"/>
                    <a:pt x="0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>
              <a:off x="6772350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>
              <a:off x="6781675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8" y="206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>
              <a:off x="6764925" y="1831325"/>
              <a:ext cx="63750" cy="6075"/>
            </a:xfrm>
            <a:custGeom>
              <a:avLst/>
              <a:gdLst/>
              <a:ahLst/>
              <a:cxnLst/>
              <a:rect l="l" t="t" r="r" b="b"/>
              <a:pathLst>
                <a:path w="2550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50" y="242"/>
                  </a:lnTo>
                  <a:cubicBezTo>
                    <a:pt x="2550" y="112"/>
                    <a:pt x="2457" y="1"/>
                    <a:pt x="232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>
              <a:off x="6886350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1" y="0"/>
                  </a:moveTo>
                  <a:lnTo>
                    <a:pt x="1" y="7351"/>
                  </a:lnTo>
                  <a:cubicBezTo>
                    <a:pt x="1" y="7388"/>
                    <a:pt x="1" y="7407"/>
                    <a:pt x="1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>
              <a:off x="6879825" y="1621025"/>
              <a:ext cx="49350" cy="6550"/>
            </a:xfrm>
            <a:custGeom>
              <a:avLst/>
              <a:gdLst/>
              <a:ahLst/>
              <a:cxnLst/>
              <a:rect l="l" t="t" r="r" b="b"/>
              <a:pathLst>
                <a:path w="1974" h="262" extrusionOk="0">
                  <a:moveTo>
                    <a:pt x="131" y="0"/>
                  </a:moveTo>
                  <a:cubicBezTo>
                    <a:pt x="57" y="0"/>
                    <a:pt x="1" y="56"/>
                    <a:pt x="1" y="131"/>
                  </a:cubicBezTo>
                  <a:cubicBezTo>
                    <a:pt x="1" y="205"/>
                    <a:pt x="57" y="261"/>
                    <a:pt x="131" y="261"/>
                  </a:cubicBezTo>
                  <a:lnTo>
                    <a:pt x="1843" y="261"/>
                  </a:lnTo>
                  <a:cubicBezTo>
                    <a:pt x="1918" y="261"/>
                    <a:pt x="1974" y="205"/>
                    <a:pt x="1974" y="131"/>
                  </a:cubicBezTo>
                  <a:cubicBezTo>
                    <a:pt x="1974" y="56"/>
                    <a:pt x="1918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>
              <a:off x="6889150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>
              <a:off x="6872400" y="1831325"/>
              <a:ext cx="64225" cy="6075"/>
            </a:xfrm>
            <a:custGeom>
              <a:avLst/>
              <a:gdLst/>
              <a:ahLst/>
              <a:cxnLst/>
              <a:rect l="l" t="t" r="r" b="b"/>
              <a:pathLst>
                <a:path w="2569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68" y="242"/>
                  </a:lnTo>
                  <a:cubicBezTo>
                    <a:pt x="2568" y="112"/>
                    <a:pt x="2457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>
              <a:off x="6993825" y="1627550"/>
              <a:ext cx="36325" cy="201950"/>
            </a:xfrm>
            <a:custGeom>
              <a:avLst/>
              <a:gdLst/>
              <a:ahLst/>
              <a:cxnLst/>
              <a:rect l="l" t="t" r="r" b="b"/>
              <a:pathLst>
                <a:path w="1453" h="8078" extrusionOk="0">
                  <a:moveTo>
                    <a:pt x="1" y="0"/>
                  </a:moveTo>
                  <a:lnTo>
                    <a:pt x="1" y="7351"/>
                  </a:lnTo>
                  <a:cubicBezTo>
                    <a:pt x="1" y="7388"/>
                    <a:pt x="1" y="7407"/>
                    <a:pt x="1" y="7444"/>
                  </a:cubicBezTo>
                  <a:cubicBezTo>
                    <a:pt x="56" y="7798"/>
                    <a:pt x="354" y="8077"/>
                    <a:pt x="726" y="8077"/>
                  </a:cubicBezTo>
                  <a:cubicBezTo>
                    <a:pt x="1117" y="8077"/>
                    <a:pt x="1452" y="7742"/>
                    <a:pt x="1452" y="7351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>
              <a:off x="6987325" y="1621025"/>
              <a:ext cx="49325" cy="6550"/>
            </a:xfrm>
            <a:custGeom>
              <a:avLst/>
              <a:gdLst/>
              <a:ahLst/>
              <a:cxnLst/>
              <a:rect l="l" t="t" r="r" b="b"/>
              <a:pathLst>
                <a:path w="1973" h="262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205"/>
                    <a:pt x="56" y="261"/>
                    <a:pt x="130" y="261"/>
                  </a:cubicBezTo>
                  <a:lnTo>
                    <a:pt x="1843" y="261"/>
                  </a:lnTo>
                  <a:cubicBezTo>
                    <a:pt x="1917" y="261"/>
                    <a:pt x="1973" y="205"/>
                    <a:pt x="1973" y="131"/>
                  </a:cubicBezTo>
                  <a:cubicBezTo>
                    <a:pt x="1973" y="56"/>
                    <a:pt x="1917" y="0"/>
                    <a:pt x="184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>
              <a:off x="6996625" y="1826200"/>
              <a:ext cx="30725" cy="5150"/>
            </a:xfrm>
            <a:custGeom>
              <a:avLst/>
              <a:gdLst/>
              <a:ahLst/>
              <a:cxnLst/>
              <a:rect l="l" t="t" r="r" b="b"/>
              <a:pathLst>
                <a:path w="1229" h="206" extrusionOk="0">
                  <a:moveTo>
                    <a:pt x="0" y="1"/>
                  </a:moveTo>
                  <a:lnTo>
                    <a:pt x="0" y="206"/>
                  </a:lnTo>
                  <a:lnTo>
                    <a:pt x="1229" y="20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>
              <a:off x="6979875" y="1831325"/>
              <a:ext cx="64225" cy="6075"/>
            </a:xfrm>
            <a:custGeom>
              <a:avLst/>
              <a:gdLst/>
              <a:ahLst/>
              <a:cxnLst/>
              <a:rect l="l" t="t" r="r" b="b"/>
              <a:pathLst>
                <a:path w="2569" h="243" extrusionOk="0">
                  <a:moveTo>
                    <a:pt x="242" y="1"/>
                  </a:moveTo>
                  <a:cubicBezTo>
                    <a:pt x="112" y="1"/>
                    <a:pt x="0" y="112"/>
                    <a:pt x="0" y="242"/>
                  </a:cubicBezTo>
                  <a:lnTo>
                    <a:pt x="2569" y="242"/>
                  </a:lnTo>
                  <a:cubicBezTo>
                    <a:pt x="2569" y="112"/>
                    <a:pt x="2457" y="1"/>
                    <a:pt x="232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>
              <a:off x="6449000" y="1901125"/>
              <a:ext cx="24225" cy="136350"/>
            </a:xfrm>
            <a:custGeom>
              <a:avLst/>
              <a:gdLst/>
              <a:ahLst/>
              <a:cxnLst/>
              <a:rect l="l" t="t" r="r" b="b"/>
              <a:pathLst>
                <a:path w="969" h="5454" extrusionOk="0">
                  <a:moveTo>
                    <a:pt x="484" y="0"/>
                  </a:moveTo>
                  <a:cubicBezTo>
                    <a:pt x="205" y="0"/>
                    <a:pt x="0" y="205"/>
                    <a:pt x="0" y="484"/>
                  </a:cubicBezTo>
                  <a:lnTo>
                    <a:pt x="0" y="4969"/>
                  </a:lnTo>
                  <a:cubicBezTo>
                    <a:pt x="0" y="5248"/>
                    <a:pt x="205" y="5453"/>
                    <a:pt x="484" y="5453"/>
                  </a:cubicBezTo>
                  <a:cubicBezTo>
                    <a:pt x="745" y="5453"/>
                    <a:pt x="968" y="5248"/>
                    <a:pt x="968" y="4969"/>
                  </a:cubicBezTo>
                  <a:lnTo>
                    <a:pt x="968" y="484"/>
                  </a:lnTo>
                  <a:cubicBezTo>
                    <a:pt x="968" y="205"/>
                    <a:pt x="745" y="0"/>
                    <a:pt x="484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6" name="Google Shape;2536;p47"/>
          <p:cNvGrpSpPr/>
          <p:nvPr/>
        </p:nvGrpSpPr>
        <p:grpSpPr>
          <a:xfrm>
            <a:off x="5649215" y="3740614"/>
            <a:ext cx="3508731" cy="2470048"/>
            <a:chOff x="589500" y="3284125"/>
            <a:chExt cx="2257725" cy="1589375"/>
          </a:xfrm>
        </p:grpSpPr>
        <p:sp>
          <p:nvSpPr>
            <p:cNvPr id="2537" name="Google Shape;2537;p47"/>
            <p:cNvSpPr/>
            <p:nvPr/>
          </p:nvSpPr>
          <p:spPr>
            <a:xfrm>
              <a:off x="645325" y="405832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19" y="32607"/>
                  </a:lnTo>
                  <a:lnTo>
                    <a:pt x="29219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>
              <a:off x="672300" y="4083925"/>
              <a:ext cx="676075" cy="137275"/>
            </a:xfrm>
            <a:custGeom>
              <a:avLst/>
              <a:gdLst/>
              <a:ahLst/>
              <a:cxnLst/>
              <a:rect l="l" t="t" r="r" b="b"/>
              <a:pathLst>
                <a:path w="27043" h="5491" extrusionOk="0">
                  <a:moveTo>
                    <a:pt x="1" y="0"/>
                  </a:moveTo>
                  <a:lnTo>
                    <a:pt x="1" y="5491"/>
                  </a:lnTo>
                  <a:lnTo>
                    <a:pt x="27042" y="5491"/>
                  </a:lnTo>
                  <a:lnTo>
                    <a:pt x="2704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>
              <a:off x="914725" y="413697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>
              <a:off x="672300" y="4240250"/>
              <a:ext cx="676075" cy="287100"/>
            </a:xfrm>
            <a:custGeom>
              <a:avLst/>
              <a:gdLst/>
              <a:ahLst/>
              <a:cxnLst/>
              <a:rect l="l" t="t" r="r" b="b"/>
              <a:pathLst>
                <a:path w="27043" h="11484" extrusionOk="0">
                  <a:moveTo>
                    <a:pt x="1" y="1"/>
                  </a:moveTo>
                  <a:lnTo>
                    <a:pt x="1" y="11483"/>
                  </a:lnTo>
                  <a:lnTo>
                    <a:pt x="27042" y="11483"/>
                  </a:lnTo>
                  <a:lnTo>
                    <a:pt x="27042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>
              <a:off x="672300" y="4548250"/>
              <a:ext cx="676075" cy="293150"/>
            </a:xfrm>
            <a:custGeom>
              <a:avLst/>
              <a:gdLst/>
              <a:ahLst/>
              <a:cxnLst/>
              <a:rect l="l" t="t" r="r" b="b"/>
              <a:pathLst>
                <a:path w="27043" h="11726" extrusionOk="0">
                  <a:moveTo>
                    <a:pt x="1" y="1"/>
                  </a:moveTo>
                  <a:lnTo>
                    <a:pt x="1" y="11726"/>
                  </a:lnTo>
                  <a:lnTo>
                    <a:pt x="27042" y="11726"/>
                  </a:lnTo>
                  <a:lnTo>
                    <a:pt x="27042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>
              <a:off x="914725" y="446590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>
              <a:off x="914725" y="477950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2029500" y="4058325"/>
              <a:ext cx="730500" cy="815175"/>
            </a:xfrm>
            <a:custGeom>
              <a:avLst/>
              <a:gdLst/>
              <a:ahLst/>
              <a:cxnLst/>
              <a:rect l="l" t="t" r="r" b="b"/>
              <a:pathLst>
                <a:path w="29220" h="32607" extrusionOk="0">
                  <a:moveTo>
                    <a:pt x="1" y="1"/>
                  </a:moveTo>
                  <a:lnTo>
                    <a:pt x="1" y="32607"/>
                  </a:lnTo>
                  <a:lnTo>
                    <a:pt x="29220" y="32607"/>
                  </a:lnTo>
                  <a:lnTo>
                    <a:pt x="29220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>
              <a:off x="2056500" y="4083925"/>
              <a:ext cx="676525" cy="137275"/>
            </a:xfrm>
            <a:custGeom>
              <a:avLst/>
              <a:gdLst/>
              <a:ahLst/>
              <a:cxnLst/>
              <a:rect l="l" t="t" r="r" b="b"/>
              <a:pathLst>
                <a:path w="27061" h="5491" extrusionOk="0">
                  <a:moveTo>
                    <a:pt x="0" y="0"/>
                  </a:moveTo>
                  <a:lnTo>
                    <a:pt x="0" y="5491"/>
                  </a:lnTo>
                  <a:lnTo>
                    <a:pt x="27060" y="5491"/>
                  </a:lnTo>
                  <a:lnTo>
                    <a:pt x="27060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>
              <a:off x="2298900" y="4136975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8"/>
                  </a:lnTo>
                  <a:lnTo>
                    <a:pt x="7668" y="1228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>
              <a:off x="2056500" y="4240250"/>
              <a:ext cx="676525" cy="287100"/>
            </a:xfrm>
            <a:custGeom>
              <a:avLst/>
              <a:gdLst/>
              <a:ahLst/>
              <a:cxnLst/>
              <a:rect l="l" t="t" r="r" b="b"/>
              <a:pathLst>
                <a:path w="27061" h="11484" extrusionOk="0">
                  <a:moveTo>
                    <a:pt x="0" y="1"/>
                  </a:moveTo>
                  <a:lnTo>
                    <a:pt x="0" y="11483"/>
                  </a:lnTo>
                  <a:lnTo>
                    <a:pt x="27060" y="11483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>
              <a:off x="2056500" y="4548250"/>
              <a:ext cx="676525" cy="293150"/>
            </a:xfrm>
            <a:custGeom>
              <a:avLst/>
              <a:gdLst/>
              <a:ahLst/>
              <a:cxnLst/>
              <a:rect l="l" t="t" r="r" b="b"/>
              <a:pathLst>
                <a:path w="27061" h="11726" extrusionOk="0">
                  <a:moveTo>
                    <a:pt x="0" y="1"/>
                  </a:moveTo>
                  <a:lnTo>
                    <a:pt x="0" y="11726"/>
                  </a:lnTo>
                  <a:lnTo>
                    <a:pt x="27060" y="11726"/>
                  </a:lnTo>
                  <a:lnTo>
                    <a:pt x="27060" y="1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>
              <a:off x="2298900" y="4465900"/>
              <a:ext cx="191700" cy="30750"/>
            </a:xfrm>
            <a:custGeom>
              <a:avLst/>
              <a:gdLst/>
              <a:ahLst/>
              <a:cxnLst/>
              <a:rect l="l" t="t" r="r" b="b"/>
              <a:pathLst>
                <a:path w="7668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>
              <a:off x="2298900" y="4779500"/>
              <a:ext cx="191700" cy="30725"/>
            </a:xfrm>
            <a:custGeom>
              <a:avLst/>
              <a:gdLst/>
              <a:ahLst/>
              <a:cxnLst/>
              <a:rect l="l" t="t" r="r" b="b"/>
              <a:pathLst>
                <a:path w="7668" h="1229" extrusionOk="0">
                  <a:moveTo>
                    <a:pt x="0" y="0"/>
                  </a:moveTo>
                  <a:lnTo>
                    <a:pt x="0" y="1229"/>
                  </a:lnTo>
                  <a:lnTo>
                    <a:pt x="7668" y="1229"/>
                  </a:lnTo>
                  <a:lnTo>
                    <a:pt x="7668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>
              <a:off x="589500" y="4014125"/>
              <a:ext cx="2257725" cy="44225"/>
            </a:xfrm>
            <a:custGeom>
              <a:avLst/>
              <a:gdLst/>
              <a:ahLst/>
              <a:cxnLst/>
              <a:rect l="l" t="t" r="r" b="b"/>
              <a:pathLst>
                <a:path w="144402" h="1769" extrusionOk="0">
                  <a:moveTo>
                    <a:pt x="1303" y="1"/>
                  </a:moveTo>
                  <a:cubicBezTo>
                    <a:pt x="596" y="1"/>
                    <a:pt x="0" y="392"/>
                    <a:pt x="0" y="876"/>
                  </a:cubicBezTo>
                  <a:cubicBezTo>
                    <a:pt x="0" y="1378"/>
                    <a:pt x="596" y="1769"/>
                    <a:pt x="1303" y="1769"/>
                  </a:cubicBezTo>
                  <a:lnTo>
                    <a:pt x="143117" y="1769"/>
                  </a:lnTo>
                  <a:cubicBezTo>
                    <a:pt x="143824" y="1769"/>
                    <a:pt x="144401" y="1378"/>
                    <a:pt x="144401" y="876"/>
                  </a:cubicBezTo>
                  <a:cubicBezTo>
                    <a:pt x="144401" y="392"/>
                    <a:pt x="143824" y="1"/>
                    <a:pt x="143117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>
              <a:off x="2405400" y="3284125"/>
              <a:ext cx="257300" cy="521675"/>
            </a:xfrm>
            <a:custGeom>
              <a:avLst/>
              <a:gdLst/>
              <a:ahLst/>
              <a:cxnLst/>
              <a:rect l="l" t="t" r="r" b="b"/>
              <a:pathLst>
                <a:path w="10292" h="20867" extrusionOk="0">
                  <a:moveTo>
                    <a:pt x="3369" y="1"/>
                  </a:moveTo>
                  <a:cubicBezTo>
                    <a:pt x="3257" y="1"/>
                    <a:pt x="3145" y="94"/>
                    <a:pt x="3145" y="224"/>
                  </a:cubicBezTo>
                  <a:cubicBezTo>
                    <a:pt x="3145" y="336"/>
                    <a:pt x="3257" y="429"/>
                    <a:pt x="3369" y="429"/>
                  </a:cubicBezTo>
                  <a:lnTo>
                    <a:pt x="3573" y="429"/>
                  </a:lnTo>
                  <a:lnTo>
                    <a:pt x="3573" y="8897"/>
                  </a:lnTo>
                  <a:cubicBezTo>
                    <a:pt x="3573" y="12191"/>
                    <a:pt x="0" y="11595"/>
                    <a:pt x="242" y="16378"/>
                  </a:cubicBezTo>
                  <a:cubicBezTo>
                    <a:pt x="279" y="17197"/>
                    <a:pt x="447" y="17867"/>
                    <a:pt x="707" y="18407"/>
                  </a:cubicBezTo>
                  <a:cubicBezTo>
                    <a:pt x="1772" y="20713"/>
                    <a:pt x="4332" y="20867"/>
                    <a:pt x="4996" y="20867"/>
                  </a:cubicBezTo>
                  <a:cubicBezTo>
                    <a:pt x="5098" y="20867"/>
                    <a:pt x="5155" y="20863"/>
                    <a:pt x="5155" y="20863"/>
                  </a:cubicBezTo>
                  <a:cubicBezTo>
                    <a:pt x="5155" y="20863"/>
                    <a:pt x="5213" y="20867"/>
                    <a:pt x="5315" y="20867"/>
                  </a:cubicBezTo>
                  <a:cubicBezTo>
                    <a:pt x="6135" y="20867"/>
                    <a:pt x="9853" y="20631"/>
                    <a:pt x="10069" y="16378"/>
                  </a:cubicBezTo>
                  <a:cubicBezTo>
                    <a:pt x="10292" y="11595"/>
                    <a:pt x="6719" y="12191"/>
                    <a:pt x="6719" y="8897"/>
                  </a:cubicBezTo>
                  <a:lnTo>
                    <a:pt x="6719" y="429"/>
                  </a:lnTo>
                  <a:lnTo>
                    <a:pt x="6923" y="429"/>
                  </a:lnTo>
                  <a:cubicBezTo>
                    <a:pt x="7054" y="429"/>
                    <a:pt x="7147" y="336"/>
                    <a:pt x="7147" y="224"/>
                  </a:cubicBezTo>
                  <a:cubicBezTo>
                    <a:pt x="7147" y="94"/>
                    <a:pt x="7054" y="1"/>
                    <a:pt x="692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>
              <a:off x="2421200" y="3659125"/>
              <a:ext cx="226150" cy="134575"/>
            </a:xfrm>
            <a:custGeom>
              <a:avLst/>
              <a:gdLst/>
              <a:ahLst/>
              <a:cxnLst/>
              <a:rect l="l" t="t" r="r" b="b"/>
              <a:pathLst>
                <a:path w="9046" h="5383" extrusionOk="0">
                  <a:moveTo>
                    <a:pt x="57" y="1"/>
                  </a:moveTo>
                  <a:cubicBezTo>
                    <a:pt x="20" y="373"/>
                    <a:pt x="1" y="783"/>
                    <a:pt x="20" y="1266"/>
                  </a:cubicBezTo>
                  <a:cubicBezTo>
                    <a:pt x="57" y="2029"/>
                    <a:pt x="206" y="2625"/>
                    <a:pt x="448" y="3128"/>
                  </a:cubicBezTo>
                  <a:cubicBezTo>
                    <a:pt x="1416" y="5243"/>
                    <a:pt x="3772" y="5383"/>
                    <a:pt x="4379" y="5383"/>
                  </a:cubicBezTo>
                  <a:cubicBezTo>
                    <a:pt x="4471" y="5383"/>
                    <a:pt x="4523" y="5379"/>
                    <a:pt x="4523" y="5379"/>
                  </a:cubicBezTo>
                  <a:cubicBezTo>
                    <a:pt x="4523" y="5379"/>
                    <a:pt x="4578" y="5383"/>
                    <a:pt x="4675" y="5383"/>
                  </a:cubicBezTo>
                  <a:cubicBezTo>
                    <a:pt x="5437" y="5383"/>
                    <a:pt x="8829" y="5163"/>
                    <a:pt x="9027" y="1266"/>
                  </a:cubicBezTo>
                  <a:cubicBezTo>
                    <a:pt x="9046" y="783"/>
                    <a:pt x="9027" y="373"/>
                    <a:pt x="8971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>
              <a:off x="2506350" y="3310175"/>
              <a:ext cx="11200" cy="217775"/>
            </a:xfrm>
            <a:custGeom>
              <a:avLst/>
              <a:gdLst/>
              <a:ahLst/>
              <a:cxnLst/>
              <a:rect l="l" t="t" r="r" b="b"/>
              <a:pathLst>
                <a:path w="448" h="8711" extrusionOk="0">
                  <a:moveTo>
                    <a:pt x="224" y="1"/>
                  </a:moveTo>
                  <a:cubicBezTo>
                    <a:pt x="94" y="1"/>
                    <a:pt x="1" y="113"/>
                    <a:pt x="1" y="224"/>
                  </a:cubicBezTo>
                  <a:lnTo>
                    <a:pt x="1" y="8487"/>
                  </a:lnTo>
                  <a:cubicBezTo>
                    <a:pt x="1" y="8599"/>
                    <a:pt x="94" y="8711"/>
                    <a:pt x="224" y="8711"/>
                  </a:cubicBezTo>
                  <a:cubicBezTo>
                    <a:pt x="336" y="8711"/>
                    <a:pt x="447" y="8599"/>
                    <a:pt x="447" y="8487"/>
                  </a:cubicBezTo>
                  <a:lnTo>
                    <a:pt x="447" y="224"/>
                  </a:lnTo>
                  <a:cubicBezTo>
                    <a:pt x="447" y="113"/>
                    <a:pt x="336" y="1"/>
                    <a:pt x="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>
              <a:off x="2108075" y="3334375"/>
              <a:ext cx="168000" cy="275000"/>
            </a:xfrm>
            <a:custGeom>
              <a:avLst/>
              <a:gdLst/>
              <a:ahLst/>
              <a:cxnLst/>
              <a:rect l="l" t="t" r="r" b="b"/>
              <a:pathLst>
                <a:path w="6720" h="11000" extrusionOk="0">
                  <a:moveTo>
                    <a:pt x="2048" y="1"/>
                  </a:moveTo>
                  <a:cubicBezTo>
                    <a:pt x="1974" y="1"/>
                    <a:pt x="1899" y="56"/>
                    <a:pt x="1899" y="131"/>
                  </a:cubicBezTo>
                  <a:cubicBezTo>
                    <a:pt x="1899" y="205"/>
                    <a:pt x="1974" y="261"/>
                    <a:pt x="2048" y="261"/>
                  </a:cubicBezTo>
                  <a:lnTo>
                    <a:pt x="2271" y="261"/>
                  </a:lnTo>
                  <a:lnTo>
                    <a:pt x="2271" y="2699"/>
                  </a:lnTo>
                  <a:cubicBezTo>
                    <a:pt x="2271" y="3611"/>
                    <a:pt x="969" y="6831"/>
                    <a:pt x="243" y="8841"/>
                  </a:cubicBezTo>
                  <a:cubicBezTo>
                    <a:pt x="75" y="9343"/>
                    <a:pt x="1" y="9715"/>
                    <a:pt x="19" y="10013"/>
                  </a:cubicBezTo>
                  <a:cubicBezTo>
                    <a:pt x="57" y="10925"/>
                    <a:pt x="857" y="11000"/>
                    <a:pt x="1415" y="11000"/>
                  </a:cubicBezTo>
                  <a:lnTo>
                    <a:pt x="4840" y="11000"/>
                  </a:lnTo>
                  <a:cubicBezTo>
                    <a:pt x="5565" y="11000"/>
                    <a:pt x="6719" y="10869"/>
                    <a:pt x="5994" y="8841"/>
                  </a:cubicBezTo>
                  <a:cubicBezTo>
                    <a:pt x="5268" y="6831"/>
                    <a:pt x="3984" y="3611"/>
                    <a:pt x="3984" y="2699"/>
                  </a:cubicBezTo>
                  <a:lnTo>
                    <a:pt x="3984" y="261"/>
                  </a:lnTo>
                  <a:lnTo>
                    <a:pt x="4207" y="261"/>
                  </a:lnTo>
                  <a:cubicBezTo>
                    <a:pt x="4281" y="261"/>
                    <a:pt x="4337" y="205"/>
                    <a:pt x="4337" y="131"/>
                  </a:cubicBezTo>
                  <a:cubicBezTo>
                    <a:pt x="4337" y="56"/>
                    <a:pt x="4281" y="1"/>
                    <a:pt x="420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>
              <a:off x="2120175" y="3533050"/>
              <a:ext cx="141925" cy="64700"/>
            </a:xfrm>
            <a:custGeom>
              <a:avLst/>
              <a:gdLst/>
              <a:ahLst/>
              <a:cxnLst/>
              <a:rect l="l" t="t" r="r" b="b"/>
              <a:pathLst>
                <a:path w="5677" h="2588" extrusionOk="0">
                  <a:moveTo>
                    <a:pt x="2904" y="0"/>
                  </a:moveTo>
                  <a:cubicBezTo>
                    <a:pt x="2104" y="0"/>
                    <a:pt x="1285" y="38"/>
                    <a:pt x="485" y="38"/>
                  </a:cubicBezTo>
                  <a:cubicBezTo>
                    <a:pt x="392" y="298"/>
                    <a:pt x="298" y="540"/>
                    <a:pt x="205" y="763"/>
                  </a:cubicBezTo>
                  <a:cubicBezTo>
                    <a:pt x="57" y="1173"/>
                    <a:pt x="1" y="1508"/>
                    <a:pt x="19" y="1750"/>
                  </a:cubicBezTo>
                  <a:cubicBezTo>
                    <a:pt x="57" y="2513"/>
                    <a:pt x="727" y="2587"/>
                    <a:pt x="1192" y="2587"/>
                  </a:cubicBezTo>
                  <a:lnTo>
                    <a:pt x="4076" y="2587"/>
                  </a:lnTo>
                  <a:cubicBezTo>
                    <a:pt x="4691" y="2587"/>
                    <a:pt x="5677" y="2476"/>
                    <a:pt x="5063" y="763"/>
                  </a:cubicBezTo>
                  <a:cubicBezTo>
                    <a:pt x="4970" y="540"/>
                    <a:pt x="4877" y="280"/>
                    <a:pt x="4784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>
              <a:off x="2307225" y="3289700"/>
              <a:ext cx="14450" cy="704000"/>
            </a:xfrm>
            <a:custGeom>
              <a:avLst/>
              <a:gdLst/>
              <a:ahLst/>
              <a:cxnLst/>
              <a:rect l="l" t="t" r="r" b="b"/>
              <a:pathLst>
                <a:path w="578" h="28160" extrusionOk="0">
                  <a:moveTo>
                    <a:pt x="0" y="1"/>
                  </a:moveTo>
                  <a:lnTo>
                    <a:pt x="0" y="28159"/>
                  </a:lnTo>
                  <a:lnTo>
                    <a:pt x="577" y="2815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>
              <a:off x="2149950" y="3359975"/>
              <a:ext cx="221500" cy="13975"/>
            </a:xfrm>
            <a:custGeom>
              <a:avLst/>
              <a:gdLst/>
              <a:ahLst/>
              <a:cxnLst/>
              <a:rect l="l" t="t" r="r" b="b"/>
              <a:pathLst>
                <a:path w="8860" h="559" extrusionOk="0">
                  <a:moveTo>
                    <a:pt x="1" y="0"/>
                  </a:moveTo>
                  <a:lnTo>
                    <a:pt x="1" y="559"/>
                  </a:lnTo>
                  <a:lnTo>
                    <a:pt x="8860" y="559"/>
                  </a:lnTo>
                  <a:lnTo>
                    <a:pt x="886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>
              <a:off x="2241150" y="3755450"/>
              <a:ext cx="406675" cy="14450"/>
            </a:xfrm>
            <a:custGeom>
              <a:avLst/>
              <a:gdLst/>
              <a:ahLst/>
              <a:cxnLst/>
              <a:rect l="l" t="t" r="r" b="b"/>
              <a:pathLst>
                <a:path w="16267" h="578" extrusionOk="0">
                  <a:moveTo>
                    <a:pt x="1" y="0"/>
                  </a:moveTo>
                  <a:lnTo>
                    <a:pt x="1" y="577"/>
                  </a:lnTo>
                  <a:lnTo>
                    <a:pt x="16266" y="577"/>
                  </a:lnTo>
                  <a:lnTo>
                    <a:pt x="16266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>
              <a:off x="2292325" y="3345550"/>
              <a:ext cx="42825" cy="42825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857" y="0"/>
                  </a:moveTo>
                  <a:cubicBezTo>
                    <a:pt x="392" y="0"/>
                    <a:pt x="1" y="391"/>
                    <a:pt x="1" y="856"/>
                  </a:cubicBezTo>
                  <a:cubicBezTo>
                    <a:pt x="1" y="1322"/>
                    <a:pt x="392" y="1712"/>
                    <a:pt x="857" y="1712"/>
                  </a:cubicBezTo>
                  <a:cubicBezTo>
                    <a:pt x="1322" y="1712"/>
                    <a:pt x="1713" y="1322"/>
                    <a:pt x="1713" y="856"/>
                  </a:cubicBezTo>
                  <a:cubicBezTo>
                    <a:pt x="1713" y="391"/>
                    <a:pt x="1322" y="0"/>
                    <a:pt x="857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>
              <a:off x="2292325" y="3741500"/>
              <a:ext cx="42825" cy="42825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857" y="0"/>
                  </a:moveTo>
                  <a:cubicBezTo>
                    <a:pt x="392" y="0"/>
                    <a:pt x="1" y="372"/>
                    <a:pt x="1" y="856"/>
                  </a:cubicBezTo>
                  <a:cubicBezTo>
                    <a:pt x="1" y="1321"/>
                    <a:pt x="392" y="1712"/>
                    <a:pt x="857" y="1712"/>
                  </a:cubicBezTo>
                  <a:cubicBezTo>
                    <a:pt x="1322" y="1712"/>
                    <a:pt x="1713" y="1321"/>
                    <a:pt x="1713" y="856"/>
                  </a:cubicBezTo>
                  <a:cubicBezTo>
                    <a:pt x="1713" y="372"/>
                    <a:pt x="1322" y="0"/>
                    <a:pt x="857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>
              <a:off x="2233250" y="3993675"/>
              <a:ext cx="430400" cy="24675"/>
            </a:xfrm>
            <a:custGeom>
              <a:avLst/>
              <a:gdLst/>
              <a:ahLst/>
              <a:cxnLst/>
              <a:rect l="l" t="t" r="r" b="b"/>
              <a:pathLst>
                <a:path w="1721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215" y="986"/>
                  </a:lnTo>
                  <a:lnTo>
                    <a:pt x="172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>
              <a:off x="2466800" y="3919225"/>
              <a:ext cx="143800" cy="74475"/>
            </a:xfrm>
            <a:custGeom>
              <a:avLst/>
              <a:gdLst/>
              <a:ahLst/>
              <a:cxnLst/>
              <a:rect l="l" t="t" r="r" b="b"/>
              <a:pathLst>
                <a:path w="5752" h="2979" extrusionOk="0">
                  <a:moveTo>
                    <a:pt x="2197" y="0"/>
                  </a:moveTo>
                  <a:cubicBezTo>
                    <a:pt x="2197" y="0"/>
                    <a:pt x="1248" y="931"/>
                    <a:pt x="615" y="1582"/>
                  </a:cubicBezTo>
                  <a:cubicBezTo>
                    <a:pt x="1" y="2234"/>
                    <a:pt x="150" y="2978"/>
                    <a:pt x="1062" y="2978"/>
                  </a:cubicBezTo>
                  <a:lnTo>
                    <a:pt x="4691" y="2978"/>
                  </a:lnTo>
                  <a:cubicBezTo>
                    <a:pt x="5603" y="2978"/>
                    <a:pt x="5751" y="2234"/>
                    <a:pt x="5119" y="1582"/>
                  </a:cubicBezTo>
                  <a:cubicBezTo>
                    <a:pt x="4505" y="931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>
              <a:off x="2536125" y="3892700"/>
              <a:ext cx="3750" cy="82850"/>
            </a:xfrm>
            <a:custGeom>
              <a:avLst/>
              <a:gdLst/>
              <a:ahLst/>
              <a:cxnLst/>
              <a:rect l="l" t="t" r="r" b="b"/>
              <a:pathLst>
                <a:path w="150" h="3314" extrusionOk="0">
                  <a:moveTo>
                    <a:pt x="1" y="1"/>
                  </a:moveTo>
                  <a:lnTo>
                    <a:pt x="1" y="3313"/>
                  </a:lnTo>
                  <a:lnTo>
                    <a:pt x="150" y="3313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>
              <a:off x="2475175" y="3960050"/>
              <a:ext cx="126575" cy="29450"/>
            </a:xfrm>
            <a:custGeom>
              <a:avLst/>
              <a:gdLst/>
              <a:ahLst/>
              <a:cxnLst/>
              <a:rect l="l" t="t" r="r" b="b"/>
              <a:pathLst>
                <a:path w="5063" h="1178" extrusionOk="0">
                  <a:moveTo>
                    <a:pt x="1233" y="0"/>
                  </a:moveTo>
                  <a:cubicBezTo>
                    <a:pt x="978" y="0"/>
                    <a:pt x="722" y="2"/>
                    <a:pt x="466" y="5"/>
                  </a:cubicBezTo>
                  <a:cubicBezTo>
                    <a:pt x="1" y="563"/>
                    <a:pt x="150" y="1178"/>
                    <a:pt x="931" y="1178"/>
                  </a:cubicBezTo>
                  <a:lnTo>
                    <a:pt x="4151" y="1178"/>
                  </a:lnTo>
                  <a:cubicBezTo>
                    <a:pt x="4895" y="1178"/>
                    <a:pt x="5063" y="601"/>
                    <a:pt x="4635" y="61"/>
                  </a:cubicBezTo>
                  <a:cubicBezTo>
                    <a:pt x="3495" y="31"/>
                    <a:pt x="2368" y="0"/>
                    <a:pt x="1233" y="0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>
              <a:off x="2521700" y="3907125"/>
              <a:ext cx="32600" cy="12125"/>
            </a:xfrm>
            <a:custGeom>
              <a:avLst/>
              <a:gdLst/>
              <a:ahLst/>
              <a:cxnLst/>
              <a:rect l="l" t="t" r="r" b="b"/>
              <a:pathLst>
                <a:path w="1304" h="485" extrusionOk="0">
                  <a:moveTo>
                    <a:pt x="1" y="0"/>
                  </a:moveTo>
                  <a:lnTo>
                    <a:pt x="1" y="484"/>
                  </a:lnTo>
                  <a:lnTo>
                    <a:pt x="1304" y="484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>
              <a:off x="2511475" y="3828950"/>
              <a:ext cx="66550" cy="71675"/>
            </a:xfrm>
            <a:custGeom>
              <a:avLst/>
              <a:gdLst/>
              <a:ahLst/>
              <a:cxnLst/>
              <a:rect l="l" t="t" r="r" b="b"/>
              <a:pathLst>
                <a:path w="2662" h="2867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1098" y="745"/>
                    <a:pt x="577" y="801"/>
                    <a:pt x="280" y="1769"/>
                  </a:cubicBezTo>
                  <a:cubicBezTo>
                    <a:pt x="0" y="2718"/>
                    <a:pt x="1005" y="2867"/>
                    <a:pt x="1005" y="2867"/>
                  </a:cubicBezTo>
                  <a:cubicBezTo>
                    <a:pt x="2662" y="2737"/>
                    <a:pt x="1601" y="857"/>
                    <a:pt x="1601" y="857"/>
                  </a:cubicBezTo>
                  <a:lnTo>
                    <a:pt x="1601" y="857"/>
                  </a:lnTo>
                  <a:cubicBezTo>
                    <a:pt x="1564" y="1229"/>
                    <a:pt x="1322" y="1322"/>
                    <a:pt x="1322" y="1322"/>
                  </a:cubicBezTo>
                  <a:cubicBezTo>
                    <a:pt x="1471" y="783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7"/>
            <p:cNvSpPr/>
            <p:nvPr/>
          </p:nvSpPr>
          <p:spPr>
            <a:xfrm>
              <a:off x="2519850" y="3848025"/>
              <a:ext cx="46075" cy="49825"/>
            </a:xfrm>
            <a:custGeom>
              <a:avLst/>
              <a:gdLst/>
              <a:ahLst/>
              <a:cxnLst/>
              <a:rect l="l" t="t" r="r" b="b"/>
              <a:pathLst>
                <a:path w="1843" h="199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763" y="522"/>
                    <a:pt x="391" y="559"/>
                    <a:pt x="205" y="1229"/>
                  </a:cubicBezTo>
                  <a:cubicBezTo>
                    <a:pt x="0" y="1899"/>
                    <a:pt x="689" y="1992"/>
                    <a:pt x="689" y="1992"/>
                  </a:cubicBezTo>
                  <a:cubicBezTo>
                    <a:pt x="1843" y="1899"/>
                    <a:pt x="1099" y="597"/>
                    <a:pt x="1098" y="596"/>
                  </a:cubicBezTo>
                  <a:lnTo>
                    <a:pt x="1098" y="596"/>
                  </a:lnTo>
                  <a:cubicBezTo>
                    <a:pt x="1080" y="857"/>
                    <a:pt x="912" y="931"/>
                    <a:pt x="912" y="931"/>
                  </a:cubicBezTo>
                  <a:cubicBezTo>
                    <a:pt x="1005" y="559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7"/>
            <p:cNvSpPr/>
            <p:nvPr/>
          </p:nvSpPr>
          <p:spPr>
            <a:xfrm>
              <a:off x="935125" y="3717243"/>
              <a:ext cx="48425" cy="257800"/>
            </a:xfrm>
            <a:custGeom>
              <a:avLst/>
              <a:gdLst/>
              <a:ahLst/>
              <a:cxnLst/>
              <a:rect l="l" t="t" r="r" b="b"/>
              <a:pathLst>
                <a:path w="1937" h="10312" extrusionOk="0">
                  <a:moveTo>
                    <a:pt x="1" y="1"/>
                  </a:moveTo>
                  <a:lnTo>
                    <a:pt x="1" y="9343"/>
                  </a:lnTo>
                  <a:cubicBezTo>
                    <a:pt x="1" y="9864"/>
                    <a:pt x="448" y="10311"/>
                    <a:pt x="969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7"/>
            <p:cNvSpPr/>
            <p:nvPr/>
          </p:nvSpPr>
          <p:spPr>
            <a:xfrm>
              <a:off x="939325" y="3876843"/>
              <a:ext cx="40500" cy="94000"/>
            </a:xfrm>
            <a:custGeom>
              <a:avLst/>
              <a:gdLst/>
              <a:ahLst/>
              <a:cxnLst/>
              <a:rect l="l" t="t" r="r" b="b"/>
              <a:pathLst>
                <a:path w="1620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54" y="3760"/>
                    <a:pt x="801" y="3760"/>
                  </a:cubicBezTo>
                  <a:cubicBezTo>
                    <a:pt x="1266" y="3760"/>
                    <a:pt x="1619" y="3387"/>
                    <a:pt x="1619" y="2941"/>
                  </a:cubicBezTo>
                  <a:lnTo>
                    <a:pt x="1619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7"/>
            <p:cNvSpPr/>
            <p:nvPr/>
          </p:nvSpPr>
          <p:spPr>
            <a:xfrm>
              <a:off x="941175" y="3731218"/>
              <a:ext cx="8875" cy="113550"/>
            </a:xfrm>
            <a:custGeom>
              <a:avLst/>
              <a:gdLst/>
              <a:ahLst/>
              <a:cxnLst/>
              <a:rect l="l" t="t" r="r" b="b"/>
              <a:pathLst>
                <a:path w="355" h="4542" extrusionOk="0">
                  <a:moveTo>
                    <a:pt x="187" y="0"/>
                  </a:moveTo>
                  <a:cubicBezTo>
                    <a:pt x="94" y="0"/>
                    <a:pt x="1" y="75"/>
                    <a:pt x="1" y="168"/>
                  </a:cubicBezTo>
                  <a:lnTo>
                    <a:pt x="1" y="4374"/>
                  </a:lnTo>
                  <a:cubicBezTo>
                    <a:pt x="1" y="4467"/>
                    <a:pt x="94" y="4541"/>
                    <a:pt x="187" y="4541"/>
                  </a:cubicBezTo>
                  <a:cubicBezTo>
                    <a:pt x="280" y="4541"/>
                    <a:pt x="354" y="4467"/>
                    <a:pt x="354" y="4374"/>
                  </a:cubicBezTo>
                  <a:lnTo>
                    <a:pt x="354" y="168"/>
                  </a:lnTo>
                  <a:cubicBezTo>
                    <a:pt x="354" y="75"/>
                    <a:pt x="280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7"/>
            <p:cNvSpPr/>
            <p:nvPr/>
          </p:nvSpPr>
          <p:spPr>
            <a:xfrm>
              <a:off x="930025" y="3712593"/>
              <a:ext cx="59100" cy="7000"/>
            </a:xfrm>
            <a:custGeom>
              <a:avLst/>
              <a:gdLst/>
              <a:ahLst/>
              <a:cxnLst/>
              <a:rect l="l" t="t" r="r" b="b"/>
              <a:pathLst>
                <a:path w="2364" h="280" extrusionOk="0">
                  <a:moveTo>
                    <a:pt x="130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50"/>
                  </a:lnTo>
                  <a:cubicBezTo>
                    <a:pt x="0" y="224"/>
                    <a:pt x="56" y="280"/>
                    <a:pt x="130" y="280"/>
                  </a:cubicBezTo>
                  <a:lnTo>
                    <a:pt x="2233" y="280"/>
                  </a:lnTo>
                  <a:cubicBezTo>
                    <a:pt x="2308" y="280"/>
                    <a:pt x="2364" y="224"/>
                    <a:pt x="2364" y="150"/>
                  </a:cubicBezTo>
                  <a:lnTo>
                    <a:pt x="2364" y="131"/>
                  </a:lnTo>
                  <a:cubicBezTo>
                    <a:pt x="2364" y="56"/>
                    <a:pt x="2308" y="1"/>
                    <a:pt x="22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7"/>
            <p:cNvSpPr/>
            <p:nvPr/>
          </p:nvSpPr>
          <p:spPr>
            <a:xfrm>
              <a:off x="843950" y="3717243"/>
              <a:ext cx="48400" cy="257800"/>
            </a:xfrm>
            <a:custGeom>
              <a:avLst/>
              <a:gdLst/>
              <a:ahLst/>
              <a:cxnLst/>
              <a:rect l="l" t="t" r="r" b="b"/>
              <a:pathLst>
                <a:path w="1936" h="10312" extrusionOk="0">
                  <a:moveTo>
                    <a:pt x="0" y="1"/>
                  </a:moveTo>
                  <a:lnTo>
                    <a:pt x="0" y="9343"/>
                  </a:lnTo>
                  <a:cubicBezTo>
                    <a:pt x="0" y="9864"/>
                    <a:pt x="447" y="10311"/>
                    <a:pt x="968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7"/>
            <p:cNvSpPr/>
            <p:nvPr/>
          </p:nvSpPr>
          <p:spPr>
            <a:xfrm>
              <a:off x="847675" y="3876843"/>
              <a:ext cx="40950" cy="94000"/>
            </a:xfrm>
            <a:custGeom>
              <a:avLst/>
              <a:gdLst/>
              <a:ahLst/>
              <a:cxnLst/>
              <a:rect l="l" t="t" r="r" b="b"/>
              <a:pathLst>
                <a:path w="1638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72" y="3760"/>
                    <a:pt x="819" y="3760"/>
                  </a:cubicBezTo>
                  <a:cubicBezTo>
                    <a:pt x="1266" y="3760"/>
                    <a:pt x="1638" y="3387"/>
                    <a:pt x="1638" y="2941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7"/>
            <p:cNvSpPr/>
            <p:nvPr/>
          </p:nvSpPr>
          <p:spPr>
            <a:xfrm>
              <a:off x="838350" y="3712593"/>
              <a:ext cx="59575" cy="7000"/>
            </a:xfrm>
            <a:custGeom>
              <a:avLst/>
              <a:gdLst/>
              <a:ahLst/>
              <a:cxnLst/>
              <a:rect l="l" t="t" r="r" b="b"/>
              <a:pathLst>
                <a:path w="2383" h="280" extrusionOk="0">
                  <a:moveTo>
                    <a:pt x="150" y="1"/>
                  </a:moveTo>
                  <a:cubicBezTo>
                    <a:pt x="75" y="1"/>
                    <a:pt x="1" y="56"/>
                    <a:pt x="1" y="131"/>
                  </a:cubicBezTo>
                  <a:lnTo>
                    <a:pt x="1" y="150"/>
                  </a:lnTo>
                  <a:cubicBezTo>
                    <a:pt x="1" y="224"/>
                    <a:pt x="75" y="280"/>
                    <a:pt x="150" y="280"/>
                  </a:cubicBezTo>
                  <a:lnTo>
                    <a:pt x="2253" y="280"/>
                  </a:lnTo>
                  <a:cubicBezTo>
                    <a:pt x="2327" y="280"/>
                    <a:pt x="2383" y="224"/>
                    <a:pt x="2383" y="150"/>
                  </a:cubicBezTo>
                  <a:lnTo>
                    <a:pt x="2383" y="131"/>
                  </a:lnTo>
                  <a:cubicBezTo>
                    <a:pt x="2383" y="56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7"/>
            <p:cNvSpPr/>
            <p:nvPr/>
          </p:nvSpPr>
          <p:spPr>
            <a:xfrm>
              <a:off x="849050" y="3731218"/>
              <a:ext cx="12600" cy="113550"/>
            </a:xfrm>
            <a:custGeom>
              <a:avLst/>
              <a:gdLst/>
              <a:ahLst/>
              <a:cxnLst/>
              <a:rect l="l" t="t" r="r" b="b"/>
              <a:pathLst>
                <a:path w="504" h="4542" extrusionOk="0">
                  <a:moveTo>
                    <a:pt x="243" y="0"/>
                  </a:moveTo>
                  <a:cubicBezTo>
                    <a:pt x="113" y="0"/>
                    <a:pt x="1" y="112"/>
                    <a:pt x="1" y="242"/>
                  </a:cubicBezTo>
                  <a:lnTo>
                    <a:pt x="1" y="4299"/>
                  </a:lnTo>
                  <a:cubicBezTo>
                    <a:pt x="1" y="4429"/>
                    <a:pt x="113" y="4541"/>
                    <a:pt x="243" y="4541"/>
                  </a:cubicBezTo>
                  <a:cubicBezTo>
                    <a:pt x="392" y="4541"/>
                    <a:pt x="503" y="4429"/>
                    <a:pt x="503" y="4299"/>
                  </a:cubicBezTo>
                  <a:lnTo>
                    <a:pt x="503" y="242"/>
                  </a:lnTo>
                  <a:cubicBezTo>
                    <a:pt x="503" y="112"/>
                    <a:pt x="392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7"/>
            <p:cNvSpPr/>
            <p:nvPr/>
          </p:nvSpPr>
          <p:spPr>
            <a:xfrm>
              <a:off x="752750" y="3717243"/>
              <a:ext cx="48400" cy="257800"/>
            </a:xfrm>
            <a:custGeom>
              <a:avLst/>
              <a:gdLst/>
              <a:ahLst/>
              <a:cxnLst/>
              <a:rect l="l" t="t" r="r" b="b"/>
              <a:pathLst>
                <a:path w="1936" h="10312" extrusionOk="0">
                  <a:moveTo>
                    <a:pt x="0" y="1"/>
                  </a:moveTo>
                  <a:lnTo>
                    <a:pt x="0" y="9343"/>
                  </a:lnTo>
                  <a:cubicBezTo>
                    <a:pt x="0" y="9864"/>
                    <a:pt x="428" y="10311"/>
                    <a:pt x="968" y="10311"/>
                  </a:cubicBezTo>
                  <a:cubicBezTo>
                    <a:pt x="1508" y="10311"/>
                    <a:pt x="1936" y="9864"/>
                    <a:pt x="1936" y="9343"/>
                  </a:cubicBezTo>
                  <a:lnTo>
                    <a:pt x="193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7"/>
            <p:cNvSpPr/>
            <p:nvPr/>
          </p:nvSpPr>
          <p:spPr>
            <a:xfrm>
              <a:off x="756475" y="3876843"/>
              <a:ext cx="40975" cy="94000"/>
            </a:xfrm>
            <a:custGeom>
              <a:avLst/>
              <a:gdLst/>
              <a:ahLst/>
              <a:cxnLst/>
              <a:rect l="l" t="t" r="r" b="b"/>
              <a:pathLst>
                <a:path w="1639" h="3760" extrusionOk="0">
                  <a:moveTo>
                    <a:pt x="0" y="0"/>
                  </a:moveTo>
                  <a:lnTo>
                    <a:pt x="0" y="2941"/>
                  </a:lnTo>
                  <a:cubicBezTo>
                    <a:pt x="0" y="3387"/>
                    <a:pt x="373" y="3760"/>
                    <a:pt x="819" y="3760"/>
                  </a:cubicBezTo>
                  <a:cubicBezTo>
                    <a:pt x="1266" y="3760"/>
                    <a:pt x="1638" y="3387"/>
                    <a:pt x="1638" y="2941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7"/>
            <p:cNvSpPr/>
            <p:nvPr/>
          </p:nvSpPr>
          <p:spPr>
            <a:xfrm>
              <a:off x="758800" y="3731218"/>
              <a:ext cx="8850" cy="113550"/>
            </a:xfrm>
            <a:custGeom>
              <a:avLst/>
              <a:gdLst/>
              <a:ahLst/>
              <a:cxnLst/>
              <a:rect l="l" t="t" r="r" b="b"/>
              <a:pathLst>
                <a:path w="354" h="4542" extrusionOk="0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lnTo>
                    <a:pt x="0" y="4374"/>
                  </a:lnTo>
                  <a:cubicBezTo>
                    <a:pt x="0" y="4467"/>
                    <a:pt x="75" y="4541"/>
                    <a:pt x="168" y="4541"/>
                  </a:cubicBezTo>
                  <a:lnTo>
                    <a:pt x="186" y="4541"/>
                  </a:lnTo>
                  <a:cubicBezTo>
                    <a:pt x="280" y="4541"/>
                    <a:pt x="354" y="4467"/>
                    <a:pt x="354" y="4374"/>
                  </a:cubicBezTo>
                  <a:lnTo>
                    <a:pt x="354" y="168"/>
                  </a:lnTo>
                  <a:cubicBezTo>
                    <a:pt x="354" y="75"/>
                    <a:pt x="280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7"/>
            <p:cNvSpPr/>
            <p:nvPr/>
          </p:nvSpPr>
          <p:spPr>
            <a:xfrm>
              <a:off x="747175" y="3712593"/>
              <a:ext cx="59575" cy="7000"/>
            </a:xfrm>
            <a:custGeom>
              <a:avLst/>
              <a:gdLst/>
              <a:ahLst/>
              <a:cxnLst/>
              <a:rect l="l" t="t" r="r" b="b"/>
              <a:pathLst>
                <a:path w="2383" h="280" extrusionOk="0">
                  <a:moveTo>
                    <a:pt x="149" y="1"/>
                  </a:moveTo>
                  <a:cubicBezTo>
                    <a:pt x="75" y="1"/>
                    <a:pt x="0" y="56"/>
                    <a:pt x="0" y="131"/>
                  </a:cubicBezTo>
                  <a:lnTo>
                    <a:pt x="0" y="150"/>
                  </a:lnTo>
                  <a:cubicBezTo>
                    <a:pt x="0" y="224"/>
                    <a:pt x="75" y="280"/>
                    <a:pt x="149" y="280"/>
                  </a:cubicBezTo>
                  <a:lnTo>
                    <a:pt x="2233" y="280"/>
                  </a:lnTo>
                  <a:cubicBezTo>
                    <a:pt x="2308" y="280"/>
                    <a:pt x="2382" y="224"/>
                    <a:pt x="2382" y="150"/>
                  </a:cubicBezTo>
                  <a:lnTo>
                    <a:pt x="2382" y="131"/>
                  </a:lnTo>
                  <a:cubicBezTo>
                    <a:pt x="2382" y="56"/>
                    <a:pt x="2308" y="1"/>
                    <a:pt x="22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7"/>
            <p:cNvSpPr/>
            <p:nvPr/>
          </p:nvSpPr>
          <p:spPr>
            <a:xfrm>
              <a:off x="692275" y="3983843"/>
              <a:ext cx="352225" cy="30750"/>
            </a:xfrm>
            <a:custGeom>
              <a:avLst/>
              <a:gdLst/>
              <a:ahLst/>
              <a:cxnLst/>
              <a:rect l="l" t="t" r="r" b="b"/>
              <a:pathLst>
                <a:path w="14089" h="1230" extrusionOk="0">
                  <a:moveTo>
                    <a:pt x="0" y="1"/>
                  </a:moveTo>
                  <a:lnTo>
                    <a:pt x="0" y="1229"/>
                  </a:lnTo>
                  <a:lnTo>
                    <a:pt x="14088" y="1229"/>
                  </a:lnTo>
                  <a:lnTo>
                    <a:pt x="14088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7"/>
            <p:cNvSpPr/>
            <p:nvPr/>
          </p:nvSpPr>
          <p:spPr>
            <a:xfrm>
              <a:off x="714600" y="3733993"/>
              <a:ext cx="13975" cy="253600"/>
            </a:xfrm>
            <a:custGeom>
              <a:avLst/>
              <a:gdLst/>
              <a:ahLst/>
              <a:cxnLst/>
              <a:rect l="l" t="t" r="r" b="b"/>
              <a:pathLst>
                <a:path w="559" h="10144" extrusionOk="0">
                  <a:moveTo>
                    <a:pt x="0" y="1"/>
                  </a:moveTo>
                  <a:lnTo>
                    <a:pt x="0" y="10144"/>
                  </a:lnTo>
                  <a:lnTo>
                    <a:pt x="559" y="10144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7"/>
            <p:cNvSpPr/>
            <p:nvPr/>
          </p:nvSpPr>
          <p:spPr>
            <a:xfrm>
              <a:off x="1007725" y="3733993"/>
              <a:ext cx="14450" cy="253600"/>
            </a:xfrm>
            <a:custGeom>
              <a:avLst/>
              <a:gdLst/>
              <a:ahLst/>
              <a:cxnLst/>
              <a:rect l="l" t="t" r="r" b="b"/>
              <a:pathLst>
                <a:path w="578" h="10144" extrusionOk="0">
                  <a:moveTo>
                    <a:pt x="0" y="1"/>
                  </a:moveTo>
                  <a:lnTo>
                    <a:pt x="0" y="10144"/>
                  </a:lnTo>
                  <a:lnTo>
                    <a:pt x="577" y="10144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7"/>
            <p:cNvSpPr/>
            <p:nvPr/>
          </p:nvSpPr>
          <p:spPr>
            <a:xfrm>
              <a:off x="721575" y="3733993"/>
              <a:ext cx="293150" cy="13525"/>
            </a:xfrm>
            <a:custGeom>
              <a:avLst/>
              <a:gdLst/>
              <a:ahLst/>
              <a:cxnLst/>
              <a:rect l="l" t="t" r="r" b="b"/>
              <a:pathLst>
                <a:path w="11726" h="541" extrusionOk="0">
                  <a:moveTo>
                    <a:pt x="1" y="1"/>
                  </a:moveTo>
                  <a:lnTo>
                    <a:pt x="1" y="540"/>
                  </a:lnTo>
                  <a:lnTo>
                    <a:pt x="11725" y="540"/>
                  </a:lnTo>
                  <a:lnTo>
                    <a:pt x="1172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7"/>
            <p:cNvSpPr/>
            <p:nvPr/>
          </p:nvSpPr>
          <p:spPr>
            <a:xfrm>
              <a:off x="1233375" y="3539043"/>
              <a:ext cx="268475" cy="350950"/>
            </a:xfrm>
            <a:custGeom>
              <a:avLst/>
              <a:gdLst/>
              <a:ahLst/>
              <a:cxnLst/>
              <a:rect l="l" t="t" r="r" b="b"/>
              <a:pathLst>
                <a:path w="10739" h="14038" extrusionOk="0">
                  <a:moveTo>
                    <a:pt x="3723" y="1"/>
                  </a:moveTo>
                  <a:lnTo>
                    <a:pt x="3723" y="1508"/>
                  </a:lnTo>
                  <a:cubicBezTo>
                    <a:pt x="3723" y="4970"/>
                    <a:pt x="0" y="4356"/>
                    <a:pt x="242" y="9343"/>
                  </a:cubicBezTo>
                  <a:cubicBezTo>
                    <a:pt x="280" y="10367"/>
                    <a:pt x="540" y="11167"/>
                    <a:pt x="894" y="11800"/>
                  </a:cubicBezTo>
                  <a:cubicBezTo>
                    <a:pt x="2103" y="13897"/>
                    <a:pt x="4585" y="14037"/>
                    <a:pt x="5225" y="14037"/>
                  </a:cubicBezTo>
                  <a:cubicBezTo>
                    <a:pt x="5324" y="14037"/>
                    <a:pt x="5379" y="14033"/>
                    <a:pt x="5379" y="14033"/>
                  </a:cubicBezTo>
                  <a:cubicBezTo>
                    <a:pt x="5379" y="14033"/>
                    <a:pt x="5440" y="14037"/>
                    <a:pt x="5550" y="14037"/>
                  </a:cubicBezTo>
                  <a:cubicBezTo>
                    <a:pt x="6415" y="14037"/>
                    <a:pt x="10282" y="13788"/>
                    <a:pt x="10497" y="9343"/>
                  </a:cubicBezTo>
                  <a:cubicBezTo>
                    <a:pt x="10739" y="4356"/>
                    <a:pt x="7017" y="4970"/>
                    <a:pt x="7017" y="1508"/>
                  </a:cubicBezTo>
                  <a:lnTo>
                    <a:pt x="701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7"/>
            <p:cNvSpPr/>
            <p:nvPr/>
          </p:nvSpPr>
          <p:spPr>
            <a:xfrm>
              <a:off x="1251525" y="3748893"/>
              <a:ext cx="232650" cy="123400"/>
            </a:xfrm>
            <a:custGeom>
              <a:avLst/>
              <a:gdLst/>
              <a:ahLst/>
              <a:cxnLst/>
              <a:rect l="l" t="t" r="r" b="b"/>
              <a:pathLst>
                <a:path w="9306" h="4936" extrusionOk="0">
                  <a:moveTo>
                    <a:pt x="9268" y="0"/>
                  </a:moveTo>
                  <a:cubicBezTo>
                    <a:pt x="7550" y="94"/>
                    <a:pt x="5826" y="129"/>
                    <a:pt x="4099" y="129"/>
                  </a:cubicBezTo>
                  <a:cubicBezTo>
                    <a:pt x="2740" y="129"/>
                    <a:pt x="1379" y="108"/>
                    <a:pt x="19" y="75"/>
                  </a:cubicBezTo>
                  <a:cubicBezTo>
                    <a:pt x="0" y="335"/>
                    <a:pt x="0" y="633"/>
                    <a:pt x="0" y="949"/>
                  </a:cubicBezTo>
                  <a:cubicBezTo>
                    <a:pt x="199" y="4729"/>
                    <a:pt x="3734" y="4935"/>
                    <a:pt x="4505" y="4935"/>
                  </a:cubicBezTo>
                  <a:cubicBezTo>
                    <a:pt x="4600" y="4935"/>
                    <a:pt x="4653" y="4932"/>
                    <a:pt x="4653" y="4932"/>
                  </a:cubicBezTo>
                  <a:cubicBezTo>
                    <a:pt x="4653" y="4932"/>
                    <a:pt x="4706" y="4935"/>
                    <a:pt x="4800" y="4935"/>
                  </a:cubicBezTo>
                  <a:cubicBezTo>
                    <a:pt x="5568" y="4935"/>
                    <a:pt x="9088" y="4729"/>
                    <a:pt x="9287" y="949"/>
                  </a:cubicBezTo>
                  <a:cubicBezTo>
                    <a:pt x="9306" y="596"/>
                    <a:pt x="9287" y="298"/>
                    <a:pt x="926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7"/>
            <p:cNvSpPr/>
            <p:nvPr/>
          </p:nvSpPr>
          <p:spPr>
            <a:xfrm>
              <a:off x="1315250" y="3527893"/>
              <a:ext cx="104725" cy="11175"/>
            </a:xfrm>
            <a:custGeom>
              <a:avLst/>
              <a:gdLst/>
              <a:ahLst/>
              <a:cxnLst/>
              <a:rect l="l" t="t" r="r" b="b"/>
              <a:pathLst>
                <a:path w="4189" h="447" extrusionOk="0">
                  <a:moveTo>
                    <a:pt x="243" y="0"/>
                  </a:moveTo>
                  <a:cubicBezTo>
                    <a:pt x="113" y="0"/>
                    <a:pt x="1" y="93"/>
                    <a:pt x="1" y="224"/>
                  </a:cubicBezTo>
                  <a:cubicBezTo>
                    <a:pt x="1" y="335"/>
                    <a:pt x="113" y="447"/>
                    <a:pt x="243" y="447"/>
                  </a:cubicBezTo>
                  <a:lnTo>
                    <a:pt x="3946" y="447"/>
                  </a:lnTo>
                  <a:cubicBezTo>
                    <a:pt x="4077" y="447"/>
                    <a:pt x="4188" y="335"/>
                    <a:pt x="4188" y="224"/>
                  </a:cubicBezTo>
                  <a:cubicBezTo>
                    <a:pt x="4188" y="93"/>
                    <a:pt x="4077" y="0"/>
                    <a:pt x="3946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7"/>
            <p:cNvSpPr/>
            <p:nvPr/>
          </p:nvSpPr>
          <p:spPr>
            <a:xfrm>
              <a:off x="1222200" y="3834493"/>
              <a:ext cx="287100" cy="23300"/>
            </a:xfrm>
            <a:custGeom>
              <a:avLst/>
              <a:gdLst/>
              <a:ahLst/>
              <a:cxnLst/>
              <a:rect l="l" t="t" r="r" b="b"/>
              <a:pathLst>
                <a:path w="11484" h="932" extrusionOk="0">
                  <a:moveTo>
                    <a:pt x="466" y="1"/>
                  </a:moveTo>
                  <a:cubicBezTo>
                    <a:pt x="205" y="1"/>
                    <a:pt x="1" y="205"/>
                    <a:pt x="1" y="466"/>
                  </a:cubicBezTo>
                  <a:cubicBezTo>
                    <a:pt x="1" y="726"/>
                    <a:pt x="205" y="931"/>
                    <a:pt x="466" y="931"/>
                  </a:cubicBezTo>
                  <a:lnTo>
                    <a:pt x="11018" y="931"/>
                  </a:lnTo>
                  <a:cubicBezTo>
                    <a:pt x="11279" y="931"/>
                    <a:pt x="11484" y="726"/>
                    <a:pt x="11484" y="466"/>
                  </a:cubicBezTo>
                  <a:cubicBezTo>
                    <a:pt x="11484" y="205"/>
                    <a:pt x="11279" y="1"/>
                    <a:pt x="11018" y="1"/>
                  </a:cubicBez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7"/>
            <p:cNvSpPr/>
            <p:nvPr/>
          </p:nvSpPr>
          <p:spPr>
            <a:xfrm>
              <a:off x="1196625" y="3843343"/>
              <a:ext cx="65625" cy="170300"/>
            </a:xfrm>
            <a:custGeom>
              <a:avLst/>
              <a:gdLst/>
              <a:ahLst/>
              <a:cxnLst/>
              <a:rect l="l" t="t" r="r" b="b"/>
              <a:pathLst>
                <a:path w="2625" h="6812" extrusionOk="0">
                  <a:moveTo>
                    <a:pt x="1936" y="0"/>
                  </a:moveTo>
                  <a:lnTo>
                    <a:pt x="0" y="6812"/>
                  </a:lnTo>
                  <a:lnTo>
                    <a:pt x="670" y="6812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7"/>
            <p:cNvSpPr/>
            <p:nvPr/>
          </p:nvSpPr>
          <p:spPr>
            <a:xfrm>
              <a:off x="1469275" y="3843343"/>
              <a:ext cx="65625" cy="170300"/>
            </a:xfrm>
            <a:custGeom>
              <a:avLst/>
              <a:gdLst/>
              <a:ahLst/>
              <a:cxnLst/>
              <a:rect l="l" t="t" r="r" b="b"/>
              <a:pathLst>
                <a:path w="2625" h="6812" extrusionOk="0">
                  <a:moveTo>
                    <a:pt x="0" y="0"/>
                  </a:moveTo>
                  <a:lnTo>
                    <a:pt x="1954" y="6812"/>
                  </a:lnTo>
                  <a:lnTo>
                    <a:pt x="2624" y="6812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7"/>
            <p:cNvSpPr/>
            <p:nvPr/>
          </p:nvSpPr>
          <p:spPr>
            <a:xfrm>
              <a:off x="1312925" y="3960118"/>
              <a:ext cx="105650" cy="54475"/>
            </a:xfrm>
            <a:custGeom>
              <a:avLst/>
              <a:gdLst/>
              <a:ahLst/>
              <a:cxnLst/>
              <a:rect l="l" t="t" r="r" b="b"/>
              <a:pathLst>
                <a:path w="4226" h="2179" extrusionOk="0">
                  <a:moveTo>
                    <a:pt x="1620" y="1"/>
                  </a:moveTo>
                  <a:cubicBezTo>
                    <a:pt x="1620" y="1"/>
                    <a:pt x="913" y="671"/>
                    <a:pt x="466" y="1154"/>
                  </a:cubicBezTo>
                  <a:cubicBezTo>
                    <a:pt x="1" y="1620"/>
                    <a:pt x="112" y="2178"/>
                    <a:pt x="782" y="2178"/>
                  </a:cubicBezTo>
                  <a:lnTo>
                    <a:pt x="3444" y="2178"/>
                  </a:lnTo>
                  <a:cubicBezTo>
                    <a:pt x="4114" y="2178"/>
                    <a:pt x="4225" y="1620"/>
                    <a:pt x="3760" y="1154"/>
                  </a:cubicBezTo>
                  <a:cubicBezTo>
                    <a:pt x="3314" y="671"/>
                    <a:pt x="2606" y="1"/>
                    <a:pt x="2606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7"/>
            <p:cNvSpPr/>
            <p:nvPr/>
          </p:nvSpPr>
          <p:spPr>
            <a:xfrm>
              <a:off x="1363650" y="3940568"/>
              <a:ext cx="3275" cy="60525"/>
            </a:xfrm>
            <a:custGeom>
              <a:avLst/>
              <a:gdLst/>
              <a:ahLst/>
              <a:cxnLst/>
              <a:rect l="l" t="t" r="r" b="b"/>
              <a:pathLst>
                <a:path w="131" h="2421" extrusionOk="0">
                  <a:moveTo>
                    <a:pt x="0" y="1"/>
                  </a:moveTo>
                  <a:lnTo>
                    <a:pt x="0" y="2420"/>
                  </a:lnTo>
                  <a:lnTo>
                    <a:pt x="131" y="24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7"/>
            <p:cNvSpPr/>
            <p:nvPr/>
          </p:nvSpPr>
          <p:spPr>
            <a:xfrm>
              <a:off x="1353400" y="3950818"/>
              <a:ext cx="23775" cy="9325"/>
            </a:xfrm>
            <a:custGeom>
              <a:avLst/>
              <a:gdLst/>
              <a:ahLst/>
              <a:cxnLst/>
              <a:rect l="l" t="t" r="r" b="b"/>
              <a:pathLst>
                <a:path w="951" h="373" extrusionOk="0">
                  <a:moveTo>
                    <a:pt x="1" y="0"/>
                  </a:moveTo>
                  <a:lnTo>
                    <a:pt x="1" y="373"/>
                  </a:lnTo>
                  <a:lnTo>
                    <a:pt x="950" y="373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7"/>
            <p:cNvSpPr/>
            <p:nvPr/>
          </p:nvSpPr>
          <p:spPr>
            <a:xfrm>
              <a:off x="1345975" y="3893593"/>
              <a:ext cx="48400" cy="53050"/>
            </a:xfrm>
            <a:custGeom>
              <a:avLst/>
              <a:gdLst/>
              <a:ahLst/>
              <a:cxnLst/>
              <a:rect l="l" t="t" r="r" b="b"/>
              <a:pathLst>
                <a:path w="1936" h="2122" extrusionOk="0">
                  <a:moveTo>
                    <a:pt x="726" y="0"/>
                  </a:moveTo>
                  <a:lnTo>
                    <a:pt x="726" y="0"/>
                  </a:lnTo>
                  <a:cubicBezTo>
                    <a:pt x="800" y="559"/>
                    <a:pt x="410" y="596"/>
                    <a:pt x="205" y="1303"/>
                  </a:cubicBezTo>
                  <a:cubicBezTo>
                    <a:pt x="0" y="2010"/>
                    <a:pt x="726" y="2122"/>
                    <a:pt x="726" y="2122"/>
                  </a:cubicBezTo>
                  <a:cubicBezTo>
                    <a:pt x="1936" y="2010"/>
                    <a:pt x="1173" y="633"/>
                    <a:pt x="1173" y="633"/>
                  </a:cubicBezTo>
                  <a:lnTo>
                    <a:pt x="1173" y="633"/>
                  </a:lnTo>
                  <a:cubicBezTo>
                    <a:pt x="1154" y="912"/>
                    <a:pt x="968" y="987"/>
                    <a:pt x="968" y="987"/>
                  </a:cubicBezTo>
                  <a:cubicBezTo>
                    <a:pt x="1080" y="577"/>
                    <a:pt x="726" y="0"/>
                    <a:pt x="726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7"/>
            <p:cNvSpPr/>
            <p:nvPr/>
          </p:nvSpPr>
          <p:spPr>
            <a:xfrm>
              <a:off x="1352025" y="3908018"/>
              <a:ext cx="33500" cy="36300"/>
            </a:xfrm>
            <a:custGeom>
              <a:avLst/>
              <a:gdLst/>
              <a:ahLst/>
              <a:cxnLst/>
              <a:rect l="l" t="t" r="r" b="b"/>
              <a:pathLst>
                <a:path w="1340" h="1452" extrusionOk="0">
                  <a:moveTo>
                    <a:pt x="503" y="0"/>
                  </a:moveTo>
                  <a:lnTo>
                    <a:pt x="503" y="0"/>
                  </a:lnTo>
                  <a:cubicBezTo>
                    <a:pt x="558" y="372"/>
                    <a:pt x="298" y="410"/>
                    <a:pt x="149" y="893"/>
                  </a:cubicBezTo>
                  <a:cubicBezTo>
                    <a:pt x="0" y="1377"/>
                    <a:pt x="503" y="1452"/>
                    <a:pt x="503" y="1452"/>
                  </a:cubicBezTo>
                  <a:cubicBezTo>
                    <a:pt x="1340" y="1377"/>
                    <a:pt x="801" y="428"/>
                    <a:pt x="800" y="428"/>
                  </a:cubicBezTo>
                  <a:lnTo>
                    <a:pt x="800" y="428"/>
                  </a:lnTo>
                  <a:cubicBezTo>
                    <a:pt x="800" y="614"/>
                    <a:pt x="670" y="670"/>
                    <a:pt x="670" y="670"/>
                  </a:cubicBezTo>
                  <a:cubicBezTo>
                    <a:pt x="745" y="391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2870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FF603-A977-3F16-3F6D-A6A76025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533" y="1121833"/>
            <a:ext cx="4902200" cy="659400"/>
          </a:xfrm>
        </p:spPr>
        <p:txBody>
          <a:bodyPr/>
          <a:lstStyle/>
          <a:p>
            <a:pPr algn="ctr"/>
            <a:r>
              <a:rPr lang="bg-BG" sz="2800" dirty="0"/>
              <a:t>Защо </a:t>
            </a:r>
            <a:r>
              <a:rPr lang="en-US" sz="2800" dirty="0"/>
              <a:t>STREAM </a:t>
            </a:r>
            <a:r>
              <a:rPr lang="bg-BG" sz="2800" dirty="0"/>
              <a:t>е важен в ПУВ?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E47691-81D3-E5F5-9F94-0ED81F5B1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7532" y="1879600"/>
            <a:ext cx="4758267" cy="2142067"/>
          </a:xfrm>
        </p:spPr>
        <p:txBody>
          <a:bodyPr/>
          <a:lstStyle/>
          <a:p>
            <a:pPr marL="93663" indent="46038"/>
            <a:r>
              <a:rPr lang="bg-BG" dirty="0"/>
              <a:t>– насърчава любовта и любопитството към ученето;</a:t>
            </a:r>
          </a:p>
          <a:p>
            <a:r>
              <a:rPr lang="bg-BG" dirty="0"/>
              <a:t>– развива аналитичните умения;</a:t>
            </a:r>
          </a:p>
          <a:p>
            <a:pPr marL="177800" indent="-38100"/>
            <a:r>
              <a:rPr lang="bg-BG" dirty="0"/>
              <a:t>– поставя здрава основа за бъдещ успех – естествен подход в образованието в ранна възраст.</a:t>
            </a:r>
          </a:p>
        </p:txBody>
      </p:sp>
    </p:spTree>
    <p:extLst>
      <p:ext uri="{BB962C8B-B14F-4D97-AF65-F5344CB8AC3E}">
        <p14:creationId xmlns:p14="http://schemas.microsoft.com/office/powerpoint/2010/main" val="811900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49648-2187-8142-EF54-C08EB20F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32" y="1056005"/>
            <a:ext cx="3487402" cy="659400"/>
          </a:xfrm>
        </p:spPr>
        <p:txBody>
          <a:bodyPr/>
          <a:lstStyle/>
          <a:p>
            <a:pPr algn="ctr"/>
            <a:r>
              <a:rPr lang="bg-BG" sz="2800" dirty="0"/>
              <a:t>Препоръки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AB2CD3A-EB8E-2DAA-4A77-056698063CA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201333" y="1715405"/>
            <a:ext cx="4591064" cy="2372090"/>
          </a:xfrm>
        </p:spPr>
        <p:txBody>
          <a:bodyPr/>
          <a:lstStyle/>
          <a:p>
            <a:r>
              <a:rPr lang="bg-BG" sz="2000" dirty="0">
                <a:solidFill>
                  <a:srgbClr val="002060"/>
                </a:solidFill>
                <a:latin typeface="+mj-lt"/>
              </a:rPr>
              <a:t>Независимо дали става дума за проектиране, изграждане, създаване, ролеви игри, или друг основан на открития процес, за да бъдат най-ефективни, практическите дейности трябва да „имитират“ сценарий от реалния свят (доколкото е възможно).</a:t>
            </a:r>
          </a:p>
        </p:txBody>
      </p:sp>
    </p:spTree>
    <p:extLst>
      <p:ext uri="{BB962C8B-B14F-4D97-AF65-F5344CB8AC3E}">
        <p14:creationId xmlns:p14="http://schemas.microsoft.com/office/powerpoint/2010/main" val="4064976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837999-A98E-EC3C-F1B3-916D8108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687866"/>
            <a:ext cx="6993466" cy="804000"/>
          </a:xfrm>
        </p:spPr>
        <p:txBody>
          <a:bodyPr/>
          <a:lstStyle/>
          <a:p>
            <a:r>
              <a:rPr lang="en-US" dirty="0"/>
              <a:t>STREAM </a:t>
            </a:r>
            <a:r>
              <a:rPr lang="bg-BG" dirty="0"/>
              <a:t>в детската градина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ED924670-DAB9-7BAC-3211-B7BBAE2F0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1688841"/>
            <a:ext cx="7052733" cy="2637626"/>
          </a:xfrm>
        </p:spPr>
        <p:txBody>
          <a:bodyPr/>
          <a:lstStyle/>
          <a:p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</a:p>
          <a:p>
            <a:endParaRPr 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Свързаните с науката учебни дейности може да включват:</a:t>
            </a:r>
          </a:p>
          <a:p>
            <a:pPr marL="0" indent="3556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изследване на вода и пясък; </a:t>
            </a:r>
          </a:p>
          <a:p>
            <a:pPr marL="0" indent="3556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сравняване и противопоставяне на естествени материали като скали/камъни и почва; </a:t>
            </a:r>
          </a:p>
          <a:p>
            <a:pPr marL="0" indent="3556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търкаляне на топки из стаята;</a:t>
            </a:r>
          </a:p>
          <a:p>
            <a:pPr marL="0" indent="3556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гледане през лупа.</a:t>
            </a:r>
          </a:p>
        </p:txBody>
      </p:sp>
    </p:spTree>
    <p:extLst>
      <p:ext uri="{BB962C8B-B14F-4D97-AF65-F5344CB8AC3E}">
        <p14:creationId xmlns:p14="http://schemas.microsoft.com/office/powerpoint/2010/main" val="361713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837999-A98E-EC3C-F1B3-916D8108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687866"/>
            <a:ext cx="6993466" cy="804000"/>
          </a:xfrm>
        </p:spPr>
        <p:txBody>
          <a:bodyPr/>
          <a:lstStyle/>
          <a:p>
            <a:r>
              <a:rPr lang="en-US" dirty="0"/>
              <a:t>STREAM </a:t>
            </a:r>
            <a:r>
              <a:rPr lang="bg-BG" dirty="0"/>
              <a:t>в детската градина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ED924670-DAB9-7BAC-3211-B7BBAE2F0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1595535"/>
            <a:ext cx="7052733" cy="2730932"/>
          </a:xfrm>
        </p:spPr>
        <p:txBody>
          <a:bodyPr/>
          <a:lstStyle/>
          <a:p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</a:p>
          <a:p>
            <a:endParaRPr 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Дейностите, свързани с технологиите, може да включват:</a:t>
            </a:r>
          </a:p>
          <a:p>
            <a:endParaRPr 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изследване на механизми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колела, зъбчати колела, ролки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макари…); </a:t>
            </a:r>
          </a:p>
          <a:p>
            <a:pPr marL="0" indent="3556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просто кодиране с малки роботи играчки, които изпълняват прости движения – първи стъпки в програмирането. </a:t>
            </a:r>
          </a:p>
        </p:txBody>
      </p:sp>
    </p:spTree>
    <p:extLst>
      <p:ext uri="{BB962C8B-B14F-4D97-AF65-F5344CB8AC3E}">
        <p14:creationId xmlns:p14="http://schemas.microsoft.com/office/powerpoint/2010/main" val="1574136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837999-A98E-EC3C-F1B3-916D8108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687866"/>
            <a:ext cx="6993466" cy="804000"/>
          </a:xfrm>
        </p:spPr>
        <p:txBody>
          <a:bodyPr/>
          <a:lstStyle/>
          <a:p>
            <a:r>
              <a:rPr lang="en-US" dirty="0"/>
              <a:t>STREAM </a:t>
            </a:r>
            <a:r>
              <a:rPr lang="bg-BG" dirty="0"/>
              <a:t>в детската градина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ED924670-DAB9-7BAC-3211-B7BBAE2F0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1586203"/>
            <a:ext cx="7052733" cy="2528597"/>
          </a:xfrm>
        </p:spPr>
        <p:txBody>
          <a:bodyPr/>
          <a:lstStyle/>
          <a:p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Инженерство</a:t>
            </a:r>
          </a:p>
          <a:p>
            <a:endParaRPr lang="bg-BG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397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игри с конструктори и строителни блокове – в занималнята или в откритите пясъчници, където могат да се изграждат по-големи структури и сгради в комбинация с пясък;</a:t>
            </a:r>
          </a:p>
          <a:p>
            <a:pPr marL="0" indent="139700" algn="l"/>
            <a:r>
              <a:rPr lang="bg-BG" sz="1800" dirty="0">
                <a:latin typeface="Arial" panose="020B0604020202020204" pitchFamily="34" charset="0"/>
                <a:cs typeface="Arial" panose="020B0604020202020204" pitchFamily="34" charset="0"/>
              </a:rPr>
              <a:t>– разбиране на елементарни закони на физиката (за да не падне дадена постройка, тя трябва да има здрава основа);</a:t>
            </a:r>
          </a:p>
        </p:txBody>
      </p:sp>
    </p:spTree>
    <p:extLst>
      <p:ext uri="{BB962C8B-B14F-4D97-AF65-F5344CB8AC3E}">
        <p14:creationId xmlns:p14="http://schemas.microsoft.com/office/powerpoint/2010/main" val="337462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39"/>
          <p:cNvSpPr txBox="1">
            <a:spLocks noGrp="1"/>
          </p:cNvSpPr>
          <p:nvPr>
            <p:ph type="subTitle" idx="1"/>
          </p:nvPr>
        </p:nvSpPr>
        <p:spPr>
          <a:xfrm>
            <a:off x="2049300" y="1532739"/>
            <a:ext cx="5045400" cy="1671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/>
              <a:t>Естественото</a:t>
            </a:r>
            <a:r>
              <a:rPr lang="ru-RU" sz="2400" dirty="0"/>
              <a:t> </a:t>
            </a:r>
            <a:r>
              <a:rPr lang="bg-BG" sz="2400" dirty="0"/>
              <a:t>любопитство</a:t>
            </a:r>
            <a:r>
              <a:rPr lang="ru-RU" sz="2400" dirty="0"/>
              <a:t> на </a:t>
            </a:r>
            <a:r>
              <a:rPr lang="bg-BG" sz="2400" dirty="0"/>
              <a:t>малкото</a:t>
            </a:r>
            <a:r>
              <a:rPr lang="ru-RU" sz="2400" dirty="0"/>
              <a:t> </a:t>
            </a:r>
            <a:r>
              <a:rPr lang="bg-BG" sz="2400" dirty="0"/>
              <a:t>дете</a:t>
            </a:r>
            <a:r>
              <a:rPr lang="ru-RU" sz="2400" dirty="0"/>
              <a:t> </a:t>
            </a:r>
            <a:r>
              <a:rPr lang="bg-BG" sz="2400" dirty="0"/>
              <a:t>към</a:t>
            </a:r>
            <a:r>
              <a:rPr lang="ru-RU" sz="2400" dirty="0"/>
              <a:t> света е </a:t>
            </a:r>
            <a:r>
              <a:rPr lang="bg-BG" sz="2400" dirty="0"/>
              <a:t>идеалната</a:t>
            </a:r>
            <a:r>
              <a:rPr lang="ru-RU" sz="2400" dirty="0"/>
              <a:t> основа за </a:t>
            </a:r>
            <a:r>
              <a:rPr lang="bg-BG" sz="2400" dirty="0"/>
              <a:t>развиване</a:t>
            </a:r>
            <a:r>
              <a:rPr lang="ru-RU" sz="2400" dirty="0"/>
              <a:t> на </a:t>
            </a:r>
            <a:r>
              <a:rPr lang="bg-BG" sz="2400" dirty="0"/>
              <a:t>неговите</a:t>
            </a:r>
            <a:r>
              <a:rPr lang="ru-RU" sz="2400" dirty="0"/>
              <a:t> ST</a:t>
            </a:r>
            <a:r>
              <a:rPr lang="en-US" sz="2400" dirty="0"/>
              <a:t>R</a:t>
            </a:r>
            <a:r>
              <a:rPr lang="ru-RU" sz="2400" dirty="0"/>
              <a:t>E</a:t>
            </a:r>
            <a:r>
              <a:rPr lang="en-US" sz="2400" dirty="0"/>
              <a:t>A</a:t>
            </a:r>
            <a:r>
              <a:rPr lang="ru-RU" sz="2400" dirty="0"/>
              <a:t>M умения.</a:t>
            </a:r>
            <a:endParaRPr sz="2400" dirty="0"/>
          </a:p>
        </p:txBody>
      </p:sp>
      <p:sp>
        <p:nvSpPr>
          <p:cNvPr id="1044" name="Google Shape;1044;p39"/>
          <p:cNvSpPr txBox="1">
            <a:spLocks noGrp="1"/>
          </p:cNvSpPr>
          <p:nvPr>
            <p:ph type="title"/>
          </p:nvPr>
        </p:nvSpPr>
        <p:spPr>
          <a:xfrm>
            <a:off x="1898276" y="756387"/>
            <a:ext cx="53607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/>
              <a:t>Предимство </a:t>
            </a:r>
            <a:endParaRPr b="1" dirty="0"/>
          </a:p>
        </p:txBody>
      </p:sp>
      <p:grpSp>
        <p:nvGrpSpPr>
          <p:cNvPr id="1045" name="Google Shape;1045;p39"/>
          <p:cNvGrpSpPr/>
          <p:nvPr/>
        </p:nvGrpSpPr>
        <p:grpSpPr>
          <a:xfrm>
            <a:off x="2651606" y="4864898"/>
            <a:ext cx="3840799" cy="1251646"/>
            <a:chOff x="-2548612" y="3297971"/>
            <a:chExt cx="2416053" cy="1090569"/>
          </a:xfrm>
        </p:grpSpPr>
        <p:sp>
          <p:nvSpPr>
            <p:cNvPr id="1046" name="Google Shape;1046;p39"/>
            <p:cNvSpPr/>
            <p:nvPr/>
          </p:nvSpPr>
          <p:spPr>
            <a:xfrm>
              <a:off x="-2548612" y="3297971"/>
              <a:ext cx="2416053" cy="81082"/>
            </a:xfrm>
            <a:custGeom>
              <a:avLst/>
              <a:gdLst/>
              <a:ahLst/>
              <a:cxnLst/>
              <a:rect l="l" t="t" r="r" b="b"/>
              <a:pathLst>
                <a:path w="124107" h="4165" extrusionOk="0">
                  <a:moveTo>
                    <a:pt x="123985" y="973"/>
                  </a:moveTo>
                  <a:lnTo>
                    <a:pt x="123347" y="3587"/>
                  </a:lnTo>
                  <a:cubicBezTo>
                    <a:pt x="123255" y="3922"/>
                    <a:pt x="122952" y="4165"/>
                    <a:pt x="122587" y="4165"/>
                  </a:cubicBezTo>
                  <a:lnTo>
                    <a:pt x="1490" y="4165"/>
                  </a:lnTo>
                  <a:cubicBezTo>
                    <a:pt x="1126" y="4165"/>
                    <a:pt x="822" y="3922"/>
                    <a:pt x="730" y="3587"/>
                  </a:cubicBezTo>
                  <a:lnTo>
                    <a:pt x="92" y="973"/>
                  </a:lnTo>
                  <a:cubicBezTo>
                    <a:pt x="1" y="487"/>
                    <a:pt x="366" y="1"/>
                    <a:pt x="852" y="1"/>
                  </a:cubicBezTo>
                  <a:lnTo>
                    <a:pt x="123225" y="1"/>
                  </a:lnTo>
                  <a:cubicBezTo>
                    <a:pt x="123742" y="1"/>
                    <a:pt x="124107" y="487"/>
                    <a:pt x="123985" y="9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-2497120" y="3379034"/>
              <a:ext cx="2250365" cy="1009507"/>
            </a:xfrm>
            <a:custGeom>
              <a:avLst/>
              <a:gdLst/>
              <a:ahLst/>
              <a:cxnLst/>
              <a:rect l="l" t="t" r="r" b="b"/>
              <a:pathLst>
                <a:path w="115596" h="51856" extrusionOk="0">
                  <a:moveTo>
                    <a:pt x="0" y="1"/>
                  </a:moveTo>
                  <a:lnTo>
                    <a:pt x="115595" y="1"/>
                  </a:lnTo>
                  <a:lnTo>
                    <a:pt x="115595" y="51856"/>
                  </a:lnTo>
                  <a:lnTo>
                    <a:pt x="0" y="518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-2397116" y="3448864"/>
              <a:ext cx="2050940" cy="939677"/>
            </a:xfrm>
            <a:custGeom>
              <a:avLst/>
              <a:gdLst/>
              <a:ahLst/>
              <a:cxnLst/>
              <a:rect l="l" t="t" r="r" b="b"/>
              <a:pathLst>
                <a:path w="105352" h="48269" extrusionOk="0">
                  <a:moveTo>
                    <a:pt x="0" y="1"/>
                  </a:moveTo>
                  <a:lnTo>
                    <a:pt x="105352" y="1"/>
                  </a:lnTo>
                  <a:lnTo>
                    <a:pt x="105352" y="48269"/>
                  </a:lnTo>
                  <a:lnTo>
                    <a:pt x="0" y="48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39"/>
          <p:cNvGrpSpPr/>
          <p:nvPr/>
        </p:nvGrpSpPr>
        <p:grpSpPr>
          <a:xfrm>
            <a:off x="-45447" y="4097170"/>
            <a:ext cx="2169507" cy="3006218"/>
            <a:chOff x="1525" y="2797150"/>
            <a:chExt cx="1519050" cy="2104900"/>
          </a:xfrm>
        </p:grpSpPr>
        <p:sp>
          <p:nvSpPr>
            <p:cNvPr id="1050" name="Google Shape;1050;p39"/>
            <p:cNvSpPr/>
            <p:nvPr/>
          </p:nvSpPr>
          <p:spPr>
            <a:xfrm>
              <a:off x="1525" y="3373150"/>
              <a:ext cx="978000" cy="1528900"/>
            </a:xfrm>
            <a:custGeom>
              <a:avLst/>
              <a:gdLst/>
              <a:ahLst/>
              <a:cxnLst/>
              <a:rect l="l" t="t" r="r" b="b"/>
              <a:pathLst>
                <a:path w="39120" h="61156" extrusionOk="0">
                  <a:moveTo>
                    <a:pt x="0" y="0"/>
                  </a:moveTo>
                  <a:lnTo>
                    <a:pt x="39119" y="0"/>
                  </a:lnTo>
                  <a:lnTo>
                    <a:pt x="39119" y="61156"/>
                  </a:lnTo>
                  <a:lnTo>
                    <a:pt x="0" y="6115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62300" y="3573750"/>
              <a:ext cx="852625" cy="1328300"/>
            </a:xfrm>
            <a:custGeom>
              <a:avLst/>
              <a:gdLst/>
              <a:ahLst/>
              <a:cxnLst/>
              <a:rect l="l" t="t" r="r" b="b"/>
              <a:pathLst>
                <a:path w="34105" h="53132" extrusionOk="0">
                  <a:moveTo>
                    <a:pt x="1" y="1"/>
                  </a:moveTo>
                  <a:lnTo>
                    <a:pt x="34105" y="1"/>
                  </a:lnTo>
                  <a:lnTo>
                    <a:pt x="34105" y="53132"/>
                  </a:lnTo>
                  <a:lnTo>
                    <a:pt x="1" y="531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979500" y="3324500"/>
              <a:ext cx="522075" cy="1577550"/>
            </a:xfrm>
            <a:custGeom>
              <a:avLst/>
              <a:gdLst/>
              <a:ahLst/>
              <a:cxnLst/>
              <a:rect l="l" t="t" r="r" b="b"/>
              <a:pathLst>
                <a:path w="20883" h="63102" extrusionOk="0">
                  <a:moveTo>
                    <a:pt x="0" y="1946"/>
                  </a:moveTo>
                  <a:lnTo>
                    <a:pt x="0" y="63102"/>
                  </a:lnTo>
                  <a:lnTo>
                    <a:pt x="20882" y="56020"/>
                  </a:lnTo>
                  <a:lnTo>
                    <a:pt x="20882" y="1"/>
                  </a:lnTo>
                  <a:close/>
                </a:path>
              </a:pathLst>
            </a:custGeom>
            <a:solidFill>
              <a:srgbClr val="DE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979500" y="3324500"/>
              <a:ext cx="522075" cy="1577550"/>
            </a:xfrm>
            <a:custGeom>
              <a:avLst/>
              <a:gdLst/>
              <a:ahLst/>
              <a:cxnLst/>
              <a:rect l="l" t="t" r="r" b="b"/>
              <a:pathLst>
                <a:path w="20883" h="63102" extrusionOk="0">
                  <a:moveTo>
                    <a:pt x="20882" y="1"/>
                  </a:moveTo>
                  <a:lnTo>
                    <a:pt x="20882" y="56020"/>
                  </a:lnTo>
                  <a:lnTo>
                    <a:pt x="18390" y="56871"/>
                  </a:lnTo>
                  <a:lnTo>
                    <a:pt x="3709" y="61856"/>
                  </a:lnTo>
                  <a:lnTo>
                    <a:pt x="0" y="63102"/>
                  </a:lnTo>
                  <a:lnTo>
                    <a:pt x="0" y="194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1072200" y="3528925"/>
              <a:ext cx="367050" cy="1341975"/>
            </a:xfrm>
            <a:custGeom>
              <a:avLst/>
              <a:gdLst/>
              <a:ahLst/>
              <a:cxnLst/>
              <a:rect l="l" t="t" r="r" b="b"/>
              <a:pathLst>
                <a:path w="14682" h="53679" extrusionOk="0">
                  <a:moveTo>
                    <a:pt x="14682" y="0"/>
                  </a:moveTo>
                  <a:lnTo>
                    <a:pt x="14682" y="48694"/>
                  </a:lnTo>
                  <a:lnTo>
                    <a:pt x="1" y="53679"/>
                  </a:lnTo>
                  <a:lnTo>
                    <a:pt x="1" y="16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1525" y="3329825"/>
              <a:ext cx="1515250" cy="38775"/>
            </a:xfrm>
            <a:custGeom>
              <a:avLst/>
              <a:gdLst/>
              <a:ahLst/>
              <a:cxnLst/>
              <a:rect l="l" t="t" r="r" b="b"/>
              <a:pathLst>
                <a:path w="60610" h="1551" extrusionOk="0">
                  <a:moveTo>
                    <a:pt x="60609" y="1"/>
                  </a:moveTo>
                  <a:lnTo>
                    <a:pt x="60457" y="1"/>
                  </a:lnTo>
                  <a:lnTo>
                    <a:pt x="40062" y="1551"/>
                  </a:lnTo>
                  <a:lnTo>
                    <a:pt x="0" y="1551"/>
                  </a:lnTo>
                  <a:lnTo>
                    <a:pt x="0" y="1460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990900" y="3329075"/>
              <a:ext cx="529675" cy="144400"/>
            </a:xfrm>
            <a:custGeom>
              <a:avLst/>
              <a:gdLst/>
              <a:ahLst/>
              <a:cxnLst/>
              <a:rect l="l" t="t" r="r" b="b"/>
              <a:pathLst>
                <a:path w="21187" h="5776" extrusionOk="0">
                  <a:moveTo>
                    <a:pt x="21156" y="973"/>
                  </a:moveTo>
                  <a:lnTo>
                    <a:pt x="21064" y="3587"/>
                  </a:lnTo>
                  <a:cubicBezTo>
                    <a:pt x="21034" y="3952"/>
                    <a:pt x="20973" y="4195"/>
                    <a:pt x="20912" y="4195"/>
                  </a:cubicBezTo>
                  <a:lnTo>
                    <a:pt x="274" y="5775"/>
                  </a:lnTo>
                  <a:cubicBezTo>
                    <a:pt x="213" y="5775"/>
                    <a:pt x="152" y="5532"/>
                    <a:pt x="152" y="5198"/>
                  </a:cubicBezTo>
                  <a:lnTo>
                    <a:pt x="31" y="2584"/>
                  </a:lnTo>
                  <a:cubicBezTo>
                    <a:pt x="0" y="2097"/>
                    <a:pt x="61" y="1611"/>
                    <a:pt x="152" y="1611"/>
                  </a:cubicBezTo>
                  <a:lnTo>
                    <a:pt x="21034" y="31"/>
                  </a:lnTo>
                  <a:cubicBezTo>
                    <a:pt x="21125" y="0"/>
                    <a:pt x="21186" y="486"/>
                    <a:pt x="21156" y="97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1525" y="3368575"/>
              <a:ext cx="1023600" cy="104125"/>
            </a:xfrm>
            <a:custGeom>
              <a:avLst/>
              <a:gdLst/>
              <a:ahLst/>
              <a:cxnLst/>
              <a:rect l="l" t="t" r="r" b="b"/>
              <a:pathLst>
                <a:path w="40944" h="4165" extrusionOk="0">
                  <a:moveTo>
                    <a:pt x="40821" y="943"/>
                  </a:moveTo>
                  <a:lnTo>
                    <a:pt x="40183" y="3557"/>
                  </a:lnTo>
                  <a:cubicBezTo>
                    <a:pt x="40092" y="3922"/>
                    <a:pt x="39788" y="4165"/>
                    <a:pt x="39423" y="4165"/>
                  </a:cubicBezTo>
                  <a:lnTo>
                    <a:pt x="0" y="4165"/>
                  </a:lnTo>
                  <a:lnTo>
                    <a:pt x="0" y="1"/>
                  </a:lnTo>
                  <a:lnTo>
                    <a:pt x="40062" y="1"/>
                  </a:lnTo>
                  <a:cubicBezTo>
                    <a:pt x="40548" y="1"/>
                    <a:pt x="40943" y="457"/>
                    <a:pt x="40821" y="94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266725" y="2797150"/>
              <a:ext cx="851100" cy="493175"/>
            </a:xfrm>
            <a:custGeom>
              <a:avLst/>
              <a:gdLst/>
              <a:ahLst/>
              <a:cxnLst/>
              <a:rect l="l" t="t" r="r" b="b"/>
              <a:pathLst>
                <a:path w="34044" h="19727" extrusionOk="0">
                  <a:moveTo>
                    <a:pt x="33648" y="19727"/>
                  </a:moveTo>
                  <a:lnTo>
                    <a:pt x="4225" y="19727"/>
                  </a:lnTo>
                  <a:cubicBezTo>
                    <a:pt x="4043" y="19727"/>
                    <a:pt x="3921" y="19605"/>
                    <a:pt x="3860" y="19423"/>
                  </a:cubicBezTo>
                  <a:lnTo>
                    <a:pt x="61" y="426"/>
                  </a:lnTo>
                  <a:cubicBezTo>
                    <a:pt x="0" y="213"/>
                    <a:pt x="182" y="0"/>
                    <a:pt x="395" y="0"/>
                  </a:cubicBezTo>
                  <a:lnTo>
                    <a:pt x="29818" y="0"/>
                  </a:lnTo>
                  <a:cubicBezTo>
                    <a:pt x="29970" y="0"/>
                    <a:pt x="30122" y="122"/>
                    <a:pt x="30153" y="274"/>
                  </a:cubicBezTo>
                  <a:lnTo>
                    <a:pt x="33982" y="19271"/>
                  </a:lnTo>
                  <a:cubicBezTo>
                    <a:pt x="34043" y="19514"/>
                    <a:pt x="33861" y="19727"/>
                    <a:pt x="33648" y="197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294075" y="2822975"/>
              <a:ext cx="796400" cy="440775"/>
            </a:xfrm>
            <a:custGeom>
              <a:avLst/>
              <a:gdLst/>
              <a:ahLst/>
              <a:cxnLst/>
              <a:rect l="l" t="t" r="r" b="b"/>
              <a:pathLst>
                <a:path w="31856" h="17631" extrusionOk="0">
                  <a:moveTo>
                    <a:pt x="31855" y="17630"/>
                  </a:moveTo>
                  <a:lnTo>
                    <a:pt x="3709" y="17630"/>
                  </a:lnTo>
                  <a:lnTo>
                    <a:pt x="0" y="1"/>
                  </a:lnTo>
                  <a:lnTo>
                    <a:pt x="28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314600" y="2834375"/>
              <a:ext cx="756100" cy="418725"/>
            </a:xfrm>
            <a:custGeom>
              <a:avLst/>
              <a:gdLst/>
              <a:ahLst/>
              <a:cxnLst/>
              <a:rect l="l" t="t" r="r" b="b"/>
              <a:pathLst>
                <a:path w="30244" h="16749" extrusionOk="0">
                  <a:moveTo>
                    <a:pt x="30244" y="16749"/>
                  </a:moveTo>
                  <a:lnTo>
                    <a:pt x="3526" y="16749"/>
                  </a:lnTo>
                  <a:lnTo>
                    <a:pt x="0" y="1"/>
                  </a:lnTo>
                  <a:lnTo>
                    <a:pt x="26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425525" y="3290300"/>
              <a:ext cx="679375" cy="43350"/>
            </a:xfrm>
            <a:custGeom>
              <a:avLst/>
              <a:gdLst/>
              <a:ahLst/>
              <a:cxnLst/>
              <a:rect l="l" t="t" r="r" b="b"/>
              <a:pathLst>
                <a:path w="27175" h="1734" extrusionOk="0">
                  <a:moveTo>
                    <a:pt x="1" y="1"/>
                  </a:moveTo>
                  <a:lnTo>
                    <a:pt x="27175" y="1"/>
                  </a:lnTo>
                  <a:lnTo>
                    <a:pt x="27175" y="1734"/>
                  </a:lnTo>
                  <a:lnTo>
                    <a:pt x="1" y="17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1104875" y="3290300"/>
              <a:ext cx="354125" cy="43350"/>
            </a:xfrm>
            <a:custGeom>
              <a:avLst/>
              <a:gdLst/>
              <a:ahLst/>
              <a:cxnLst/>
              <a:rect l="l" t="t" r="r" b="b"/>
              <a:pathLst>
                <a:path w="14165" h="1734" extrusionOk="0">
                  <a:moveTo>
                    <a:pt x="1" y="1"/>
                  </a:moveTo>
                  <a:lnTo>
                    <a:pt x="14165" y="1"/>
                  </a:lnTo>
                  <a:lnTo>
                    <a:pt x="14165" y="1734"/>
                  </a:lnTo>
                  <a:lnTo>
                    <a:pt x="1" y="17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845000" y="2873900"/>
              <a:ext cx="199875" cy="338925"/>
            </a:xfrm>
            <a:custGeom>
              <a:avLst/>
              <a:gdLst/>
              <a:ahLst/>
              <a:cxnLst/>
              <a:rect l="l" t="t" r="r" b="b"/>
              <a:pathLst>
                <a:path w="7995" h="13557" extrusionOk="0">
                  <a:moveTo>
                    <a:pt x="0" y="0"/>
                  </a:moveTo>
                  <a:lnTo>
                    <a:pt x="3101" y="13557"/>
                  </a:lnTo>
                  <a:lnTo>
                    <a:pt x="7994" y="13557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919475" y="3124650"/>
              <a:ext cx="51675" cy="88175"/>
            </a:xfrm>
            <a:custGeom>
              <a:avLst/>
              <a:gdLst/>
              <a:ahLst/>
              <a:cxnLst/>
              <a:rect l="l" t="t" r="r" b="b"/>
              <a:pathLst>
                <a:path w="2067" h="3527" extrusionOk="0">
                  <a:moveTo>
                    <a:pt x="2067" y="3527"/>
                  </a:moveTo>
                  <a:lnTo>
                    <a:pt x="790" y="3527"/>
                  </a:lnTo>
                  <a:lnTo>
                    <a:pt x="0" y="1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929350" y="2930875"/>
              <a:ext cx="91200" cy="281950"/>
            </a:xfrm>
            <a:custGeom>
              <a:avLst/>
              <a:gdLst/>
              <a:ahLst/>
              <a:cxnLst/>
              <a:rect l="l" t="t" r="r" b="b"/>
              <a:pathLst>
                <a:path w="3648" h="11278" extrusionOk="0">
                  <a:moveTo>
                    <a:pt x="3648" y="11278"/>
                  </a:moveTo>
                  <a:lnTo>
                    <a:pt x="2401" y="11278"/>
                  </a:lnTo>
                  <a:lnTo>
                    <a:pt x="0" y="1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653500" y="28875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655775" y="28982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658050" y="29088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660350" y="2920250"/>
              <a:ext cx="84350" cy="25"/>
            </a:xfrm>
            <a:custGeom>
              <a:avLst/>
              <a:gdLst/>
              <a:ahLst/>
              <a:cxnLst/>
              <a:rect l="l" t="t" r="r" b="b"/>
              <a:pathLst>
                <a:path w="3374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662625" y="29308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655025" y="317632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657300" y="31869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659575" y="31976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661850" y="32082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664150" y="3218875"/>
              <a:ext cx="84350" cy="25"/>
            </a:xfrm>
            <a:custGeom>
              <a:avLst/>
              <a:gdLst/>
              <a:ahLst/>
              <a:cxnLst/>
              <a:rect l="l" t="t" r="r" b="b"/>
              <a:pathLst>
                <a:path w="3374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455175" y="29088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457450" y="29194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459725" y="293012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462000" y="2940775"/>
              <a:ext cx="83625" cy="25"/>
            </a:xfrm>
            <a:custGeom>
              <a:avLst/>
              <a:gdLst/>
              <a:ahLst/>
              <a:cxnLst/>
              <a:rect l="l" t="t" r="r" b="b"/>
              <a:pathLst>
                <a:path w="3345" h="1" fill="none" extrusionOk="0">
                  <a:moveTo>
                    <a:pt x="1" y="0"/>
                  </a:moveTo>
                  <a:lnTo>
                    <a:pt x="334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464275" y="2951400"/>
              <a:ext cx="83625" cy="25"/>
            </a:xfrm>
            <a:custGeom>
              <a:avLst/>
              <a:gdLst/>
              <a:ahLst/>
              <a:cxnLst/>
              <a:rect l="l" t="t" r="r" b="b"/>
              <a:pathLst>
                <a:path w="3345" h="1" fill="none" extrusionOk="0">
                  <a:moveTo>
                    <a:pt x="1" y="1"/>
                  </a:moveTo>
                  <a:lnTo>
                    <a:pt x="334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752275" y="30236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754575" y="3034225"/>
              <a:ext cx="83600" cy="25"/>
            </a:xfrm>
            <a:custGeom>
              <a:avLst/>
              <a:gdLst/>
              <a:ahLst/>
              <a:cxnLst/>
              <a:rect l="l" t="t" r="r" b="b"/>
              <a:pathLst>
                <a:path w="3344" h="1" fill="none" extrusionOk="0">
                  <a:moveTo>
                    <a:pt x="0" y="1"/>
                  </a:moveTo>
                  <a:lnTo>
                    <a:pt x="334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756850" y="3044875"/>
              <a:ext cx="83600" cy="25"/>
            </a:xfrm>
            <a:custGeom>
              <a:avLst/>
              <a:gdLst/>
              <a:ahLst/>
              <a:cxnLst/>
              <a:rect l="l" t="t" r="r" b="b"/>
              <a:pathLst>
                <a:path w="3344" h="1" fill="none" extrusionOk="0">
                  <a:moveTo>
                    <a:pt x="0" y="0"/>
                  </a:moveTo>
                  <a:lnTo>
                    <a:pt x="334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758375" y="30555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1"/>
                  </a:moveTo>
                  <a:lnTo>
                    <a:pt x="3374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760650" y="30661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388300" y="30236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390575" y="303422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392850" y="3044875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0"/>
                  </a:moveTo>
                  <a:lnTo>
                    <a:pt x="3375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395125" y="305550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1" y="1"/>
                  </a:moveTo>
                  <a:lnTo>
                    <a:pt x="3375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397425" y="3066150"/>
              <a:ext cx="84375" cy="25"/>
            </a:xfrm>
            <a:custGeom>
              <a:avLst/>
              <a:gdLst/>
              <a:ahLst/>
              <a:cxnLst/>
              <a:rect l="l" t="t" r="r" b="b"/>
              <a:pathLst>
                <a:path w="3375" h="1" fill="none" extrusionOk="0">
                  <a:moveTo>
                    <a:pt x="0" y="0"/>
                  </a:moveTo>
                  <a:lnTo>
                    <a:pt x="3374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599550" y="2876175"/>
              <a:ext cx="138325" cy="58525"/>
            </a:xfrm>
            <a:custGeom>
              <a:avLst/>
              <a:gdLst/>
              <a:ahLst/>
              <a:cxnLst/>
              <a:rect l="l" t="t" r="r" b="b"/>
              <a:pathLst>
                <a:path w="5533" h="2341" fill="none" extrusionOk="0">
                  <a:moveTo>
                    <a:pt x="0" y="2341"/>
                  </a:moveTo>
                  <a:lnTo>
                    <a:pt x="1915" y="0"/>
                  </a:lnTo>
                  <a:lnTo>
                    <a:pt x="5532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709725" y="3050175"/>
              <a:ext cx="140600" cy="33475"/>
            </a:xfrm>
            <a:custGeom>
              <a:avLst/>
              <a:gdLst/>
              <a:ahLst/>
              <a:cxnLst/>
              <a:rect l="l" t="t" r="r" b="b"/>
              <a:pathLst>
                <a:path w="5624" h="1339" fill="none" extrusionOk="0">
                  <a:moveTo>
                    <a:pt x="1" y="1"/>
                  </a:moveTo>
                  <a:lnTo>
                    <a:pt x="2098" y="1338"/>
                  </a:lnTo>
                  <a:lnTo>
                    <a:pt x="5624" y="1338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716575" y="3124650"/>
              <a:ext cx="146675" cy="38025"/>
            </a:xfrm>
            <a:custGeom>
              <a:avLst/>
              <a:gdLst/>
              <a:ahLst/>
              <a:cxnLst/>
              <a:rect l="l" t="t" r="r" b="b"/>
              <a:pathLst>
                <a:path w="5867" h="1521" fill="none" extrusionOk="0">
                  <a:moveTo>
                    <a:pt x="0" y="1"/>
                  </a:moveTo>
                  <a:lnTo>
                    <a:pt x="2219" y="1521"/>
                  </a:lnTo>
                  <a:lnTo>
                    <a:pt x="5867" y="152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639050" y="3160375"/>
              <a:ext cx="112500" cy="75250"/>
            </a:xfrm>
            <a:custGeom>
              <a:avLst/>
              <a:gdLst/>
              <a:ahLst/>
              <a:cxnLst/>
              <a:rect l="l" t="t" r="r" b="b"/>
              <a:pathLst>
                <a:path w="4500" h="3010" fill="none" extrusionOk="0">
                  <a:moveTo>
                    <a:pt x="1" y="0"/>
                  </a:moveTo>
                  <a:lnTo>
                    <a:pt x="609" y="3010"/>
                  </a:lnTo>
                  <a:lnTo>
                    <a:pt x="4500" y="3010"/>
                  </a:lnTo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470375" y="2891375"/>
              <a:ext cx="96525" cy="36500"/>
            </a:xfrm>
            <a:custGeom>
              <a:avLst/>
              <a:gdLst/>
              <a:ahLst/>
              <a:cxnLst/>
              <a:rect l="l" t="t" r="r" b="b"/>
              <a:pathLst>
                <a:path w="3861" h="1460" fill="none" extrusionOk="0">
                  <a:moveTo>
                    <a:pt x="3860" y="1459"/>
                  </a:moveTo>
                  <a:lnTo>
                    <a:pt x="355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400450" y="3036500"/>
              <a:ext cx="116300" cy="44100"/>
            </a:xfrm>
            <a:custGeom>
              <a:avLst/>
              <a:gdLst/>
              <a:ahLst/>
              <a:cxnLst/>
              <a:rect l="l" t="t" r="r" b="b"/>
              <a:pathLst>
                <a:path w="4652" h="1764" fill="none" extrusionOk="0">
                  <a:moveTo>
                    <a:pt x="1" y="1764"/>
                  </a:moveTo>
                  <a:lnTo>
                    <a:pt x="3466" y="1764"/>
                  </a:lnTo>
                  <a:lnTo>
                    <a:pt x="4651" y="1"/>
                  </a:lnTo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572950" y="2940775"/>
              <a:ext cx="20550" cy="31175"/>
            </a:xfrm>
            <a:custGeom>
              <a:avLst/>
              <a:gdLst/>
              <a:ahLst/>
              <a:cxnLst/>
              <a:rect l="l" t="t" r="r" b="b"/>
              <a:pathLst>
                <a:path w="822" h="1247" fill="none" extrusionOk="0">
                  <a:moveTo>
                    <a:pt x="791" y="365"/>
                  </a:moveTo>
                  <a:cubicBezTo>
                    <a:pt x="821" y="517"/>
                    <a:pt x="760" y="638"/>
                    <a:pt x="669" y="699"/>
                  </a:cubicBezTo>
                  <a:lnTo>
                    <a:pt x="760" y="1246"/>
                  </a:lnTo>
                  <a:cubicBezTo>
                    <a:pt x="730" y="1246"/>
                    <a:pt x="669" y="1216"/>
                    <a:pt x="608" y="1216"/>
                  </a:cubicBezTo>
                  <a:cubicBezTo>
                    <a:pt x="548" y="1216"/>
                    <a:pt x="487" y="1246"/>
                    <a:pt x="426" y="1246"/>
                  </a:cubicBezTo>
                  <a:lnTo>
                    <a:pt x="305" y="699"/>
                  </a:lnTo>
                  <a:cubicBezTo>
                    <a:pt x="183" y="638"/>
                    <a:pt x="61" y="517"/>
                    <a:pt x="31" y="365"/>
                  </a:cubicBezTo>
                  <a:cubicBezTo>
                    <a:pt x="1" y="152"/>
                    <a:pt x="122" y="0"/>
                    <a:pt x="335" y="0"/>
                  </a:cubicBezTo>
                  <a:cubicBezTo>
                    <a:pt x="548" y="0"/>
                    <a:pt x="760" y="152"/>
                    <a:pt x="791" y="365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563075" y="3018275"/>
              <a:ext cx="69925" cy="25"/>
            </a:xfrm>
            <a:custGeom>
              <a:avLst/>
              <a:gdLst/>
              <a:ahLst/>
              <a:cxnLst/>
              <a:rect l="l" t="t" r="r" b="b"/>
              <a:pathLst>
                <a:path w="2797" h="1" fill="none" extrusionOk="0">
                  <a:moveTo>
                    <a:pt x="0" y="0"/>
                  </a:moveTo>
                  <a:lnTo>
                    <a:pt x="2797" y="0"/>
                  </a:lnTo>
                  <a:cubicBezTo>
                    <a:pt x="2797" y="0"/>
                    <a:pt x="2797" y="0"/>
                    <a:pt x="2797" y="0"/>
                  </a:cubicBezTo>
                  <a:lnTo>
                    <a:pt x="31" y="0"/>
                  </a:lnTo>
                  <a:cubicBezTo>
                    <a:pt x="31" y="0"/>
                    <a:pt x="31" y="0"/>
                    <a:pt x="0" y="0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556225" y="2971150"/>
              <a:ext cx="76025" cy="35750"/>
            </a:xfrm>
            <a:custGeom>
              <a:avLst/>
              <a:gdLst/>
              <a:ahLst/>
              <a:cxnLst/>
              <a:rect l="l" t="t" r="r" b="b"/>
              <a:pathLst>
                <a:path w="3041" h="1430" fill="none" extrusionOk="0">
                  <a:moveTo>
                    <a:pt x="1429" y="31"/>
                  </a:moveTo>
                  <a:cubicBezTo>
                    <a:pt x="1399" y="31"/>
                    <a:pt x="1338" y="1"/>
                    <a:pt x="1277" y="1"/>
                  </a:cubicBezTo>
                  <a:cubicBezTo>
                    <a:pt x="1217" y="1"/>
                    <a:pt x="1156" y="31"/>
                    <a:pt x="1095" y="31"/>
                  </a:cubicBezTo>
                  <a:cubicBezTo>
                    <a:pt x="426" y="122"/>
                    <a:pt x="1" y="730"/>
                    <a:pt x="122" y="1429"/>
                  </a:cubicBezTo>
                  <a:lnTo>
                    <a:pt x="3040" y="1429"/>
                  </a:lnTo>
                  <a:cubicBezTo>
                    <a:pt x="2858" y="700"/>
                    <a:pt x="2189" y="92"/>
                    <a:pt x="1429" y="31"/>
                  </a:cubicBezTo>
                  <a:close/>
                  <a:moveTo>
                    <a:pt x="974" y="1095"/>
                  </a:moveTo>
                  <a:cubicBezTo>
                    <a:pt x="791" y="1095"/>
                    <a:pt x="609" y="943"/>
                    <a:pt x="548" y="761"/>
                  </a:cubicBezTo>
                  <a:cubicBezTo>
                    <a:pt x="518" y="578"/>
                    <a:pt x="639" y="426"/>
                    <a:pt x="822" y="426"/>
                  </a:cubicBezTo>
                  <a:cubicBezTo>
                    <a:pt x="1004" y="426"/>
                    <a:pt x="1186" y="578"/>
                    <a:pt x="1247" y="761"/>
                  </a:cubicBezTo>
                  <a:cubicBezTo>
                    <a:pt x="1277" y="943"/>
                    <a:pt x="1156" y="1095"/>
                    <a:pt x="974" y="1095"/>
                  </a:cubicBezTo>
                  <a:close/>
                  <a:moveTo>
                    <a:pt x="2098" y="1095"/>
                  </a:moveTo>
                  <a:cubicBezTo>
                    <a:pt x="1916" y="1095"/>
                    <a:pt x="1733" y="943"/>
                    <a:pt x="1703" y="761"/>
                  </a:cubicBezTo>
                  <a:cubicBezTo>
                    <a:pt x="1642" y="578"/>
                    <a:pt x="1764" y="426"/>
                    <a:pt x="1946" y="426"/>
                  </a:cubicBezTo>
                  <a:cubicBezTo>
                    <a:pt x="2159" y="426"/>
                    <a:pt x="2341" y="578"/>
                    <a:pt x="2372" y="761"/>
                  </a:cubicBezTo>
                  <a:cubicBezTo>
                    <a:pt x="2402" y="943"/>
                    <a:pt x="2281" y="1095"/>
                    <a:pt x="2098" y="1095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569150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7" y="669"/>
                  </a:cubicBezTo>
                  <a:cubicBezTo>
                    <a:pt x="274" y="669"/>
                    <a:pt x="92" y="517"/>
                    <a:pt x="31" y="335"/>
                  </a:cubicBezTo>
                  <a:cubicBezTo>
                    <a:pt x="1" y="152"/>
                    <a:pt x="122" y="0"/>
                    <a:pt x="305" y="0"/>
                  </a:cubicBezTo>
                  <a:cubicBezTo>
                    <a:pt x="487" y="0"/>
                    <a:pt x="669" y="152"/>
                    <a:pt x="730" y="335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597275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6" y="669"/>
                  </a:cubicBezTo>
                  <a:cubicBezTo>
                    <a:pt x="274" y="669"/>
                    <a:pt x="91" y="517"/>
                    <a:pt x="61" y="335"/>
                  </a:cubicBezTo>
                  <a:cubicBezTo>
                    <a:pt x="0" y="152"/>
                    <a:pt x="122" y="0"/>
                    <a:pt x="304" y="0"/>
                  </a:cubicBezTo>
                  <a:cubicBezTo>
                    <a:pt x="517" y="0"/>
                    <a:pt x="699" y="152"/>
                    <a:pt x="730" y="335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524325" y="3018275"/>
              <a:ext cx="171000" cy="89700"/>
            </a:xfrm>
            <a:custGeom>
              <a:avLst/>
              <a:gdLst/>
              <a:ahLst/>
              <a:cxnLst/>
              <a:rect l="l" t="t" r="r" b="b"/>
              <a:pathLst>
                <a:path w="6840" h="3588" fill="none" extrusionOk="0">
                  <a:moveTo>
                    <a:pt x="6079" y="0"/>
                  </a:moveTo>
                  <a:lnTo>
                    <a:pt x="6839" y="3587"/>
                  </a:lnTo>
                  <a:lnTo>
                    <a:pt x="730" y="3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541025" y="3006875"/>
              <a:ext cx="115550" cy="11425"/>
            </a:xfrm>
            <a:custGeom>
              <a:avLst/>
              <a:gdLst/>
              <a:ahLst/>
              <a:cxnLst/>
              <a:rect l="l" t="t" r="r" b="b"/>
              <a:pathLst>
                <a:path w="4622" h="457" fill="none" extrusionOk="0">
                  <a:moveTo>
                    <a:pt x="4591" y="244"/>
                  </a:moveTo>
                  <a:cubicBezTo>
                    <a:pt x="4621" y="335"/>
                    <a:pt x="4560" y="396"/>
                    <a:pt x="4500" y="456"/>
                  </a:cubicBezTo>
                  <a:lnTo>
                    <a:pt x="183" y="456"/>
                  </a:lnTo>
                  <a:cubicBezTo>
                    <a:pt x="183" y="426"/>
                    <a:pt x="153" y="426"/>
                    <a:pt x="123" y="396"/>
                  </a:cubicBezTo>
                  <a:cubicBezTo>
                    <a:pt x="62" y="365"/>
                    <a:pt x="31" y="304"/>
                    <a:pt x="31" y="244"/>
                  </a:cubicBezTo>
                  <a:cubicBezTo>
                    <a:pt x="1" y="122"/>
                    <a:pt x="92" y="0"/>
                    <a:pt x="214" y="0"/>
                  </a:cubicBezTo>
                  <a:lnTo>
                    <a:pt x="4317" y="0"/>
                  </a:lnTo>
                  <a:cubicBezTo>
                    <a:pt x="4378" y="0"/>
                    <a:pt x="4439" y="31"/>
                    <a:pt x="4500" y="92"/>
                  </a:cubicBezTo>
                  <a:cubicBezTo>
                    <a:pt x="4530" y="122"/>
                    <a:pt x="4560" y="183"/>
                    <a:pt x="4591" y="244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545600" y="3018275"/>
              <a:ext cx="107925" cy="25"/>
            </a:xfrm>
            <a:custGeom>
              <a:avLst/>
              <a:gdLst/>
              <a:ahLst/>
              <a:cxnLst/>
              <a:rect l="l" t="t" r="r" b="b"/>
              <a:pathLst>
                <a:path w="4317" h="1" fill="none" extrusionOk="0">
                  <a:moveTo>
                    <a:pt x="4317" y="0"/>
                  </a:moveTo>
                  <a:cubicBezTo>
                    <a:pt x="4286" y="0"/>
                    <a:pt x="4256" y="0"/>
                    <a:pt x="4225" y="0"/>
                  </a:cubicBezTo>
                  <a:lnTo>
                    <a:pt x="122" y="0"/>
                  </a:lnTo>
                  <a:cubicBezTo>
                    <a:pt x="92" y="0"/>
                    <a:pt x="61" y="0"/>
                    <a:pt x="0" y="0"/>
                  </a:cubicBezTo>
                  <a:close/>
                </a:path>
              </a:pathLst>
            </a:custGeom>
            <a:noFill/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569150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7" y="669"/>
                  </a:cubicBezTo>
                  <a:cubicBezTo>
                    <a:pt x="274" y="669"/>
                    <a:pt x="92" y="517"/>
                    <a:pt x="31" y="335"/>
                  </a:cubicBezTo>
                  <a:cubicBezTo>
                    <a:pt x="1" y="152"/>
                    <a:pt x="122" y="0"/>
                    <a:pt x="305" y="0"/>
                  </a:cubicBezTo>
                  <a:cubicBezTo>
                    <a:pt x="487" y="0"/>
                    <a:pt x="669" y="152"/>
                    <a:pt x="730" y="335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597275" y="2981800"/>
              <a:ext cx="19025" cy="16750"/>
            </a:xfrm>
            <a:custGeom>
              <a:avLst/>
              <a:gdLst/>
              <a:ahLst/>
              <a:cxnLst/>
              <a:rect l="l" t="t" r="r" b="b"/>
              <a:pathLst>
                <a:path w="761" h="670" fill="none" extrusionOk="0">
                  <a:moveTo>
                    <a:pt x="730" y="335"/>
                  </a:moveTo>
                  <a:cubicBezTo>
                    <a:pt x="760" y="517"/>
                    <a:pt x="639" y="669"/>
                    <a:pt x="456" y="669"/>
                  </a:cubicBezTo>
                  <a:cubicBezTo>
                    <a:pt x="274" y="669"/>
                    <a:pt x="91" y="517"/>
                    <a:pt x="61" y="335"/>
                  </a:cubicBezTo>
                  <a:cubicBezTo>
                    <a:pt x="0" y="152"/>
                    <a:pt x="122" y="0"/>
                    <a:pt x="304" y="0"/>
                  </a:cubicBezTo>
                  <a:cubicBezTo>
                    <a:pt x="517" y="0"/>
                    <a:pt x="699" y="152"/>
                    <a:pt x="730" y="335"/>
                  </a:cubicBezTo>
                  <a:close/>
                </a:path>
              </a:pathLst>
            </a:custGeom>
            <a:solidFill>
              <a:srgbClr val="FFFFFF"/>
            </a:solidFill>
            <a:ln w="4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9"/>
          <p:cNvGrpSpPr/>
          <p:nvPr/>
        </p:nvGrpSpPr>
        <p:grpSpPr>
          <a:xfrm>
            <a:off x="7362578" y="5014818"/>
            <a:ext cx="1475329" cy="818525"/>
            <a:chOff x="7362578" y="5014818"/>
            <a:chExt cx="1475329" cy="818525"/>
          </a:xfrm>
        </p:grpSpPr>
        <p:sp>
          <p:nvSpPr>
            <p:cNvPr id="1108" name="Google Shape;1108;p39"/>
            <p:cNvSpPr/>
            <p:nvPr/>
          </p:nvSpPr>
          <p:spPr>
            <a:xfrm>
              <a:off x="7367233" y="5123629"/>
              <a:ext cx="1469115" cy="709714"/>
            </a:xfrm>
            <a:custGeom>
              <a:avLst/>
              <a:gdLst/>
              <a:ahLst/>
              <a:cxnLst/>
              <a:rect l="l" t="t" r="r" b="b"/>
              <a:pathLst>
                <a:path w="57449" h="27753" extrusionOk="0">
                  <a:moveTo>
                    <a:pt x="57449" y="1"/>
                  </a:moveTo>
                  <a:lnTo>
                    <a:pt x="54713" y="26840"/>
                  </a:lnTo>
                  <a:cubicBezTo>
                    <a:pt x="54652" y="27357"/>
                    <a:pt x="54105" y="27752"/>
                    <a:pt x="53406" y="27752"/>
                  </a:cubicBezTo>
                  <a:lnTo>
                    <a:pt x="4013" y="27752"/>
                  </a:lnTo>
                  <a:cubicBezTo>
                    <a:pt x="3344" y="27752"/>
                    <a:pt x="2797" y="27357"/>
                    <a:pt x="2736" y="26840"/>
                  </a:cubicBezTo>
                  <a:lnTo>
                    <a:pt x="1" y="31"/>
                  </a:lnTo>
                  <a:cubicBezTo>
                    <a:pt x="214" y="396"/>
                    <a:pt x="761" y="670"/>
                    <a:pt x="1429" y="670"/>
                  </a:cubicBezTo>
                  <a:lnTo>
                    <a:pt x="55898" y="670"/>
                  </a:lnTo>
                  <a:cubicBezTo>
                    <a:pt x="56567" y="670"/>
                    <a:pt x="57084" y="396"/>
                    <a:pt x="57327" y="1"/>
                  </a:cubicBezTo>
                  <a:lnTo>
                    <a:pt x="57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7460521" y="5189708"/>
              <a:ext cx="1293431" cy="592310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7557671" y="5190475"/>
              <a:ext cx="1096805" cy="441535"/>
            </a:xfrm>
            <a:custGeom>
              <a:avLst/>
              <a:gdLst/>
              <a:ahLst/>
              <a:cxnLst/>
              <a:rect l="l" t="t" r="r" b="b"/>
              <a:pathLst>
                <a:path w="42890" h="17266" extrusionOk="0">
                  <a:moveTo>
                    <a:pt x="42889" y="1"/>
                  </a:moveTo>
                  <a:lnTo>
                    <a:pt x="40427" y="15989"/>
                  </a:lnTo>
                  <a:cubicBezTo>
                    <a:pt x="40336" y="16718"/>
                    <a:pt x="39576" y="17266"/>
                    <a:pt x="38634" y="17266"/>
                  </a:cubicBezTo>
                  <a:lnTo>
                    <a:pt x="3983" y="17266"/>
                  </a:lnTo>
                  <a:cubicBezTo>
                    <a:pt x="3040" y="17266"/>
                    <a:pt x="2250" y="16718"/>
                    <a:pt x="2189" y="15989"/>
                  </a:cubicBezTo>
                  <a:cubicBezTo>
                    <a:pt x="2189" y="15989"/>
                    <a:pt x="548" y="5411"/>
                    <a:pt x="1" y="396"/>
                  </a:cubicBezTo>
                  <a:cubicBezTo>
                    <a:pt x="9241" y="305"/>
                    <a:pt x="33284" y="92"/>
                    <a:pt x="42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7362578" y="5014818"/>
              <a:ext cx="1475329" cy="12594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61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rgbClr val="DE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362578" y="5014818"/>
              <a:ext cx="1475329" cy="12594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58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410757" y="5024919"/>
              <a:ext cx="1357976" cy="93314"/>
            </a:xfrm>
            <a:custGeom>
              <a:avLst/>
              <a:gdLst/>
              <a:ahLst/>
              <a:cxnLst/>
              <a:rect l="l" t="t" r="r" b="b"/>
              <a:pathLst>
                <a:path w="53103" h="3649" extrusionOk="0">
                  <a:moveTo>
                    <a:pt x="52920" y="3040"/>
                  </a:moveTo>
                  <a:cubicBezTo>
                    <a:pt x="52707" y="3405"/>
                    <a:pt x="52221" y="3648"/>
                    <a:pt x="51613" y="3648"/>
                  </a:cubicBezTo>
                  <a:lnTo>
                    <a:pt x="1490" y="3648"/>
                  </a:lnTo>
                  <a:cubicBezTo>
                    <a:pt x="882" y="3648"/>
                    <a:pt x="396" y="3405"/>
                    <a:pt x="153" y="3071"/>
                  </a:cubicBezTo>
                  <a:cubicBezTo>
                    <a:pt x="1" y="2797"/>
                    <a:pt x="1" y="2493"/>
                    <a:pt x="214" y="2220"/>
                  </a:cubicBezTo>
                  <a:lnTo>
                    <a:pt x="1612" y="426"/>
                  </a:lnTo>
                  <a:cubicBezTo>
                    <a:pt x="1794" y="153"/>
                    <a:pt x="2159" y="1"/>
                    <a:pt x="2585" y="1"/>
                  </a:cubicBezTo>
                  <a:lnTo>
                    <a:pt x="50519" y="1"/>
                  </a:lnTo>
                  <a:cubicBezTo>
                    <a:pt x="50914" y="1"/>
                    <a:pt x="51278" y="153"/>
                    <a:pt x="51491" y="426"/>
                  </a:cubicBezTo>
                  <a:lnTo>
                    <a:pt x="52889" y="2220"/>
                  </a:lnTo>
                  <a:cubicBezTo>
                    <a:pt x="53102" y="2493"/>
                    <a:pt x="53102" y="2797"/>
                    <a:pt x="52920" y="30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9"/>
          <p:cNvGrpSpPr/>
          <p:nvPr/>
        </p:nvGrpSpPr>
        <p:grpSpPr>
          <a:xfrm>
            <a:off x="2948872" y="3272811"/>
            <a:ext cx="3246282" cy="1639214"/>
            <a:chOff x="-2159247" y="3391092"/>
            <a:chExt cx="2030830" cy="1025470"/>
          </a:xfrm>
        </p:grpSpPr>
        <p:sp>
          <p:nvSpPr>
            <p:cNvPr id="1115" name="Google Shape;1115;p39"/>
            <p:cNvSpPr/>
            <p:nvPr/>
          </p:nvSpPr>
          <p:spPr>
            <a:xfrm>
              <a:off x="-1755685" y="3957363"/>
              <a:ext cx="430796" cy="348546"/>
            </a:xfrm>
            <a:custGeom>
              <a:avLst/>
              <a:gdLst/>
              <a:ahLst/>
              <a:cxnLst/>
              <a:rect l="l" t="t" r="r" b="b"/>
              <a:pathLst>
                <a:path w="22129" h="17904" extrusionOk="0">
                  <a:moveTo>
                    <a:pt x="11551" y="16657"/>
                  </a:moveTo>
                  <a:cubicBezTo>
                    <a:pt x="13344" y="17630"/>
                    <a:pt x="15593" y="17904"/>
                    <a:pt x="17478" y="16992"/>
                  </a:cubicBezTo>
                  <a:cubicBezTo>
                    <a:pt x="18937" y="16262"/>
                    <a:pt x="19970" y="14834"/>
                    <a:pt x="20822" y="13496"/>
                  </a:cubicBezTo>
                  <a:cubicBezTo>
                    <a:pt x="21521" y="12372"/>
                    <a:pt x="22037" y="11186"/>
                    <a:pt x="22098" y="9879"/>
                  </a:cubicBezTo>
                  <a:cubicBezTo>
                    <a:pt x="22129" y="9636"/>
                    <a:pt x="22129" y="9362"/>
                    <a:pt x="22098" y="9089"/>
                  </a:cubicBezTo>
                  <a:cubicBezTo>
                    <a:pt x="22098" y="9028"/>
                    <a:pt x="22098" y="8998"/>
                    <a:pt x="22068" y="8937"/>
                  </a:cubicBezTo>
                  <a:cubicBezTo>
                    <a:pt x="21855" y="6900"/>
                    <a:pt x="20730" y="5259"/>
                    <a:pt x="19150" y="4226"/>
                  </a:cubicBezTo>
                  <a:cubicBezTo>
                    <a:pt x="17235" y="2949"/>
                    <a:pt x="14712" y="2554"/>
                    <a:pt x="12463" y="3344"/>
                  </a:cubicBezTo>
                  <a:cubicBezTo>
                    <a:pt x="10943" y="3891"/>
                    <a:pt x="9393" y="4985"/>
                    <a:pt x="7812" y="3952"/>
                  </a:cubicBezTo>
                  <a:lnTo>
                    <a:pt x="1885" y="92"/>
                  </a:lnTo>
                  <a:cubicBezTo>
                    <a:pt x="1763" y="1"/>
                    <a:pt x="1642" y="31"/>
                    <a:pt x="1551" y="92"/>
                  </a:cubicBezTo>
                  <a:cubicBezTo>
                    <a:pt x="1490" y="122"/>
                    <a:pt x="1429" y="153"/>
                    <a:pt x="1399" y="213"/>
                  </a:cubicBezTo>
                  <a:lnTo>
                    <a:pt x="152" y="2128"/>
                  </a:lnTo>
                  <a:cubicBezTo>
                    <a:pt x="0" y="2341"/>
                    <a:pt x="183" y="2554"/>
                    <a:pt x="365" y="2584"/>
                  </a:cubicBezTo>
                  <a:lnTo>
                    <a:pt x="6201" y="6414"/>
                  </a:lnTo>
                  <a:cubicBezTo>
                    <a:pt x="6718" y="6748"/>
                    <a:pt x="7143" y="7265"/>
                    <a:pt x="7356" y="7873"/>
                  </a:cubicBezTo>
                  <a:cubicBezTo>
                    <a:pt x="7356" y="7934"/>
                    <a:pt x="7387" y="8025"/>
                    <a:pt x="7417" y="8086"/>
                  </a:cubicBezTo>
                  <a:cubicBezTo>
                    <a:pt x="7751" y="9302"/>
                    <a:pt x="7660" y="10517"/>
                    <a:pt x="7934" y="11733"/>
                  </a:cubicBezTo>
                  <a:cubicBezTo>
                    <a:pt x="8147" y="12736"/>
                    <a:pt x="8542" y="13648"/>
                    <a:pt x="9119" y="14469"/>
                  </a:cubicBezTo>
                  <a:cubicBezTo>
                    <a:pt x="9271" y="14682"/>
                    <a:pt x="9423" y="14894"/>
                    <a:pt x="9606" y="15077"/>
                  </a:cubicBezTo>
                  <a:cubicBezTo>
                    <a:pt x="10153" y="15715"/>
                    <a:pt x="10791" y="16232"/>
                    <a:pt x="11551" y="166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-1573431" y="4126594"/>
              <a:ext cx="233746" cy="159750"/>
            </a:xfrm>
            <a:custGeom>
              <a:avLst/>
              <a:gdLst/>
              <a:ahLst/>
              <a:cxnLst/>
              <a:rect l="l" t="t" r="r" b="b"/>
              <a:pathLst>
                <a:path w="12007" h="8206" extrusionOk="0">
                  <a:moveTo>
                    <a:pt x="11915" y="1"/>
                  </a:moveTo>
                  <a:cubicBezTo>
                    <a:pt x="11794" y="213"/>
                    <a:pt x="11824" y="244"/>
                    <a:pt x="11672" y="396"/>
                  </a:cubicBezTo>
                  <a:cubicBezTo>
                    <a:pt x="11277" y="821"/>
                    <a:pt x="10578" y="1247"/>
                    <a:pt x="10001" y="1338"/>
                  </a:cubicBezTo>
                  <a:cubicBezTo>
                    <a:pt x="9849" y="1361"/>
                    <a:pt x="9695" y="1370"/>
                    <a:pt x="9539" y="1370"/>
                  </a:cubicBezTo>
                  <a:cubicBezTo>
                    <a:pt x="9073" y="1370"/>
                    <a:pt x="8595" y="1285"/>
                    <a:pt x="8116" y="1217"/>
                  </a:cubicBezTo>
                  <a:cubicBezTo>
                    <a:pt x="7698" y="1157"/>
                    <a:pt x="7280" y="1097"/>
                    <a:pt x="6862" y="1097"/>
                  </a:cubicBezTo>
                  <a:cubicBezTo>
                    <a:pt x="6642" y="1097"/>
                    <a:pt x="6422" y="1114"/>
                    <a:pt x="6201" y="1156"/>
                  </a:cubicBezTo>
                  <a:cubicBezTo>
                    <a:pt x="5624" y="1277"/>
                    <a:pt x="5107" y="1612"/>
                    <a:pt x="4621" y="2007"/>
                  </a:cubicBezTo>
                  <a:cubicBezTo>
                    <a:pt x="4195" y="2372"/>
                    <a:pt x="3769" y="2797"/>
                    <a:pt x="3344" y="3192"/>
                  </a:cubicBezTo>
                  <a:cubicBezTo>
                    <a:pt x="2918" y="3587"/>
                    <a:pt x="2493" y="3922"/>
                    <a:pt x="1976" y="4165"/>
                  </a:cubicBezTo>
                  <a:cubicBezTo>
                    <a:pt x="1490" y="4378"/>
                    <a:pt x="912" y="4530"/>
                    <a:pt x="365" y="4530"/>
                  </a:cubicBezTo>
                  <a:cubicBezTo>
                    <a:pt x="365" y="4530"/>
                    <a:pt x="365" y="4530"/>
                    <a:pt x="335" y="4560"/>
                  </a:cubicBezTo>
                  <a:cubicBezTo>
                    <a:pt x="244" y="4621"/>
                    <a:pt x="122" y="4712"/>
                    <a:pt x="0" y="4773"/>
                  </a:cubicBezTo>
                  <a:cubicBezTo>
                    <a:pt x="92" y="4925"/>
                    <a:pt x="183" y="5077"/>
                    <a:pt x="274" y="5229"/>
                  </a:cubicBezTo>
                  <a:cubicBezTo>
                    <a:pt x="669" y="5867"/>
                    <a:pt x="1186" y="6445"/>
                    <a:pt x="1794" y="6901"/>
                  </a:cubicBezTo>
                  <a:cubicBezTo>
                    <a:pt x="2928" y="7756"/>
                    <a:pt x="4213" y="8206"/>
                    <a:pt x="5447" y="8206"/>
                  </a:cubicBezTo>
                  <a:cubicBezTo>
                    <a:pt x="5965" y="8206"/>
                    <a:pt x="6475" y="8126"/>
                    <a:pt x="6961" y="7964"/>
                  </a:cubicBezTo>
                  <a:cubicBezTo>
                    <a:pt x="8238" y="7539"/>
                    <a:pt x="9301" y="6445"/>
                    <a:pt x="10061" y="5533"/>
                  </a:cubicBezTo>
                  <a:cubicBezTo>
                    <a:pt x="10153" y="5411"/>
                    <a:pt x="10244" y="5290"/>
                    <a:pt x="10335" y="5198"/>
                  </a:cubicBezTo>
                  <a:cubicBezTo>
                    <a:pt x="11399" y="3891"/>
                    <a:pt x="11946" y="2645"/>
                    <a:pt x="12007" y="1338"/>
                  </a:cubicBezTo>
                  <a:cubicBezTo>
                    <a:pt x="12007" y="1308"/>
                    <a:pt x="12007" y="1277"/>
                    <a:pt x="12007" y="1217"/>
                  </a:cubicBezTo>
                  <a:cubicBezTo>
                    <a:pt x="12007" y="821"/>
                    <a:pt x="11976" y="396"/>
                    <a:pt x="11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-1563969" y="4146120"/>
              <a:ext cx="217179" cy="131600"/>
            </a:xfrm>
            <a:custGeom>
              <a:avLst/>
              <a:gdLst/>
              <a:ahLst/>
              <a:cxnLst/>
              <a:rect l="l" t="t" r="r" b="b"/>
              <a:pathLst>
                <a:path w="11156" h="6760" extrusionOk="0">
                  <a:moveTo>
                    <a:pt x="11156" y="1"/>
                  </a:moveTo>
                  <a:cubicBezTo>
                    <a:pt x="10670" y="305"/>
                    <a:pt x="10092" y="517"/>
                    <a:pt x="9515" y="609"/>
                  </a:cubicBezTo>
                  <a:cubicBezTo>
                    <a:pt x="9251" y="661"/>
                    <a:pt x="8985" y="680"/>
                    <a:pt x="8717" y="680"/>
                  </a:cubicBezTo>
                  <a:cubicBezTo>
                    <a:pt x="8088" y="680"/>
                    <a:pt x="7448" y="578"/>
                    <a:pt x="6810" y="578"/>
                  </a:cubicBezTo>
                  <a:cubicBezTo>
                    <a:pt x="6464" y="578"/>
                    <a:pt x="6119" y="608"/>
                    <a:pt x="5776" y="700"/>
                  </a:cubicBezTo>
                  <a:cubicBezTo>
                    <a:pt x="4621" y="1034"/>
                    <a:pt x="3952" y="2159"/>
                    <a:pt x="3010" y="2828"/>
                  </a:cubicBezTo>
                  <a:cubicBezTo>
                    <a:pt x="2098" y="3435"/>
                    <a:pt x="1095" y="3861"/>
                    <a:pt x="1" y="3983"/>
                  </a:cubicBezTo>
                  <a:cubicBezTo>
                    <a:pt x="396" y="4560"/>
                    <a:pt x="882" y="5077"/>
                    <a:pt x="1429" y="5502"/>
                  </a:cubicBezTo>
                  <a:cubicBezTo>
                    <a:pt x="2508" y="6322"/>
                    <a:pt x="3755" y="6759"/>
                    <a:pt x="4931" y="6759"/>
                  </a:cubicBezTo>
                  <a:cubicBezTo>
                    <a:pt x="5412" y="6759"/>
                    <a:pt x="5882" y="6686"/>
                    <a:pt x="6323" y="6536"/>
                  </a:cubicBezTo>
                  <a:cubicBezTo>
                    <a:pt x="7569" y="6110"/>
                    <a:pt x="8572" y="5077"/>
                    <a:pt x="9302" y="4195"/>
                  </a:cubicBezTo>
                  <a:cubicBezTo>
                    <a:pt x="9393" y="4104"/>
                    <a:pt x="9484" y="3983"/>
                    <a:pt x="9575" y="3891"/>
                  </a:cubicBezTo>
                  <a:cubicBezTo>
                    <a:pt x="10578" y="2645"/>
                    <a:pt x="11095" y="1460"/>
                    <a:pt x="11156" y="214"/>
                  </a:cubicBezTo>
                  <a:cubicBezTo>
                    <a:pt x="11156" y="183"/>
                    <a:pt x="11156" y="153"/>
                    <a:pt x="11156" y="92"/>
                  </a:cubicBezTo>
                  <a:cubicBezTo>
                    <a:pt x="11156" y="62"/>
                    <a:pt x="11156" y="31"/>
                    <a:pt x="11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-1501829" y="4039029"/>
              <a:ext cx="145578" cy="105923"/>
            </a:xfrm>
            <a:custGeom>
              <a:avLst/>
              <a:gdLst/>
              <a:ahLst/>
              <a:cxnLst/>
              <a:rect l="l" t="t" r="r" b="b"/>
              <a:pathLst>
                <a:path w="7478" h="5441" extrusionOk="0">
                  <a:moveTo>
                    <a:pt x="243" y="821"/>
                  </a:moveTo>
                  <a:cubicBezTo>
                    <a:pt x="0" y="1003"/>
                    <a:pt x="61" y="1398"/>
                    <a:pt x="335" y="1490"/>
                  </a:cubicBezTo>
                  <a:cubicBezTo>
                    <a:pt x="973" y="1672"/>
                    <a:pt x="1581" y="1945"/>
                    <a:pt x="2158" y="2280"/>
                  </a:cubicBezTo>
                  <a:cubicBezTo>
                    <a:pt x="3435" y="3040"/>
                    <a:pt x="4651" y="4043"/>
                    <a:pt x="5593" y="5228"/>
                  </a:cubicBezTo>
                  <a:cubicBezTo>
                    <a:pt x="5715" y="5380"/>
                    <a:pt x="5927" y="5441"/>
                    <a:pt x="6079" y="5319"/>
                  </a:cubicBezTo>
                  <a:cubicBezTo>
                    <a:pt x="6505" y="5015"/>
                    <a:pt x="6930" y="4742"/>
                    <a:pt x="7326" y="4408"/>
                  </a:cubicBezTo>
                  <a:cubicBezTo>
                    <a:pt x="7447" y="4316"/>
                    <a:pt x="7478" y="4134"/>
                    <a:pt x="7417" y="3982"/>
                  </a:cubicBezTo>
                  <a:cubicBezTo>
                    <a:pt x="6900" y="2857"/>
                    <a:pt x="6079" y="1915"/>
                    <a:pt x="5046" y="1246"/>
                  </a:cubicBezTo>
                  <a:cubicBezTo>
                    <a:pt x="4043" y="547"/>
                    <a:pt x="2827" y="122"/>
                    <a:pt x="1611" y="0"/>
                  </a:cubicBezTo>
                  <a:cubicBezTo>
                    <a:pt x="1520" y="0"/>
                    <a:pt x="1429" y="31"/>
                    <a:pt x="1338" y="61"/>
                  </a:cubicBezTo>
                  <a:cubicBezTo>
                    <a:pt x="1003" y="335"/>
                    <a:pt x="608" y="578"/>
                    <a:pt x="243" y="8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-1717821" y="4207656"/>
              <a:ext cx="474598" cy="208906"/>
            </a:xfrm>
            <a:custGeom>
              <a:avLst/>
              <a:gdLst/>
              <a:ahLst/>
              <a:cxnLst/>
              <a:rect l="l" t="t" r="r" b="b"/>
              <a:pathLst>
                <a:path w="24379" h="10731" extrusionOk="0">
                  <a:moveTo>
                    <a:pt x="153" y="10275"/>
                  </a:moveTo>
                  <a:cubicBezTo>
                    <a:pt x="670" y="9545"/>
                    <a:pt x="1156" y="8785"/>
                    <a:pt x="1612" y="8056"/>
                  </a:cubicBezTo>
                  <a:cubicBezTo>
                    <a:pt x="3253" y="5563"/>
                    <a:pt x="4803" y="3010"/>
                    <a:pt x="6293" y="457"/>
                  </a:cubicBezTo>
                  <a:lnTo>
                    <a:pt x="4712" y="457"/>
                  </a:lnTo>
                  <a:cubicBezTo>
                    <a:pt x="4439" y="457"/>
                    <a:pt x="4439" y="1"/>
                    <a:pt x="4712" y="1"/>
                  </a:cubicBezTo>
                  <a:lnTo>
                    <a:pt x="6597" y="1"/>
                  </a:lnTo>
                  <a:cubicBezTo>
                    <a:pt x="6657" y="1"/>
                    <a:pt x="6688" y="1"/>
                    <a:pt x="6718" y="1"/>
                  </a:cubicBezTo>
                  <a:lnTo>
                    <a:pt x="12068" y="1"/>
                  </a:lnTo>
                  <a:lnTo>
                    <a:pt x="12493" y="1"/>
                  </a:lnTo>
                  <a:lnTo>
                    <a:pt x="17661" y="1"/>
                  </a:lnTo>
                  <a:cubicBezTo>
                    <a:pt x="17691" y="1"/>
                    <a:pt x="17752" y="1"/>
                    <a:pt x="17782" y="1"/>
                  </a:cubicBezTo>
                  <a:lnTo>
                    <a:pt x="19910" y="1"/>
                  </a:lnTo>
                  <a:cubicBezTo>
                    <a:pt x="20184" y="1"/>
                    <a:pt x="20184" y="457"/>
                    <a:pt x="19910" y="457"/>
                  </a:cubicBezTo>
                  <a:lnTo>
                    <a:pt x="18086" y="457"/>
                  </a:lnTo>
                  <a:cubicBezTo>
                    <a:pt x="19576" y="3010"/>
                    <a:pt x="21126" y="5563"/>
                    <a:pt x="22767" y="8056"/>
                  </a:cubicBezTo>
                  <a:cubicBezTo>
                    <a:pt x="23223" y="8785"/>
                    <a:pt x="23709" y="9545"/>
                    <a:pt x="24226" y="10275"/>
                  </a:cubicBezTo>
                  <a:cubicBezTo>
                    <a:pt x="24378" y="10487"/>
                    <a:pt x="23983" y="10731"/>
                    <a:pt x="23831" y="10487"/>
                  </a:cubicBezTo>
                  <a:cubicBezTo>
                    <a:pt x="22129" y="7904"/>
                    <a:pt x="20457" y="5290"/>
                    <a:pt x="18877" y="2615"/>
                  </a:cubicBezTo>
                  <a:cubicBezTo>
                    <a:pt x="18451" y="1885"/>
                    <a:pt x="18025" y="1156"/>
                    <a:pt x="17600" y="457"/>
                  </a:cubicBezTo>
                  <a:lnTo>
                    <a:pt x="12493" y="457"/>
                  </a:lnTo>
                  <a:cubicBezTo>
                    <a:pt x="12493" y="639"/>
                    <a:pt x="12493" y="852"/>
                    <a:pt x="12493" y="1065"/>
                  </a:cubicBezTo>
                  <a:cubicBezTo>
                    <a:pt x="12433" y="4165"/>
                    <a:pt x="12311" y="7296"/>
                    <a:pt x="12098" y="10366"/>
                  </a:cubicBezTo>
                  <a:cubicBezTo>
                    <a:pt x="12098" y="10670"/>
                    <a:pt x="11642" y="10639"/>
                    <a:pt x="11673" y="10366"/>
                  </a:cubicBezTo>
                  <a:cubicBezTo>
                    <a:pt x="11734" y="9484"/>
                    <a:pt x="11794" y="8603"/>
                    <a:pt x="11825" y="7721"/>
                  </a:cubicBezTo>
                  <a:cubicBezTo>
                    <a:pt x="11946" y="5290"/>
                    <a:pt x="12038" y="2858"/>
                    <a:pt x="12068" y="457"/>
                  </a:cubicBezTo>
                  <a:lnTo>
                    <a:pt x="6779" y="457"/>
                  </a:lnTo>
                  <a:cubicBezTo>
                    <a:pt x="6384" y="1156"/>
                    <a:pt x="5958" y="1885"/>
                    <a:pt x="5502" y="2615"/>
                  </a:cubicBezTo>
                  <a:cubicBezTo>
                    <a:pt x="3922" y="5290"/>
                    <a:pt x="2250" y="7904"/>
                    <a:pt x="548" y="10487"/>
                  </a:cubicBezTo>
                  <a:cubicBezTo>
                    <a:pt x="396" y="10731"/>
                    <a:pt x="1" y="10487"/>
                    <a:pt x="153" y="102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-941477" y="4185171"/>
              <a:ext cx="16606" cy="207718"/>
            </a:xfrm>
            <a:custGeom>
              <a:avLst/>
              <a:gdLst/>
              <a:ahLst/>
              <a:cxnLst/>
              <a:rect l="l" t="t" r="r" b="b"/>
              <a:pathLst>
                <a:path w="853" h="10670" extrusionOk="0">
                  <a:moveTo>
                    <a:pt x="1" y="1"/>
                  </a:moveTo>
                  <a:lnTo>
                    <a:pt x="852" y="1"/>
                  </a:lnTo>
                  <a:lnTo>
                    <a:pt x="852" y="10670"/>
                  </a:lnTo>
                  <a:lnTo>
                    <a:pt x="1" y="106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-560984" y="4185171"/>
              <a:ext cx="16586" cy="207718"/>
            </a:xfrm>
            <a:custGeom>
              <a:avLst/>
              <a:gdLst/>
              <a:ahLst/>
              <a:cxnLst/>
              <a:rect l="l" t="t" r="r" b="b"/>
              <a:pathLst>
                <a:path w="852" h="10670" extrusionOk="0">
                  <a:moveTo>
                    <a:pt x="0" y="1"/>
                  </a:moveTo>
                  <a:lnTo>
                    <a:pt x="851" y="1"/>
                  </a:lnTo>
                  <a:lnTo>
                    <a:pt x="851" y="10670"/>
                  </a:lnTo>
                  <a:lnTo>
                    <a:pt x="0" y="106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-910698" y="4098191"/>
              <a:ext cx="53283" cy="265108"/>
            </a:xfrm>
            <a:custGeom>
              <a:avLst/>
              <a:gdLst/>
              <a:ahLst/>
              <a:cxnLst/>
              <a:rect l="l" t="t" r="r" b="b"/>
              <a:pathLst>
                <a:path w="2737" h="13618" extrusionOk="0">
                  <a:moveTo>
                    <a:pt x="2584" y="1"/>
                  </a:moveTo>
                  <a:cubicBezTo>
                    <a:pt x="2675" y="1"/>
                    <a:pt x="2736" y="62"/>
                    <a:pt x="2736" y="153"/>
                  </a:cubicBezTo>
                  <a:cubicBezTo>
                    <a:pt x="2736" y="244"/>
                    <a:pt x="2736" y="365"/>
                    <a:pt x="2736" y="457"/>
                  </a:cubicBezTo>
                  <a:cubicBezTo>
                    <a:pt x="2736" y="1429"/>
                    <a:pt x="2736" y="2797"/>
                    <a:pt x="2736" y="4287"/>
                  </a:cubicBezTo>
                  <a:cubicBezTo>
                    <a:pt x="2736" y="6749"/>
                    <a:pt x="2736" y="9423"/>
                    <a:pt x="2736" y="10730"/>
                  </a:cubicBezTo>
                  <a:cubicBezTo>
                    <a:pt x="2736" y="11095"/>
                    <a:pt x="2706" y="11369"/>
                    <a:pt x="2706" y="11490"/>
                  </a:cubicBezTo>
                  <a:cubicBezTo>
                    <a:pt x="2706" y="12129"/>
                    <a:pt x="2675" y="12858"/>
                    <a:pt x="2219" y="13314"/>
                  </a:cubicBezTo>
                  <a:cubicBezTo>
                    <a:pt x="2007" y="13527"/>
                    <a:pt x="1672" y="13618"/>
                    <a:pt x="1368" y="13618"/>
                  </a:cubicBezTo>
                  <a:cubicBezTo>
                    <a:pt x="973" y="13618"/>
                    <a:pt x="578" y="13436"/>
                    <a:pt x="365" y="13132"/>
                  </a:cubicBezTo>
                  <a:cubicBezTo>
                    <a:pt x="183" y="12858"/>
                    <a:pt x="92" y="12554"/>
                    <a:pt x="61" y="12250"/>
                  </a:cubicBezTo>
                  <a:cubicBezTo>
                    <a:pt x="31" y="12068"/>
                    <a:pt x="31" y="11885"/>
                    <a:pt x="31" y="11703"/>
                  </a:cubicBezTo>
                  <a:cubicBezTo>
                    <a:pt x="31" y="11095"/>
                    <a:pt x="31" y="10487"/>
                    <a:pt x="1" y="9879"/>
                  </a:cubicBezTo>
                  <a:lnTo>
                    <a:pt x="1" y="9819"/>
                  </a:lnTo>
                  <a:cubicBezTo>
                    <a:pt x="1" y="8694"/>
                    <a:pt x="1" y="7569"/>
                    <a:pt x="1" y="6414"/>
                  </a:cubicBezTo>
                  <a:cubicBezTo>
                    <a:pt x="1" y="5624"/>
                    <a:pt x="1" y="4803"/>
                    <a:pt x="1" y="4013"/>
                  </a:cubicBezTo>
                  <a:cubicBezTo>
                    <a:pt x="1" y="2706"/>
                    <a:pt x="1" y="1429"/>
                    <a:pt x="31" y="153"/>
                  </a:cubicBezTo>
                  <a:cubicBezTo>
                    <a:pt x="31" y="62"/>
                    <a:pt x="92" y="1"/>
                    <a:pt x="153" y="1"/>
                  </a:cubicBezTo>
                  <a:cubicBezTo>
                    <a:pt x="639" y="1"/>
                    <a:pt x="2128" y="1"/>
                    <a:pt x="258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-907155" y="4098191"/>
              <a:ext cx="46780" cy="260378"/>
            </a:xfrm>
            <a:custGeom>
              <a:avLst/>
              <a:gdLst/>
              <a:ahLst/>
              <a:cxnLst/>
              <a:rect l="l" t="t" r="r" b="b"/>
              <a:pathLst>
                <a:path w="2403" h="13375" extrusionOk="0">
                  <a:moveTo>
                    <a:pt x="2250" y="1"/>
                  </a:moveTo>
                  <a:cubicBezTo>
                    <a:pt x="2341" y="1"/>
                    <a:pt x="2402" y="62"/>
                    <a:pt x="2402" y="122"/>
                  </a:cubicBezTo>
                  <a:cubicBezTo>
                    <a:pt x="2402" y="214"/>
                    <a:pt x="2402" y="305"/>
                    <a:pt x="2402" y="396"/>
                  </a:cubicBezTo>
                  <a:cubicBezTo>
                    <a:pt x="2372" y="1247"/>
                    <a:pt x="2372" y="3922"/>
                    <a:pt x="2372" y="5198"/>
                  </a:cubicBezTo>
                  <a:cubicBezTo>
                    <a:pt x="2372" y="7356"/>
                    <a:pt x="2372" y="9697"/>
                    <a:pt x="2372" y="10852"/>
                  </a:cubicBezTo>
                  <a:cubicBezTo>
                    <a:pt x="2372" y="11156"/>
                    <a:pt x="2372" y="11399"/>
                    <a:pt x="2372" y="11490"/>
                  </a:cubicBezTo>
                  <a:cubicBezTo>
                    <a:pt x="2372" y="12068"/>
                    <a:pt x="2341" y="12706"/>
                    <a:pt x="1946" y="13101"/>
                  </a:cubicBezTo>
                  <a:cubicBezTo>
                    <a:pt x="1733" y="13284"/>
                    <a:pt x="1460" y="13375"/>
                    <a:pt x="1186" y="13375"/>
                  </a:cubicBezTo>
                  <a:cubicBezTo>
                    <a:pt x="852" y="13375"/>
                    <a:pt x="487" y="13223"/>
                    <a:pt x="305" y="12949"/>
                  </a:cubicBezTo>
                  <a:cubicBezTo>
                    <a:pt x="153" y="12706"/>
                    <a:pt x="62" y="12433"/>
                    <a:pt x="31" y="12159"/>
                  </a:cubicBezTo>
                  <a:cubicBezTo>
                    <a:pt x="31" y="12007"/>
                    <a:pt x="31" y="11855"/>
                    <a:pt x="31" y="11673"/>
                  </a:cubicBezTo>
                  <a:cubicBezTo>
                    <a:pt x="1" y="11156"/>
                    <a:pt x="1" y="10609"/>
                    <a:pt x="1" y="10092"/>
                  </a:cubicBezTo>
                  <a:lnTo>
                    <a:pt x="1" y="10031"/>
                  </a:lnTo>
                  <a:cubicBezTo>
                    <a:pt x="1" y="9059"/>
                    <a:pt x="1" y="8056"/>
                    <a:pt x="1" y="7083"/>
                  </a:cubicBezTo>
                  <a:cubicBezTo>
                    <a:pt x="1" y="6353"/>
                    <a:pt x="1" y="5654"/>
                    <a:pt x="1" y="4955"/>
                  </a:cubicBezTo>
                  <a:cubicBezTo>
                    <a:pt x="1" y="3831"/>
                    <a:pt x="1" y="1247"/>
                    <a:pt x="1" y="122"/>
                  </a:cubicBezTo>
                  <a:cubicBezTo>
                    <a:pt x="1" y="62"/>
                    <a:pt x="62" y="1"/>
                    <a:pt x="123" y="1"/>
                  </a:cubicBezTo>
                  <a:cubicBezTo>
                    <a:pt x="548" y="1"/>
                    <a:pt x="1855" y="1"/>
                    <a:pt x="2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-904196" y="4221284"/>
              <a:ext cx="40259" cy="133158"/>
            </a:xfrm>
            <a:custGeom>
              <a:avLst/>
              <a:gdLst/>
              <a:ahLst/>
              <a:cxnLst/>
              <a:rect l="l" t="t" r="r" b="b"/>
              <a:pathLst>
                <a:path w="2068" h="6840" extrusionOk="0">
                  <a:moveTo>
                    <a:pt x="1" y="0"/>
                  </a:moveTo>
                  <a:cubicBezTo>
                    <a:pt x="1" y="2158"/>
                    <a:pt x="1" y="2827"/>
                    <a:pt x="1" y="3283"/>
                  </a:cubicBezTo>
                  <a:lnTo>
                    <a:pt x="1" y="3344"/>
                  </a:lnTo>
                  <a:cubicBezTo>
                    <a:pt x="1" y="3891"/>
                    <a:pt x="1" y="4468"/>
                    <a:pt x="31" y="5046"/>
                  </a:cubicBezTo>
                  <a:cubicBezTo>
                    <a:pt x="31" y="5228"/>
                    <a:pt x="31" y="5380"/>
                    <a:pt x="31" y="5562"/>
                  </a:cubicBezTo>
                  <a:cubicBezTo>
                    <a:pt x="62" y="5836"/>
                    <a:pt x="122" y="6140"/>
                    <a:pt x="274" y="6383"/>
                  </a:cubicBezTo>
                  <a:cubicBezTo>
                    <a:pt x="426" y="6687"/>
                    <a:pt x="730" y="6839"/>
                    <a:pt x="1034" y="6839"/>
                  </a:cubicBezTo>
                  <a:cubicBezTo>
                    <a:pt x="1278" y="6839"/>
                    <a:pt x="1521" y="6748"/>
                    <a:pt x="1673" y="6535"/>
                  </a:cubicBezTo>
                  <a:cubicBezTo>
                    <a:pt x="2037" y="6110"/>
                    <a:pt x="2068" y="5441"/>
                    <a:pt x="2068" y="4833"/>
                  </a:cubicBezTo>
                  <a:cubicBezTo>
                    <a:pt x="2068" y="4742"/>
                    <a:pt x="2068" y="4499"/>
                    <a:pt x="2068" y="4164"/>
                  </a:cubicBezTo>
                  <a:cubicBezTo>
                    <a:pt x="2068" y="3678"/>
                    <a:pt x="2068" y="2553"/>
                    <a:pt x="20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-879920" y="4288738"/>
              <a:ext cx="10668" cy="10065"/>
            </a:xfrm>
            <a:custGeom>
              <a:avLst/>
              <a:gdLst/>
              <a:ahLst/>
              <a:cxnLst/>
              <a:rect l="l" t="t" r="r" b="b"/>
              <a:pathLst>
                <a:path w="548" h="517" extrusionOk="0">
                  <a:moveTo>
                    <a:pt x="274" y="0"/>
                  </a:moveTo>
                  <a:cubicBezTo>
                    <a:pt x="122" y="0"/>
                    <a:pt x="0" y="122"/>
                    <a:pt x="0" y="274"/>
                  </a:cubicBezTo>
                  <a:cubicBezTo>
                    <a:pt x="0" y="395"/>
                    <a:pt x="122" y="517"/>
                    <a:pt x="274" y="517"/>
                  </a:cubicBezTo>
                  <a:cubicBezTo>
                    <a:pt x="426" y="517"/>
                    <a:pt x="547" y="395"/>
                    <a:pt x="547" y="274"/>
                  </a:cubicBezTo>
                  <a:cubicBezTo>
                    <a:pt x="547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rgbClr val="A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-892360" y="4280445"/>
              <a:ext cx="8313" cy="8313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14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214" y="426"/>
                  </a:cubicBezTo>
                  <a:cubicBezTo>
                    <a:pt x="335" y="426"/>
                    <a:pt x="426" y="335"/>
                    <a:pt x="426" y="213"/>
                  </a:cubicBezTo>
                  <a:cubicBezTo>
                    <a:pt x="426" y="92"/>
                    <a:pt x="335" y="1"/>
                    <a:pt x="214" y="1"/>
                  </a:cubicBezTo>
                  <a:close/>
                </a:path>
              </a:pathLst>
            </a:custGeom>
            <a:solidFill>
              <a:srgbClr val="A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-892360" y="4112986"/>
              <a:ext cx="25463" cy="194694"/>
            </a:xfrm>
            <a:custGeom>
              <a:avLst/>
              <a:gdLst/>
              <a:ahLst/>
              <a:cxnLst/>
              <a:rect l="l" t="t" r="r" b="b"/>
              <a:pathLst>
                <a:path w="1308" h="10001" extrusionOk="0">
                  <a:moveTo>
                    <a:pt x="1277" y="10001"/>
                  </a:moveTo>
                  <a:cubicBezTo>
                    <a:pt x="1277" y="8846"/>
                    <a:pt x="1308" y="6536"/>
                    <a:pt x="1308" y="4438"/>
                  </a:cubicBezTo>
                  <a:cubicBezTo>
                    <a:pt x="1308" y="3283"/>
                    <a:pt x="1308" y="1095"/>
                    <a:pt x="1308" y="1"/>
                  </a:cubicBezTo>
                  <a:lnTo>
                    <a:pt x="1" y="1"/>
                  </a:lnTo>
                  <a:lnTo>
                    <a:pt x="1" y="10001"/>
                  </a:lnTo>
                  <a:lnTo>
                    <a:pt x="1277" y="100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-820759" y="4098191"/>
              <a:ext cx="53283" cy="265108"/>
            </a:xfrm>
            <a:custGeom>
              <a:avLst/>
              <a:gdLst/>
              <a:ahLst/>
              <a:cxnLst/>
              <a:rect l="l" t="t" r="r" b="b"/>
              <a:pathLst>
                <a:path w="2737" h="13618" extrusionOk="0">
                  <a:moveTo>
                    <a:pt x="2615" y="1"/>
                  </a:moveTo>
                  <a:cubicBezTo>
                    <a:pt x="2676" y="1"/>
                    <a:pt x="2736" y="62"/>
                    <a:pt x="2736" y="153"/>
                  </a:cubicBezTo>
                  <a:cubicBezTo>
                    <a:pt x="2736" y="244"/>
                    <a:pt x="2736" y="365"/>
                    <a:pt x="2736" y="457"/>
                  </a:cubicBezTo>
                  <a:cubicBezTo>
                    <a:pt x="2736" y="1429"/>
                    <a:pt x="2736" y="2797"/>
                    <a:pt x="2736" y="4287"/>
                  </a:cubicBezTo>
                  <a:cubicBezTo>
                    <a:pt x="2736" y="6749"/>
                    <a:pt x="2736" y="9423"/>
                    <a:pt x="2736" y="10730"/>
                  </a:cubicBezTo>
                  <a:cubicBezTo>
                    <a:pt x="2736" y="11095"/>
                    <a:pt x="2736" y="11369"/>
                    <a:pt x="2736" y="11490"/>
                  </a:cubicBezTo>
                  <a:cubicBezTo>
                    <a:pt x="2736" y="12129"/>
                    <a:pt x="2706" y="12858"/>
                    <a:pt x="2220" y="13314"/>
                  </a:cubicBezTo>
                  <a:cubicBezTo>
                    <a:pt x="2007" y="13527"/>
                    <a:pt x="1703" y="13618"/>
                    <a:pt x="1369" y="13618"/>
                  </a:cubicBezTo>
                  <a:cubicBezTo>
                    <a:pt x="973" y="13618"/>
                    <a:pt x="578" y="13436"/>
                    <a:pt x="365" y="13132"/>
                  </a:cubicBezTo>
                  <a:cubicBezTo>
                    <a:pt x="183" y="12858"/>
                    <a:pt x="92" y="12554"/>
                    <a:pt x="61" y="12250"/>
                  </a:cubicBezTo>
                  <a:cubicBezTo>
                    <a:pt x="61" y="12068"/>
                    <a:pt x="31" y="11885"/>
                    <a:pt x="31" y="11703"/>
                  </a:cubicBezTo>
                  <a:cubicBezTo>
                    <a:pt x="31" y="11095"/>
                    <a:pt x="31" y="10487"/>
                    <a:pt x="31" y="9879"/>
                  </a:cubicBezTo>
                  <a:lnTo>
                    <a:pt x="31" y="9819"/>
                  </a:lnTo>
                  <a:cubicBezTo>
                    <a:pt x="1" y="8694"/>
                    <a:pt x="1" y="7569"/>
                    <a:pt x="1" y="6414"/>
                  </a:cubicBezTo>
                  <a:cubicBezTo>
                    <a:pt x="1" y="5624"/>
                    <a:pt x="31" y="4803"/>
                    <a:pt x="31" y="4013"/>
                  </a:cubicBezTo>
                  <a:cubicBezTo>
                    <a:pt x="31" y="2706"/>
                    <a:pt x="31" y="1429"/>
                    <a:pt x="31" y="153"/>
                  </a:cubicBezTo>
                  <a:cubicBezTo>
                    <a:pt x="31" y="62"/>
                    <a:pt x="92" y="1"/>
                    <a:pt x="183" y="1"/>
                  </a:cubicBezTo>
                  <a:cubicBezTo>
                    <a:pt x="639" y="1"/>
                    <a:pt x="2128" y="1"/>
                    <a:pt x="26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-817196" y="4098191"/>
              <a:ext cx="46761" cy="260378"/>
            </a:xfrm>
            <a:custGeom>
              <a:avLst/>
              <a:gdLst/>
              <a:ahLst/>
              <a:cxnLst/>
              <a:rect l="l" t="t" r="r" b="b"/>
              <a:pathLst>
                <a:path w="2402" h="13375" extrusionOk="0">
                  <a:moveTo>
                    <a:pt x="2280" y="1"/>
                  </a:moveTo>
                  <a:cubicBezTo>
                    <a:pt x="2341" y="1"/>
                    <a:pt x="2401" y="62"/>
                    <a:pt x="2401" y="122"/>
                  </a:cubicBezTo>
                  <a:cubicBezTo>
                    <a:pt x="2401" y="214"/>
                    <a:pt x="2401" y="305"/>
                    <a:pt x="2401" y="396"/>
                  </a:cubicBezTo>
                  <a:cubicBezTo>
                    <a:pt x="2401" y="1247"/>
                    <a:pt x="2401" y="3922"/>
                    <a:pt x="2401" y="5198"/>
                  </a:cubicBezTo>
                  <a:cubicBezTo>
                    <a:pt x="2371" y="7356"/>
                    <a:pt x="2371" y="9697"/>
                    <a:pt x="2371" y="10852"/>
                  </a:cubicBezTo>
                  <a:cubicBezTo>
                    <a:pt x="2371" y="11156"/>
                    <a:pt x="2371" y="11399"/>
                    <a:pt x="2371" y="11490"/>
                  </a:cubicBezTo>
                  <a:cubicBezTo>
                    <a:pt x="2371" y="12068"/>
                    <a:pt x="2341" y="12706"/>
                    <a:pt x="1945" y="13101"/>
                  </a:cubicBezTo>
                  <a:cubicBezTo>
                    <a:pt x="1733" y="13284"/>
                    <a:pt x="1459" y="13375"/>
                    <a:pt x="1186" y="13375"/>
                  </a:cubicBezTo>
                  <a:cubicBezTo>
                    <a:pt x="851" y="13375"/>
                    <a:pt x="517" y="13223"/>
                    <a:pt x="304" y="12949"/>
                  </a:cubicBezTo>
                  <a:cubicBezTo>
                    <a:pt x="152" y="12706"/>
                    <a:pt x="91" y="12433"/>
                    <a:pt x="61" y="12159"/>
                  </a:cubicBezTo>
                  <a:cubicBezTo>
                    <a:pt x="30" y="12007"/>
                    <a:pt x="30" y="11855"/>
                    <a:pt x="30" y="11673"/>
                  </a:cubicBezTo>
                  <a:cubicBezTo>
                    <a:pt x="30" y="11156"/>
                    <a:pt x="0" y="10609"/>
                    <a:pt x="0" y="10092"/>
                  </a:cubicBezTo>
                  <a:lnTo>
                    <a:pt x="0" y="10031"/>
                  </a:lnTo>
                  <a:cubicBezTo>
                    <a:pt x="0" y="9059"/>
                    <a:pt x="0" y="8056"/>
                    <a:pt x="0" y="7083"/>
                  </a:cubicBezTo>
                  <a:cubicBezTo>
                    <a:pt x="0" y="6353"/>
                    <a:pt x="0" y="5654"/>
                    <a:pt x="0" y="4955"/>
                  </a:cubicBezTo>
                  <a:cubicBezTo>
                    <a:pt x="0" y="3831"/>
                    <a:pt x="0" y="1247"/>
                    <a:pt x="0" y="122"/>
                  </a:cubicBezTo>
                  <a:cubicBezTo>
                    <a:pt x="0" y="62"/>
                    <a:pt x="61" y="1"/>
                    <a:pt x="152" y="1"/>
                  </a:cubicBezTo>
                  <a:cubicBezTo>
                    <a:pt x="547" y="1"/>
                    <a:pt x="1854" y="1"/>
                    <a:pt x="2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-814237" y="4224593"/>
              <a:ext cx="40239" cy="129848"/>
            </a:xfrm>
            <a:custGeom>
              <a:avLst/>
              <a:gdLst/>
              <a:ahLst/>
              <a:cxnLst/>
              <a:rect l="l" t="t" r="r" b="b"/>
              <a:pathLst>
                <a:path w="2067" h="6670" extrusionOk="0">
                  <a:moveTo>
                    <a:pt x="509" y="0"/>
                  </a:moveTo>
                  <a:cubicBezTo>
                    <a:pt x="340" y="0"/>
                    <a:pt x="178" y="29"/>
                    <a:pt x="0" y="73"/>
                  </a:cubicBezTo>
                  <a:cubicBezTo>
                    <a:pt x="0" y="1076"/>
                    <a:pt x="0" y="2110"/>
                    <a:pt x="0" y="3113"/>
                  </a:cubicBezTo>
                  <a:lnTo>
                    <a:pt x="0" y="3174"/>
                  </a:lnTo>
                  <a:cubicBezTo>
                    <a:pt x="0" y="3751"/>
                    <a:pt x="30" y="4298"/>
                    <a:pt x="30" y="4876"/>
                  </a:cubicBezTo>
                  <a:cubicBezTo>
                    <a:pt x="30" y="5058"/>
                    <a:pt x="30" y="5210"/>
                    <a:pt x="61" y="5392"/>
                  </a:cubicBezTo>
                  <a:cubicBezTo>
                    <a:pt x="61" y="5666"/>
                    <a:pt x="122" y="5970"/>
                    <a:pt x="274" y="6213"/>
                  </a:cubicBezTo>
                  <a:cubicBezTo>
                    <a:pt x="456" y="6517"/>
                    <a:pt x="730" y="6669"/>
                    <a:pt x="1034" y="6669"/>
                  </a:cubicBezTo>
                  <a:cubicBezTo>
                    <a:pt x="1277" y="6669"/>
                    <a:pt x="1520" y="6578"/>
                    <a:pt x="1702" y="6365"/>
                  </a:cubicBezTo>
                  <a:cubicBezTo>
                    <a:pt x="2037" y="5940"/>
                    <a:pt x="2067" y="5271"/>
                    <a:pt x="2067" y="4663"/>
                  </a:cubicBezTo>
                  <a:cubicBezTo>
                    <a:pt x="2067" y="4572"/>
                    <a:pt x="2067" y="4329"/>
                    <a:pt x="2067" y="3994"/>
                  </a:cubicBezTo>
                  <a:cubicBezTo>
                    <a:pt x="2067" y="3234"/>
                    <a:pt x="2067" y="1988"/>
                    <a:pt x="2067" y="590"/>
                  </a:cubicBezTo>
                  <a:cubicBezTo>
                    <a:pt x="1945" y="590"/>
                    <a:pt x="1793" y="560"/>
                    <a:pt x="1641" y="499"/>
                  </a:cubicBezTo>
                  <a:cubicBezTo>
                    <a:pt x="1307" y="347"/>
                    <a:pt x="1064" y="73"/>
                    <a:pt x="699" y="12"/>
                  </a:cubicBezTo>
                  <a:cubicBezTo>
                    <a:pt x="634" y="4"/>
                    <a:pt x="571" y="0"/>
                    <a:pt x="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-801233" y="4304118"/>
              <a:ext cx="16586" cy="16586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-789981" y="4288738"/>
              <a:ext cx="10668" cy="10065"/>
            </a:xfrm>
            <a:custGeom>
              <a:avLst/>
              <a:gdLst/>
              <a:ahLst/>
              <a:cxnLst/>
              <a:rect l="l" t="t" r="r" b="b"/>
              <a:pathLst>
                <a:path w="548" h="517" extrusionOk="0">
                  <a:moveTo>
                    <a:pt x="274" y="0"/>
                  </a:moveTo>
                  <a:cubicBezTo>
                    <a:pt x="122" y="0"/>
                    <a:pt x="0" y="122"/>
                    <a:pt x="0" y="274"/>
                  </a:cubicBezTo>
                  <a:cubicBezTo>
                    <a:pt x="0" y="395"/>
                    <a:pt x="122" y="517"/>
                    <a:pt x="274" y="517"/>
                  </a:cubicBezTo>
                  <a:cubicBezTo>
                    <a:pt x="426" y="517"/>
                    <a:pt x="547" y="395"/>
                    <a:pt x="547" y="274"/>
                  </a:cubicBezTo>
                  <a:cubicBezTo>
                    <a:pt x="547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-802420" y="4280445"/>
              <a:ext cx="8313" cy="8313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14" y="1"/>
                  </a:moveTo>
                  <a:cubicBezTo>
                    <a:pt x="123" y="1"/>
                    <a:pt x="1" y="92"/>
                    <a:pt x="1" y="213"/>
                  </a:cubicBezTo>
                  <a:cubicBezTo>
                    <a:pt x="1" y="335"/>
                    <a:pt x="123" y="426"/>
                    <a:pt x="214" y="426"/>
                  </a:cubicBezTo>
                  <a:cubicBezTo>
                    <a:pt x="335" y="426"/>
                    <a:pt x="427" y="335"/>
                    <a:pt x="427" y="213"/>
                  </a:cubicBezTo>
                  <a:cubicBezTo>
                    <a:pt x="427" y="92"/>
                    <a:pt x="335" y="1"/>
                    <a:pt x="214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-802420" y="4112986"/>
              <a:ext cx="25463" cy="194694"/>
            </a:xfrm>
            <a:custGeom>
              <a:avLst/>
              <a:gdLst/>
              <a:ahLst/>
              <a:cxnLst/>
              <a:rect l="l" t="t" r="r" b="b"/>
              <a:pathLst>
                <a:path w="1308" h="10001" extrusionOk="0">
                  <a:moveTo>
                    <a:pt x="1308" y="10001"/>
                  </a:moveTo>
                  <a:cubicBezTo>
                    <a:pt x="1308" y="8846"/>
                    <a:pt x="1308" y="6536"/>
                    <a:pt x="1308" y="4438"/>
                  </a:cubicBezTo>
                  <a:cubicBezTo>
                    <a:pt x="1308" y="3283"/>
                    <a:pt x="1308" y="1095"/>
                    <a:pt x="1308" y="1"/>
                  </a:cubicBezTo>
                  <a:lnTo>
                    <a:pt x="1" y="1"/>
                  </a:lnTo>
                  <a:lnTo>
                    <a:pt x="1" y="10001"/>
                  </a:lnTo>
                  <a:lnTo>
                    <a:pt x="1308" y="100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-730215" y="4098191"/>
              <a:ext cx="53263" cy="265108"/>
            </a:xfrm>
            <a:custGeom>
              <a:avLst/>
              <a:gdLst/>
              <a:ahLst/>
              <a:cxnLst/>
              <a:rect l="l" t="t" r="r" b="b"/>
              <a:pathLst>
                <a:path w="2736" h="13618" extrusionOk="0">
                  <a:moveTo>
                    <a:pt x="2584" y="1"/>
                  </a:moveTo>
                  <a:cubicBezTo>
                    <a:pt x="2675" y="1"/>
                    <a:pt x="2736" y="62"/>
                    <a:pt x="2736" y="153"/>
                  </a:cubicBezTo>
                  <a:cubicBezTo>
                    <a:pt x="2736" y="244"/>
                    <a:pt x="2736" y="365"/>
                    <a:pt x="2736" y="457"/>
                  </a:cubicBezTo>
                  <a:cubicBezTo>
                    <a:pt x="2736" y="1429"/>
                    <a:pt x="2736" y="2797"/>
                    <a:pt x="2705" y="4287"/>
                  </a:cubicBezTo>
                  <a:cubicBezTo>
                    <a:pt x="2705" y="6749"/>
                    <a:pt x="2705" y="9423"/>
                    <a:pt x="2705" y="10730"/>
                  </a:cubicBezTo>
                  <a:cubicBezTo>
                    <a:pt x="2705" y="11095"/>
                    <a:pt x="2705" y="11369"/>
                    <a:pt x="2705" y="11490"/>
                  </a:cubicBezTo>
                  <a:cubicBezTo>
                    <a:pt x="2705" y="12129"/>
                    <a:pt x="2675" y="12858"/>
                    <a:pt x="2219" y="13314"/>
                  </a:cubicBezTo>
                  <a:cubicBezTo>
                    <a:pt x="1976" y="13527"/>
                    <a:pt x="1672" y="13618"/>
                    <a:pt x="1338" y="13618"/>
                  </a:cubicBezTo>
                  <a:cubicBezTo>
                    <a:pt x="973" y="13618"/>
                    <a:pt x="578" y="13436"/>
                    <a:pt x="335" y="13132"/>
                  </a:cubicBezTo>
                  <a:cubicBezTo>
                    <a:pt x="152" y="12858"/>
                    <a:pt x="91" y="12554"/>
                    <a:pt x="31" y="12250"/>
                  </a:cubicBezTo>
                  <a:cubicBezTo>
                    <a:pt x="31" y="12068"/>
                    <a:pt x="31" y="11885"/>
                    <a:pt x="31" y="11703"/>
                  </a:cubicBezTo>
                  <a:cubicBezTo>
                    <a:pt x="0" y="11095"/>
                    <a:pt x="0" y="10487"/>
                    <a:pt x="0" y="9879"/>
                  </a:cubicBezTo>
                  <a:lnTo>
                    <a:pt x="0" y="9819"/>
                  </a:lnTo>
                  <a:cubicBezTo>
                    <a:pt x="0" y="8694"/>
                    <a:pt x="0" y="7569"/>
                    <a:pt x="0" y="6414"/>
                  </a:cubicBezTo>
                  <a:cubicBezTo>
                    <a:pt x="0" y="5624"/>
                    <a:pt x="0" y="4803"/>
                    <a:pt x="0" y="4013"/>
                  </a:cubicBezTo>
                  <a:cubicBezTo>
                    <a:pt x="0" y="2706"/>
                    <a:pt x="0" y="1429"/>
                    <a:pt x="0" y="153"/>
                  </a:cubicBezTo>
                  <a:cubicBezTo>
                    <a:pt x="0" y="62"/>
                    <a:pt x="61" y="1"/>
                    <a:pt x="152" y="1"/>
                  </a:cubicBezTo>
                  <a:cubicBezTo>
                    <a:pt x="608" y="1"/>
                    <a:pt x="2098" y="1"/>
                    <a:pt x="258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-727256" y="4098191"/>
              <a:ext cx="46761" cy="260378"/>
            </a:xfrm>
            <a:custGeom>
              <a:avLst/>
              <a:gdLst/>
              <a:ahLst/>
              <a:cxnLst/>
              <a:rect l="l" t="t" r="r" b="b"/>
              <a:pathLst>
                <a:path w="2402" h="13375" extrusionOk="0">
                  <a:moveTo>
                    <a:pt x="2280" y="1"/>
                  </a:moveTo>
                  <a:cubicBezTo>
                    <a:pt x="2341" y="1"/>
                    <a:pt x="2401" y="62"/>
                    <a:pt x="2401" y="122"/>
                  </a:cubicBezTo>
                  <a:cubicBezTo>
                    <a:pt x="2401" y="214"/>
                    <a:pt x="2401" y="305"/>
                    <a:pt x="2401" y="396"/>
                  </a:cubicBezTo>
                  <a:cubicBezTo>
                    <a:pt x="2401" y="1247"/>
                    <a:pt x="2401" y="3922"/>
                    <a:pt x="2401" y="5198"/>
                  </a:cubicBezTo>
                  <a:cubicBezTo>
                    <a:pt x="2401" y="7356"/>
                    <a:pt x="2401" y="9697"/>
                    <a:pt x="2371" y="10852"/>
                  </a:cubicBezTo>
                  <a:cubicBezTo>
                    <a:pt x="2371" y="11156"/>
                    <a:pt x="2371" y="11399"/>
                    <a:pt x="2371" y="11490"/>
                  </a:cubicBezTo>
                  <a:cubicBezTo>
                    <a:pt x="2371" y="12068"/>
                    <a:pt x="2371" y="12706"/>
                    <a:pt x="1946" y="13101"/>
                  </a:cubicBezTo>
                  <a:cubicBezTo>
                    <a:pt x="1763" y="13284"/>
                    <a:pt x="1490" y="13375"/>
                    <a:pt x="1216" y="13375"/>
                  </a:cubicBezTo>
                  <a:cubicBezTo>
                    <a:pt x="851" y="13375"/>
                    <a:pt x="517" y="13223"/>
                    <a:pt x="304" y="12949"/>
                  </a:cubicBezTo>
                  <a:cubicBezTo>
                    <a:pt x="152" y="12706"/>
                    <a:pt x="91" y="12433"/>
                    <a:pt x="61" y="12159"/>
                  </a:cubicBezTo>
                  <a:cubicBezTo>
                    <a:pt x="31" y="12007"/>
                    <a:pt x="31" y="11855"/>
                    <a:pt x="31" y="11673"/>
                  </a:cubicBezTo>
                  <a:cubicBezTo>
                    <a:pt x="31" y="11156"/>
                    <a:pt x="31" y="10609"/>
                    <a:pt x="0" y="10092"/>
                  </a:cubicBezTo>
                  <a:lnTo>
                    <a:pt x="0" y="10031"/>
                  </a:lnTo>
                  <a:cubicBezTo>
                    <a:pt x="0" y="9059"/>
                    <a:pt x="0" y="8056"/>
                    <a:pt x="0" y="7083"/>
                  </a:cubicBezTo>
                  <a:cubicBezTo>
                    <a:pt x="0" y="6353"/>
                    <a:pt x="0" y="5654"/>
                    <a:pt x="0" y="4955"/>
                  </a:cubicBezTo>
                  <a:cubicBezTo>
                    <a:pt x="31" y="3831"/>
                    <a:pt x="31" y="1247"/>
                    <a:pt x="31" y="122"/>
                  </a:cubicBezTo>
                  <a:cubicBezTo>
                    <a:pt x="31" y="62"/>
                    <a:pt x="61" y="1"/>
                    <a:pt x="152" y="1"/>
                  </a:cubicBezTo>
                  <a:cubicBezTo>
                    <a:pt x="547" y="1"/>
                    <a:pt x="1854" y="1"/>
                    <a:pt x="2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-724297" y="4174289"/>
              <a:ext cx="40843" cy="180152"/>
            </a:xfrm>
            <a:custGeom>
              <a:avLst/>
              <a:gdLst/>
              <a:ahLst/>
              <a:cxnLst/>
              <a:rect l="l" t="t" r="r" b="b"/>
              <a:pathLst>
                <a:path w="2098" h="9254" extrusionOk="0">
                  <a:moveTo>
                    <a:pt x="522" y="1"/>
                  </a:moveTo>
                  <a:cubicBezTo>
                    <a:pt x="356" y="1"/>
                    <a:pt x="178" y="29"/>
                    <a:pt x="0" y="74"/>
                  </a:cubicBezTo>
                  <a:cubicBezTo>
                    <a:pt x="0" y="1077"/>
                    <a:pt x="0" y="4694"/>
                    <a:pt x="31" y="5697"/>
                  </a:cubicBezTo>
                  <a:lnTo>
                    <a:pt x="31" y="5758"/>
                  </a:lnTo>
                  <a:cubicBezTo>
                    <a:pt x="31" y="6305"/>
                    <a:pt x="31" y="6882"/>
                    <a:pt x="31" y="7460"/>
                  </a:cubicBezTo>
                  <a:cubicBezTo>
                    <a:pt x="31" y="7642"/>
                    <a:pt x="31" y="7794"/>
                    <a:pt x="61" y="7976"/>
                  </a:cubicBezTo>
                  <a:cubicBezTo>
                    <a:pt x="91" y="8250"/>
                    <a:pt x="152" y="8554"/>
                    <a:pt x="274" y="8797"/>
                  </a:cubicBezTo>
                  <a:cubicBezTo>
                    <a:pt x="456" y="9101"/>
                    <a:pt x="760" y="9253"/>
                    <a:pt x="1064" y="9253"/>
                  </a:cubicBezTo>
                  <a:cubicBezTo>
                    <a:pt x="1277" y="9253"/>
                    <a:pt x="1520" y="9162"/>
                    <a:pt x="1702" y="8949"/>
                  </a:cubicBezTo>
                  <a:cubicBezTo>
                    <a:pt x="2067" y="8524"/>
                    <a:pt x="2067" y="7855"/>
                    <a:pt x="2067" y="7247"/>
                  </a:cubicBezTo>
                  <a:cubicBezTo>
                    <a:pt x="2067" y="7156"/>
                    <a:pt x="2067" y="6913"/>
                    <a:pt x="2067" y="6578"/>
                  </a:cubicBezTo>
                  <a:cubicBezTo>
                    <a:pt x="2067" y="5818"/>
                    <a:pt x="2098" y="1988"/>
                    <a:pt x="2098" y="590"/>
                  </a:cubicBezTo>
                  <a:cubicBezTo>
                    <a:pt x="1946" y="590"/>
                    <a:pt x="1794" y="560"/>
                    <a:pt x="1642" y="499"/>
                  </a:cubicBezTo>
                  <a:cubicBezTo>
                    <a:pt x="1307" y="347"/>
                    <a:pt x="1064" y="74"/>
                    <a:pt x="699" y="13"/>
                  </a:cubicBezTo>
                  <a:cubicBezTo>
                    <a:pt x="642" y="5"/>
                    <a:pt x="583" y="1"/>
                    <a:pt x="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-711293" y="4304118"/>
              <a:ext cx="16586" cy="16586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70" y="851"/>
                    <a:pt x="852" y="66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-699457" y="4288738"/>
              <a:ext cx="10084" cy="10065"/>
            </a:xfrm>
            <a:custGeom>
              <a:avLst/>
              <a:gdLst/>
              <a:ahLst/>
              <a:cxnLst/>
              <a:rect l="l" t="t" r="r" b="b"/>
              <a:pathLst>
                <a:path w="518" h="517" extrusionOk="0">
                  <a:moveTo>
                    <a:pt x="244" y="0"/>
                  </a:moveTo>
                  <a:cubicBezTo>
                    <a:pt x="122" y="0"/>
                    <a:pt x="1" y="122"/>
                    <a:pt x="1" y="274"/>
                  </a:cubicBezTo>
                  <a:cubicBezTo>
                    <a:pt x="1" y="395"/>
                    <a:pt x="122" y="517"/>
                    <a:pt x="244" y="517"/>
                  </a:cubicBezTo>
                  <a:cubicBezTo>
                    <a:pt x="396" y="517"/>
                    <a:pt x="518" y="395"/>
                    <a:pt x="518" y="274"/>
                  </a:cubicBezTo>
                  <a:cubicBezTo>
                    <a:pt x="518" y="122"/>
                    <a:pt x="396" y="0"/>
                    <a:pt x="244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-711877" y="4280445"/>
              <a:ext cx="8313" cy="8313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1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213" y="426"/>
                  </a:cubicBezTo>
                  <a:cubicBezTo>
                    <a:pt x="335" y="426"/>
                    <a:pt x="426" y="335"/>
                    <a:pt x="426" y="213"/>
                  </a:cubicBezTo>
                  <a:cubicBezTo>
                    <a:pt x="426" y="92"/>
                    <a:pt x="335" y="1"/>
                    <a:pt x="213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-712461" y="4112986"/>
              <a:ext cx="25463" cy="194694"/>
            </a:xfrm>
            <a:custGeom>
              <a:avLst/>
              <a:gdLst/>
              <a:ahLst/>
              <a:cxnLst/>
              <a:rect l="l" t="t" r="r" b="b"/>
              <a:pathLst>
                <a:path w="1308" h="10001" extrusionOk="0">
                  <a:moveTo>
                    <a:pt x="1307" y="10001"/>
                  </a:moveTo>
                  <a:cubicBezTo>
                    <a:pt x="1307" y="8846"/>
                    <a:pt x="1307" y="6536"/>
                    <a:pt x="1307" y="4438"/>
                  </a:cubicBezTo>
                  <a:cubicBezTo>
                    <a:pt x="1307" y="3283"/>
                    <a:pt x="1307" y="1095"/>
                    <a:pt x="1307" y="1"/>
                  </a:cubicBezTo>
                  <a:lnTo>
                    <a:pt x="0" y="1"/>
                  </a:lnTo>
                  <a:lnTo>
                    <a:pt x="0" y="10001"/>
                  </a:lnTo>
                  <a:lnTo>
                    <a:pt x="1307" y="100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-640275" y="4098191"/>
              <a:ext cx="53263" cy="265108"/>
            </a:xfrm>
            <a:custGeom>
              <a:avLst/>
              <a:gdLst/>
              <a:ahLst/>
              <a:cxnLst/>
              <a:rect l="l" t="t" r="r" b="b"/>
              <a:pathLst>
                <a:path w="2736" h="13618" extrusionOk="0">
                  <a:moveTo>
                    <a:pt x="2584" y="1"/>
                  </a:moveTo>
                  <a:cubicBezTo>
                    <a:pt x="2675" y="1"/>
                    <a:pt x="2736" y="62"/>
                    <a:pt x="2736" y="153"/>
                  </a:cubicBezTo>
                  <a:cubicBezTo>
                    <a:pt x="2736" y="244"/>
                    <a:pt x="2736" y="365"/>
                    <a:pt x="2736" y="457"/>
                  </a:cubicBezTo>
                  <a:cubicBezTo>
                    <a:pt x="2736" y="1429"/>
                    <a:pt x="2736" y="2797"/>
                    <a:pt x="2736" y="4287"/>
                  </a:cubicBezTo>
                  <a:cubicBezTo>
                    <a:pt x="2736" y="6749"/>
                    <a:pt x="2706" y="9423"/>
                    <a:pt x="2706" y="10730"/>
                  </a:cubicBezTo>
                  <a:cubicBezTo>
                    <a:pt x="2706" y="11095"/>
                    <a:pt x="2706" y="11369"/>
                    <a:pt x="2706" y="11490"/>
                  </a:cubicBezTo>
                  <a:cubicBezTo>
                    <a:pt x="2706" y="12129"/>
                    <a:pt x="2675" y="12858"/>
                    <a:pt x="2219" y="13314"/>
                  </a:cubicBezTo>
                  <a:cubicBezTo>
                    <a:pt x="1976" y="13527"/>
                    <a:pt x="1672" y="13618"/>
                    <a:pt x="1368" y="13618"/>
                  </a:cubicBezTo>
                  <a:cubicBezTo>
                    <a:pt x="973" y="13618"/>
                    <a:pt x="578" y="13436"/>
                    <a:pt x="335" y="13132"/>
                  </a:cubicBezTo>
                  <a:cubicBezTo>
                    <a:pt x="152" y="12858"/>
                    <a:pt x="92" y="12554"/>
                    <a:pt x="61" y="12250"/>
                  </a:cubicBezTo>
                  <a:cubicBezTo>
                    <a:pt x="31" y="12068"/>
                    <a:pt x="31" y="11885"/>
                    <a:pt x="31" y="11703"/>
                  </a:cubicBezTo>
                  <a:cubicBezTo>
                    <a:pt x="0" y="11095"/>
                    <a:pt x="0" y="10487"/>
                    <a:pt x="0" y="9879"/>
                  </a:cubicBezTo>
                  <a:lnTo>
                    <a:pt x="0" y="9819"/>
                  </a:lnTo>
                  <a:cubicBezTo>
                    <a:pt x="0" y="8694"/>
                    <a:pt x="0" y="7569"/>
                    <a:pt x="0" y="6414"/>
                  </a:cubicBezTo>
                  <a:cubicBezTo>
                    <a:pt x="0" y="5624"/>
                    <a:pt x="0" y="4803"/>
                    <a:pt x="0" y="4013"/>
                  </a:cubicBezTo>
                  <a:cubicBezTo>
                    <a:pt x="0" y="2706"/>
                    <a:pt x="0" y="1429"/>
                    <a:pt x="0" y="153"/>
                  </a:cubicBezTo>
                  <a:cubicBezTo>
                    <a:pt x="0" y="62"/>
                    <a:pt x="61" y="1"/>
                    <a:pt x="152" y="1"/>
                  </a:cubicBezTo>
                  <a:cubicBezTo>
                    <a:pt x="639" y="1"/>
                    <a:pt x="2128" y="1"/>
                    <a:pt x="258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-637316" y="4098191"/>
              <a:ext cx="46761" cy="260378"/>
            </a:xfrm>
            <a:custGeom>
              <a:avLst/>
              <a:gdLst/>
              <a:ahLst/>
              <a:cxnLst/>
              <a:rect l="l" t="t" r="r" b="b"/>
              <a:pathLst>
                <a:path w="2402" h="13375" extrusionOk="0">
                  <a:moveTo>
                    <a:pt x="2280" y="1"/>
                  </a:moveTo>
                  <a:cubicBezTo>
                    <a:pt x="2341" y="1"/>
                    <a:pt x="2402" y="62"/>
                    <a:pt x="2402" y="122"/>
                  </a:cubicBezTo>
                  <a:cubicBezTo>
                    <a:pt x="2402" y="214"/>
                    <a:pt x="2402" y="305"/>
                    <a:pt x="2402" y="396"/>
                  </a:cubicBezTo>
                  <a:cubicBezTo>
                    <a:pt x="2402" y="1247"/>
                    <a:pt x="2402" y="3922"/>
                    <a:pt x="2402" y="5198"/>
                  </a:cubicBezTo>
                  <a:cubicBezTo>
                    <a:pt x="2402" y="7356"/>
                    <a:pt x="2402" y="9697"/>
                    <a:pt x="2402" y="10852"/>
                  </a:cubicBezTo>
                  <a:cubicBezTo>
                    <a:pt x="2402" y="11156"/>
                    <a:pt x="2402" y="11399"/>
                    <a:pt x="2402" y="11490"/>
                  </a:cubicBezTo>
                  <a:cubicBezTo>
                    <a:pt x="2402" y="12068"/>
                    <a:pt x="2371" y="12706"/>
                    <a:pt x="1946" y="13101"/>
                  </a:cubicBezTo>
                  <a:cubicBezTo>
                    <a:pt x="1763" y="13284"/>
                    <a:pt x="1490" y="13375"/>
                    <a:pt x="1216" y="13375"/>
                  </a:cubicBezTo>
                  <a:cubicBezTo>
                    <a:pt x="851" y="13375"/>
                    <a:pt x="517" y="13223"/>
                    <a:pt x="335" y="12949"/>
                  </a:cubicBezTo>
                  <a:cubicBezTo>
                    <a:pt x="152" y="12706"/>
                    <a:pt x="92" y="12433"/>
                    <a:pt x="61" y="12159"/>
                  </a:cubicBezTo>
                  <a:cubicBezTo>
                    <a:pt x="61" y="12007"/>
                    <a:pt x="31" y="11855"/>
                    <a:pt x="31" y="11673"/>
                  </a:cubicBezTo>
                  <a:cubicBezTo>
                    <a:pt x="31" y="11156"/>
                    <a:pt x="31" y="10609"/>
                    <a:pt x="31" y="10092"/>
                  </a:cubicBezTo>
                  <a:lnTo>
                    <a:pt x="31" y="10031"/>
                  </a:lnTo>
                  <a:cubicBezTo>
                    <a:pt x="0" y="9059"/>
                    <a:pt x="31" y="8056"/>
                    <a:pt x="31" y="7083"/>
                  </a:cubicBezTo>
                  <a:cubicBezTo>
                    <a:pt x="31" y="6353"/>
                    <a:pt x="31" y="5654"/>
                    <a:pt x="31" y="4955"/>
                  </a:cubicBezTo>
                  <a:cubicBezTo>
                    <a:pt x="31" y="3831"/>
                    <a:pt x="31" y="1247"/>
                    <a:pt x="31" y="122"/>
                  </a:cubicBezTo>
                  <a:cubicBezTo>
                    <a:pt x="31" y="62"/>
                    <a:pt x="92" y="1"/>
                    <a:pt x="152" y="1"/>
                  </a:cubicBezTo>
                  <a:cubicBezTo>
                    <a:pt x="578" y="1"/>
                    <a:pt x="1885" y="1"/>
                    <a:pt x="2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-633773" y="4246124"/>
              <a:ext cx="40259" cy="108317"/>
            </a:xfrm>
            <a:custGeom>
              <a:avLst/>
              <a:gdLst/>
              <a:ahLst/>
              <a:cxnLst/>
              <a:rect l="l" t="t" r="r" b="b"/>
              <a:pathLst>
                <a:path w="2068" h="5564" extrusionOk="0">
                  <a:moveTo>
                    <a:pt x="1" y="1"/>
                  </a:moveTo>
                  <a:cubicBezTo>
                    <a:pt x="1" y="669"/>
                    <a:pt x="1" y="1338"/>
                    <a:pt x="1" y="2007"/>
                  </a:cubicBezTo>
                  <a:lnTo>
                    <a:pt x="1" y="2068"/>
                  </a:lnTo>
                  <a:cubicBezTo>
                    <a:pt x="1" y="2615"/>
                    <a:pt x="1" y="3192"/>
                    <a:pt x="1" y="3770"/>
                  </a:cubicBezTo>
                  <a:cubicBezTo>
                    <a:pt x="1" y="3952"/>
                    <a:pt x="31" y="4104"/>
                    <a:pt x="31" y="4286"/>
                  </a:cubicBezTo>
                  <a:cubicBezTo>
                    <a:pt x="62" y="4560"/>
                    <a:pt x="122" y="4864"/>
                    <a:pt x="244" y="5107"/>
                  </a:cubicBezTo>
                  <a:cubicBezTo>
                    <a:pt x="426" y="5411"/>
                    <a:pt x="730" y="5563"/>
                    <a:pt x="1034" y="5563"/>
                  </a:cubicBezTo>
                  <a:cubicBezTo>
                    <a:pt x="1277" y="5563"/>
                    <a:pt x="1490" y="5472"/>
                    <a:pt x="1673" y="5259"/>
                  </a:cubicBezTo>
                  <a:cubicBezTo>
                    <a:pt x="2037" y="4834"/>
                    <a:pt x="2068" y="4165"/>
                    <a:pt x="2068" y="3557"/>
                  </a:cubicBezTo>
                  <a:cubicBezTo>
                    <a:pt x="2068" y="3466"/>
                    <a:pt x="2068" y="3223"/>
                    <a:pt x="2068" y="2888"/>
                  </a:cubicBezTo>
                  <a:cubicBezTo>
                    <a:pt x="2068" y="2220"/>
                    <a:pt x="2068" y="1186"/>
                    <a:pt x="2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-609517" y="4288738"/>
              <a:ext cx="10084" cy="10065"/>
            </a:xfrm>
            <a:custGeom>
              <a:avLst/>
              <a:gdLst/>
              <a:ahLst/>
              <a:cxnLst/>
              <a:rect l="l" t="t" r="r" b="b"/>
              <a:pathLst>
                <a:path w="518" h="517" extrusionOk="0">
                  <a:moveTo>
                    <a:pt x="275" y="0"/>
                  </a:moveTo>
                  <a:cubicBezTo>
                    <a:pt x="123" y="0"/>
                    <a:pt x="1" y="122"/>
                    <a:pt x="1" y="274"/>
                  </a:cubicBezTo>
                  <a:cubicBezTo>
                    <a:pt x="1" y="395"/>
                    <a:pt x="123" y="517"/>
                    <a:pt x="275" y="517"/>
                  </a:cubicBezTo>
                  <a:cubicBezTo>
                    <a:pt x="396" y="517"/>
                    <a:pt x="518" y="395"/>
                    <a:pt x="518" y="274"/>
                  </a:cubicBezTo>
                  <a:cubicBezTo>
                    <a:pt x="518" y="122"/>
                    <a:pt x="396" y="0"/>
                    <a:pt x="275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-621937" y="4280445"/>
              <a:ext cx="8313" cy="8313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1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213" y="426"/>
                  </a:cubicBezTo>
                  <a:cubicBezTo>
                    <a:pt x="335" y="426"/>
                    <a:pt x="426" y="335"/>
                    <a:pt x="426" y="213"/>
                  </a:cubicBezTo>
                  <a:cubicBezTo>
                    <a:pt x="426" y="92"/>
                    <a:pt x="335" y="1"/>
                    <a:pt x="213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-622521" y="4112986"/>
              <a:ext cx="26048" cy="194694"/>
            </a:xfrm>
            <a:custGeom>
              <a:avLst/>
              <a:gdLst/>
              <a:ahLst/>
              <a:cxnLst/>
              <a:rect l="l" t="t" r="r" b="b"/>
              <a:pathLst>
                <a:path w="1338" h="10001" extrusionOk="0">
                  <a:moveTo>
                    <a:pt x="1307" y="10001"/>
                  </a:moveTo>
                  <a:cubicBezTo>
                    <a:pt x="1307" y="8846"/>
                    <a:pt x="1307" y="6536"/>
                    <a:pt x="1307" y="4438"/>
                  </a:cubicBezTo>
                  <a:cubicBezTo>
                    <a:pt x="1338" y="3283"/>
                    <a:pt x="1338" y="1095"/>
                    <a:pt x="1338" y="1"/>
                  </a:cubicBezTo>
                  <a:lnTo>
                    <a:pt x="0" y="1"/>
                  </a:lnTo>
                  <a:lnTo>
                    <a:pt x="0" y="10001"/>
                  </a:lnTo>
                  <a:lnTo>
                    <a:pt x="1307" y="100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-968089" y="4169792"/>
              <a:ext cx="452678" cy="31966"/>
            </a:xfrm>
            <a:custGeom>
              <a:avLst/>
              <a:gdLst/>
              <a:ahLst/>
              <a:cxnLst/>
              <a:rect l="l" t="t" r="r" b="b"/>
              <a:pathLst>
                <a:path w="23253" h="1642" extrusionOk="0">
                  <a:moveTo>
                    <a:pt x="23253" y="821"/>
                  </a:moveTo>
                  <a:cubicBezTo>
                    <a:pt x="23253" y="1064"/>
                    <a:pt x="23162" y="1247"/>
                    <a:pt x="23010" y="1399"/>
                  </a:cubicBezTo>
                  <a:cubicBezTo>
                    <a:pt x="22858" y="1551"/>
                    <a:pt x="22645" y="1642"/>
                    <a:pt x="22432" y="1642"/>
                  </a:cubicBezTo>
                  <a:lnTo>
                    <a:pt x="821" y="1642"/>
                  </a:lnTo>
                  <a:cubicBezTo>
                    <a:pt x="365" y="1642"/>
                    <a:pt x="0" y="1277"/>
                    <a:pt x="0" y="821"/>
                  </a:cubicBezTo>
                  <a:cubicBezTo>
                    <a:pt x="0" y="609"/>
                    <a:pt x="91" y="396"/>
                    <a:pt x="243" y="244"/>
                  </a:cubicBezTo>
                  <a:cubicBezTo>
                    <a:pt x="304" y="183"/>
                    <a:pt x="395" y="122"/>
                    <a:pt x="487" y="61"/>
                  </a:cubicBezTo>
                  <a:cubicBezTo>
                    <a:pt x="608" y="31"/>
                    <a:pt x="699" y="1"/>
                    <a:pt x="821" y="1"/>
                  </a:cubicBezTo>
                  <a:lnTo>
                    <a:pt x="22432" y="1"/>
                  </a:lnTo>
                  <a:cubicBezTo>
                    <a:pt x="22554" y="1"/>
                    <a:pt x="22645" y="31"/>
                    <a:pt x="22767" y="61"/>
                  </a:cubicBezTo>
                  <a:cubicBezTo>
                    <a:pt x="23040" y="213"/>
                    <a:pt x="23253" y="487"/>
                    <a:pt x="23253" y="8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-978737" y="4378075"/>
              <a:ext cx="473975" cy="35528"/>
            </a:xfrm>
            <a:custGeom>
              <a:avLst/>
              <a:gdLst/>
              <a:ahLst/>
              <a:cxnLst/>
              <a:rect l="l" t="t" r="r" b="b"/>
              <a:pathLst>
                <a:path w="24347" h="1825" extrusionOk="0">
                  <a:moveTo>
                    <a:pt x="24347" y="1825"/>
                  </a:moveTo>
                  <a:lnTo>
                    <a:pt x="0" y="1825"/>
                  </a:lnTo>
                  <a:cubicBezTo>
                    <a:pt x="0" y="1308"/>
                    <a:pt x="213" y="852"/>
                    <a:pt x="547" y="518"/>
                  </a:cubicBezTo>
                  <a:cubicBezTo>
                    <a:pt x="882" y="183"/>
                    <a:pt x="1337" y="1"/>
                    <a:pt x="1824" y="1"/>
                  </a:cubicBezTo>
                  <a:lnTo>
                    <a:pt x="22523" y="1"/>
                  </a:lnTo>
                  <a:cubicBezTo>
                    <a:pt x="23526" y="1"/>
                    <a:pt x="24347" y="822"/>
                    <a:pt x="24347" y="18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-791752" y="3802927"/>
              <a:ext cx="451490" cy="258606"/>
            </a:xfrm>
            <a:custGeom>
              <a:avLst/>
              <a:gdLst/>
              <a:ahLst/>
              <a:cxnLst/>
              <a:rect l="l" t="t" r="r" b="b"/>
              <a:pathLst>
                <a:path w="23192" h="13284" extrusionOk="0">
                  <a:moveTo>
                    <a:pt x="22766" y="5076"/>
                  </a:moveTo>
                  <a:cubicBezTo>
                    <a:pt x="22736" y="4803"/>
                    <a:pt x="22645" y="4560"/>
                    <a:pt x="22584" y="4317"/>
                  </a:cubicBezTo>
                  <a:cubicBezTo>
                    <a:pt x="22219" y="3161"/>
                    <a:pt x="21611" y="2098"/>
                    <a:pt x="20669" y="1368"/>
                  </a:cubicBezTo>
                  <a:cubicBezTo>
                    <a:pt x="20548" y="1247"/>
                    <a:pt x="20426" y="1155"/>
                    <a:pt x="20304" y="1064"/>
                  </a:cubicBezTo>
                  <a:cubicBezTo>
                    <a:pt x="18876" y="152"/>
                    <a:pt x="17082" y="0"/>
                    <a:pt x="15441" y="365"/>
                  </a:cubicBezTo>
                  <a:cubicBezTo>
                    <a:pt x="13557" y="791"/>
                    <a:pt x="11854" y="1763"/>
                    <a:pt x="10213" y="2736"/>
                  </a:cubicBezTo>
                  <a:cubicBezTo>
                    <a:pt x="8602" y="3709"/>
                    <a:pt x="6991" y="4772"/>
                    <a:pt x="5471" y="5897"/>
                  </a:cubicBezTo>
                  <a:cubicBezTo>
                    <a:pt x="3952" y="7022"/>
                    <a:pt x="2493" y="8238"/>
                    <a:pt x="1094" y="9514"/>
                  </a:cubicBezTo>
                  <a:cubicBezTo>
                    <a:pt x="760" y="9818"/>
                    <a:pt x="426" y="10152"/>
                    <a:pt x="91" y="10456"/>
                  </a:cubicBezTo>
                  <a:cubicBezTo>
                    <a:pt x="30" y="10517"/>
                    <a:pt x="30" y="10578"/>
                    <a:pt x="30" y="10608"/>
                  </a:cubicBezTo>
                  <a:cubicBezTo>
                    <a:pt x="0" y="10669"/>
                    <a:pt x="0" y="10730"/>
                    <a:pt x="61" y="10791"/>
                  </a:cubicBezTo>
                  <a:cubicBezTo>
                    <a:pt x="182" y="10973"/>
                    <a:pt x="304" y="11125"/>
                    <a:pt x="456" y="11307"/>
                  </a:cubicBezTo>
                  <a:cubicBezTo>
                    <a:pt x="486" y="11368"/>
                    <a:pt x="578" y="11368"/>
                    <a:pt x="638" y="11368"/>
                  </a:cubicBezTo>
                  <a:cubicBezTo>
                    <a:pt x="699" y="11399"/>
                    <a:pt x="760" y="11429"/>
                    <a:pt x="821" y="11368"/>
                  </a:cubicBezTo>
                  <a:cubicBezTo>
                    <a:pt x="2705" y="10061"/>
                    <a:pt x="4590" y="8754"/>
                    <a:pt x="6566" y="7569"/>
                  </a:cubicBezTo>
                  <a:cubicBezTo>
                    <a:pt x="8511" y="6383"/>
                    <a:pt x="10547" y="5320"/>
                    <a:pt x="12705" y="4499"/>
                  </a:cubicBezTo>
                  <a:cubicBezTo>
                    <a:pt x="13313" y="4256"/>
                    <a:pt x="13921" y="3982"/>
                    <a:pt x="14590" y="3952"/>
                  </a:cubicBezTo>
                  <a:cubicBezTo>
                    <a:pt x="14985" y="3921"/>
                    <a:pt x="15411" y="4013"/>
                    <a:pt x="15715" y="4225"/>
                  </a:cubicBezTo>
                  <a:cubicBezTo>
                    <a:pt x="14529" y="4955"/>
                    <a:pt x="13678" y="6201"/>
                    <a:pt x="13435" y="7569"/>
                  </a:cubicBezTo>
                  <a:cubicBezTo>
                    <a:pt x="13374" y="7964"/>
                    <a:pt x="13374" y="8359"/>
                    <a:pt x="13405" y="8754"/>
                  </a:cubicBezTo>
                  <a:cubicBezTo>
                    <a:pt x="13496" y="9788"/>
                    <a:pt x="13952" y="10760"/>
                    <a:pt x="14681" y="11551"/>
                  </a:cubicBezTo>
                  <a:cubicBezTo>
                    <a:pt x="14742" y="11611"/>
                    <a:pt x="14803" y="11672"/>
                    <a:pt x="14864" y="11733"/>
                  </a:cubicBezTo>
                  <a:cubicBezTo>
                    <a:pt x="16019" y="12827"/>
                    <a:pt x="17599" y="13283"/>
                    <a:pt x="19149" y="12918"/>
                  </a:cubicBezTo>
                  <a:cubicBezTo>
                    <a:pt x="20700" y="12554"/>
                    <a:pt x="21976" y="11490"/>
                    <a:pt x="22554" y="10000"/>
                  </a:cubicBezTo>
                  <a:cubicBezTo>
                    <a:pt x="23192" y="8450"/>
                    <a:pt x="23131" y="6687"/>
                    <a:pt x="22766" y="50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-517786" y="3880447"/>
              <a:ext cx="169250" cy="162962"/>
            </a:xfrm>
            <a:custGeom>
              <a:avLst/>
              <a:gdLst/>
              <a:ahLst/>
              <a:cxnLst/>
              <a:rect l="l" t="t" r="r" b="b"/>
              <a:pathLst>
                <a:path w="8694" h="8371" extrusionOk="0">
                  <a:moveTo>
                    <a:pt x="7508" y="0"/>
                  </a:moveTo>
                  <a:cubicBezTo>
                    <a:pt x="7478" y="183"/>
                    <a:pt x="7386" y="335"/>
                    <a:pt x="7295" y="486"/>
                  </a:cubicBezTo>
                  <a:cubicBezTo>
                    <a:pt x="6779" y="1277"/>
                    <a:pt x="5715" y="1581"/>
                    <a:pt x="4833" y="1581"/>
                  </a:cubicBezTo>
                  <a:cubicBezTo>
                    <a:pt x="4590" y="1581"/>
                    <a:pt x="4347" y="1550"/>
                    <a:pt x="4104" y="1490"/>
                  </a:cubicBezTo>
                  <a:cubicBezTo>
                    <a:pt x="3861" y="1429"/>
                    <a:pt x="3648" y="1338"/>
                    <a:pt x="3405" y="1246"/>
                  </a:cubicBezTo>
                  <a:cubicBezTo>
                    <a:pt x="3037" y="1063"/>
                    <a:pt x="2656" y="920"/>
                    <a:pt x="2260" y="920"/>
                  </a:cubicBezTo>
                  <a:cubicBezTo>
                    <a:pt x="2068" y="920"/>
                    <a:pt x="1871" y="954"/>
                    <a:pt x="1672" y="1034"/>
                  </a:cubicBezTo>
                  <a:cubicBezTo>
                    <a:pt x="730" y="1885"/>
                    <a:pt x="91" y="3070"/>
                    <a:pt x="31" y="4347"/>
                  </a:cubicBezTo>
                  <a:cubicBezTo>
                    <a:pt x="0" y="5806"/>
                    <a:pt x="730" y="7234"/>
                    <a:pt x="2037" y="7933"/>
                  </a:cubicBezTo>
                  <a:cubicBezTo>
                    <a:pt x="2608" y="8226"/>
                    <a:pt x="3256" y="8371"/>
                    <a:pt x="3905" y="8371"/>
                  </a:cubicBezTo>
                  <a:cubicBezTo>
                    <a:pt x="4602" y="8371"/>
                    <a:pt x="5298" y="8203"/>
                    <a:pt x="5897" y="7873"/>
                  </a:cubicBezTo>
                  <a:cubicBezTo>
                    <a:pt x="7143" y="7204"/>
                    <a:pt x="7994" y="5958"/>
                    <a:pt x="8298" y="4620"/>
                  </a:cubicBezTo>
                  <a:cubicBezTo>
                    <a:pt x="8693" y="3040"/>
                    <a:pt x="8298" y="1398"/>
                    <a:pt x="750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-511284" y="3905287"/>
              <a:ext cx="153287" cy="129478"/>
            </a:xfrm>
            <a:custGeom>
              <a:avLst/>
              <a:gdLst/>
              <a:ahLst/>
              <a:cxnLst/>
              <a:rect l="l" t="t" r="r" b="b"/>
              <a:pathLst>
                <a:path w="7874" h="6651" extrusionOk="0">
                  <a:moveTo>
                    <a:pt x="2103" y="0"/>
                  </a:moveTo>
                  <a:cubicBezTo>
                    <a:pt x="1961" y="0"/>
                    <a:pt x="1818" y="19"/>
                    <a:pt x="1672" y="62"/>
                  </a:cubicBezTo>
                  <a:cubicBezTo>
                    <a:pt x="1612" y="62"/>
                    <a:pt x="1520" y="122"/>
                    <a:pt x="1460" y="183"/>
                  </a:cubicBezTo>
                  <a:cubicBezTo>
                    <a:pt x="639" y="913"/>
                    <a:pt x="92" y="1946"/>
                    <a:pt x="61" y="3040"/>
                  </a:cubicBezTo>
                  <a:cubicBezTo>
                    <a:pt x="1" y="4347"/>
                    <a:pt x="669" y="5624"/>
                    <a:pt x="1885" y="6232"/>
                  </a:cubicBezTo>
                  <a:cubicBezTo>
                    <a:pt x="2418" y="6513"/>
                    <a:pt x="3023" y="6650"/>
                    <a:pt x="3626" y="6650"/>
                  </a:cubicBezTo>
                  <a:cubicBezTo>
                    <a:pt x="4262" y="6650"/>
                    <a:pt x="4896" y="6498"/>
                    <a:pt x="5441" y="6201"/>
                  </a:cubicBezTo>
                  <a:cubicBezTo>
                    <a:pt x="6566" y="5594"/>
                    <a:pt x="7356" y="4499"/>
                    <a:pt x="7660" y="3283"/>
                  </a:cubicBezTo>
                  <a:cubicBezTo>
                    <a:pt x="7873" y="2341"/>
                    <a:pt x="7812" y="1369"/>
                    <a:pt x="7508" y="487"/>
                  </a:cubicBezTo>
                  <a:cubicBezTo>
                    <a:pt x="7421" y="204"/>
                    <a:pt x="7194" y="46"/>
                    <a:pt x="6938" y="46"/>
                  </a:cubicBezTo>
                  <a:cubicBezTo>
                    <a:pt x="6836" y="46"/>
                    <a:pt x="6730" y="71"/>
                    <a:pt x="6627" y="122"/>
                  </a:cubicBezTo>
                  <a:cubicBezTo>
                    <a:pt x="6293" y="274"/>
                    <a:pt x="5928" y="366"/>
                    <a:pt x="5563" y="396"/>
                  </a:cubicBezTo>
                  <a:cubicBezTo>
                    <a:pt x="5198" y="517"/>
                    <a:pt x="4803" y="578"/>
                    <a:pt x="4469" y="578"/>
                  </a:cubicBezTo>
                  <a:cubicBezTo>
                    <a:pt x="4226" y="578"/>
                    <a:pt x="4013" y="548"/>
                    <a:pt x="3770" y="517"/>
                  </a:cubicBezTo>
                  <a:cubicBezTo>
                    <a:pt x="3557" y="457"/>
                    <a:pt x="3375" y="366"/>
                    <a:pt x="3162" y="274"/>
                  </a:cubicBezTo>
                  <a:cubicBezTo>
                    <a:pt x="2812" y="122"/>
                    <a:pt x="2463" y="0"/>
                    <a:pt x="2103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-439682" y="3822453"/>
              <a:ext cx="89959" cy="155059"/>
            </a:xfrm>
            <a:custGeom>
              <a:avLst/>
              <a:gdLst/>
              <a:ahLst/>
              <a:cxnLst/>
              <a:rect l="l" t="t" r="r" b="b"/>
              <a:pathLst>
                <a:path w="4621" h="7965" extrusionOk="0">
                  <a:moveTo>
                    <a:pt x="2067" y="426"/>
                  </a:moveTo>
                  <a:cubicBezTo>
                    <a:pt x="1794" y="244"/>
                    <a:pt x="1520" y="92"/>
                    <a:pt x="1247" y="0"/>
                  </a:cubicBezTo>
                  <a:cubicBezTo>
                    <a:pt x="1247" y="0"/>
                    <a:pt x="1" y="517"/>
                    <a:pt x="1" y="2128"/>
                  </a:cubicBezTo>
                  <a:cubicBezTo>
                    <a:pt x="1" y="2158"/>
                    <a:pt x="1" y="2189"/>
                    <a:pt x="1" y="2219"/>
                  </a:cubicBezTo>
                  <a:cubicBezTo>
                    <a:pt x="517" y="2432"/>
                    <a:pt x="973" y="2766"/>
                    <a:pt x="1368" y="3314"/>
                  </a:cubicBezTo>
                  <a:cubicBezTo>
                    <a:pt x="2311" y="4590"/>
                    <a:pt x="2098" y="6383"/>
                    <a:pt x="1703" y="7812"/>
                  </a:cubicBezTo>
                  <a:cubicBezTo>
                    <a:pt x="2736" y="7903"/>
                    <a:pt x="4043" y="7964"/>
                    <a:pt x="4621" y="7265"/>
                  </a:cubicBezTo>
                  <a:cubicBezTo>
                    <a:pt x="4560" y="5958"/>
                    <a:pt x="4590" y="2067"/>
                    <a:pt x="2067" y="4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-313650" y="3733097"/>
              <a:ext cx="12459" cy="668670"/>
            </a:xfrm>
            <a:custGeom>
              <a:avLst/>
              <a:gdLst/>
              <a:ahLst/>
              <a:cxnLst/>
              <a:rect l="l" t="t" r="r" b="b"/>
              <a:pathLst>
                <a:path w="640" h="34348" extrusionOk="0">
                  <a:moveTo>
                    <a:pt x="639" y="305"/>
                  </a:moveTo>
                  <a:lnTo>
                    <a:pt x="639" y="34348"/>
                  </a:lnTo>
                  <a:lnTo>
                    <a:pt x="1" y="34348"/>
                  </a:lnTo>
                  <a:lnTo>
                    <a:pt x="1" y="305"/>
                  </a:lnTo>
                  <a:cubicBezTo>
                    <a:pt x="1" y="122"/>
                    <a:pt x="122" y="1"/>
                    <a:pt x="305" y="1"/>
                  </a:cubicBezTo>
                  <a:cubicBezTo>
                    <a:pt x="487" y="1"/>
                    <a:pt x="639" y="122"/>
                    <a:pt x="639" y="3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-547961" y="3914768"/>
              <a:ext cx="246770" cy="11252"/>
            </a:xfrm>
            <a:custGeom>
              <a:avLst/>
              <a:gdLst/>
              <a:ahLst/>
              <a:cxnLst/>
              <a:rect l="l" t="t" r="r" b="b"/>
              <a:pathLst>
                <a:path w="12676" h="578" extrusionOk="0">
                  <a:moveTo>
                    <a:pt x="12675" y="578"/>
                  </a:moveTo>
                  <a:lnTo>
                    <a:pt x="304" y="578"/>
                  </a:lnTo>
                  <a:cubicBezTo>
                    <a:pt x="152" y="578"/>
                    <a:pt x="0" y="456"/>
                    <a:pt x="0" y="304"/>
                  </a:cubicBezTo>
                  <a:lnTo>
                    <a:pt x="0" y="304"/>
                  </a:lnTo>
                  <a:cubicBezTo>
                    <a:pt x="0" y="122"/>
                    <a:pt x="152" y="0"/>
                    <a:pt x="304" y="0"/>
                  </a:cubicBezTo>
                  <a:lnTo>
                    <a:pt x="12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-332572" y="3895242"/>
              <a:ext cx="51492" cy="51492"/>
            </a:xfrm>
            <a:custGeom>
              <a:avLst/>
              <a:gdLst/>
              <a:ahLst/>
              <a:cxnLst/>
              <a:rect l="l" t="t" r="r" b="b"/>
              <a:pathLst>
                <a:path w="2645" h="2645" extrusionOk="0">
                  <a:moveTo>
                    <a:pt x="2645" y="1307"/>
                  </a:moveTo>
                  <a:cubicBezTo>
                    <a:pt x="2645" y="2037"/>
                    <a:pt x="2067" y="2644"/>
                    <a:pt x="1338" y="2644"/>
                  </a:cubicBezTo>
                  <a:cubicBezTo>
                    <a:pt x="608" y="2644"/>
                    <a:pt x="0" y="2037"/>
                    <a:pt x="0" y="1307"/>
                  </a:cubicBezTo>
                  <a:cubicBezTo>
                    <a:pt x="0" y="578"/>
                    <a:pt x="608" y="0"/>
                    <a:pt x="1338" y="0"/>
                  </a:cubicBezTo>
                  <a:cubicBezTo>
                    <a:pt x="2067" y="0"/>
                    <a:pt x="2645" y="578"/>
                    <a:pt x="2645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-590575" y="4358549"/>
              <a:ext cx="462158" cy="55054"/>
            </a:xfrm>
            <a:custGeom>
              <a:avLst/>
              <a:gdLst/>
              <a:ahLst/>
              <a:cxnLst/>
              <a:rect l="l" t="t" r="r" b="b"/>
              <a:pathLst>
                <a:path w="23740" h="2828" extrusionOk="0">
                  <a:moveTo>
                    <a:pt x="23740" y="2828"/>
                  </a:moveTo>
                  <a:lnTo>
                    <a:pt x="1" y="2828"/>
                  </a:lnTo>
                  <a:cubicBezTo>
                    <a:pt x="1" y="2037"/>
                    <a:pt x="335" y="1338"/>
                    <a:pt x="821" y="821"/>
                  </a:cubicBezTo>
                  <a:cubicBezTo>
                    <a:pt x="1338" y="305"/>
                    <a:pt x="2068" y="1"/>
                    <a:pt x="2827" y="1"/>
                  </a:cubicBezTo>
                  <a:lnTo>
                    <a:pt x="20943" y="1"/>
                  </a:lnTo>
                  <a:cubicBezTo>
                    <a:pt x="22493" y="1"/>
                    <a:pt x="23740" y="1277"/>
                    <a:pt x="23740" y="28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-1346206" y="3536651"/>
              <a:ext cx="425462" cy="547952"/>
            </a:xfrm>
            <a:custGeom>
              <a:avLst/>
              <a:gdLst/>
              <a:ahLst/>
              <a:cxnLst/>
              <a:rect l="l" t="t" r="r" b="b"/>
              <a:pathLst>
                <a:path w="21855" h="28147" extrusionOk="0">
                  <a:moveTo>
                    <a:pt x="21855" y="26688"/>
                  </a:moveTo>
                  <a:cubicBezTo>
                    <a:pt x="21855" y="27903"/>
                    <a:pt x="20761" y="28147"/>
                    <a:pt x="19727" y="28147"/>
                  </a:cubicBezTo>
                  <a:cubicBezTo>
                    <a:pt x="16870" y="28147"/>
                    <a:pt x="14013" y="28116"/>
                    <a:pt x="11186" y="28116"/>
                  </a:cubicBezTo>
                  <a:lnTo>
                    <a:pt x="10669" y="28116"/>
                  </a:lnTo>
                  <a:cubicBezTo>
                    <a:pt x="7842" y="28116"/>
                    <a:pt x="4985" y="28147"/>
                    <a:pt x="2158" y="28147"/>
                  </a:cubicBezTo>
                  <a:cubicBezTo>
                    <a:pt x="1095" y="28147"/>
                    <a:pt x="31" y="27903"/>
                    <a:pt x="0" y="26688"/>
                  </a:cubicBezTo>
                  <a:cubicBezTo>
                    <a:pt x="0" y="26171"/>
                    <a:pt x="213" y="25654"/>
                    <a:pt x="365" y="25198"/>
                  </a:cubicBezTo>
                  <a:cubicBezTo>
                    <a:pt x="578" y="24651"/>
                    <a:pt x="760" y="24104"/>
                    <a:pt x="973" y="23557"/>
                  </a:cubicBezTo>
                  <a:cubicBezTo>
                    <a:pt x="973" y="23527"/>
                    <a:pt x="1003" y="23466"/>
                    <a:pt x="1034" y="23405"/>
                  </a:cubicBezTo>
                  <a:cubicBezTo>
                    <a:pt x="1338" y="22554"/>
                    <a:pt x="2219" y="20426"/>
                    <a:pt x="3283" y="17964"/>
                  </a:cubicBezTo>
                  <a:cubicBezTo>
                    <a:pt x="5593" y="12493"/>
                    <a:pt x="8602" y="5532"/>
                    <a:pt x="8633" y="5502"/>
                  </a:cubicBezTo>
                  <a:cubicBezTo>
                    <a:pt x="8420" y="3769"/>
                    <a:pt x="8238" y="2098"/>
                    <a:pt x="8025" y="487"/>
                  </a:cubicBezTo>
                  <a:cubicBezTo>
                    <a:pt x="8025" y="395"/>
                    <a:pt x="8086" y="304"/>
                    <a:pt x="8177" y="243"/>
                  </a:cubicBezTo>
                  <a:cubicBezTo>
                    <a:pt x="8207" y="92"/>
                    <a:pt x="8329" y="0"/>
                    <a:pt x="8572" y="0"/>
                  </a:cubicBezTo>
                  <a:lnTo>
                    <a:pt x="13283" y="0"/>
                  </a:lnTo>
                  <a:cubicBezTo>
                    <a:pt x="13526" y="0"/>
                    <a:pt x="13648" y="92"/>
                    <a:pt x="13678" y="243"/>
                  </a:cubicBezTo>
                  <a:cubicBezTo>
                    <a:pt x="13770" y="304"/>
                    <a:pt x="13830" y="395"/>
                    <a:pt x="13830" y="487"/>
                  </a:cubicBezTo>
                  <a:lnTo>
                    <a:pt x="13283" y="5624"/>
                  </a:lnTo>
                  <a:cubicBezTo>
                    <a:pt x="13283" y="5624"/>
                    <a:pt x="15624" y="11004"/>
                    <a:pt x="17113" y="14469"/>
                  </a:cubicBezTo>
                  <a:cubicBezTo>
                    <a:pt x="17782" y="16049"/>
                    <a:pt x="18451" y="17660"/>
                    <a:pt x="19058" y="19089"/>
                  </a:cubicBezTo>
                  <a:cubicBezTo>
                    <a:pt x="19970" y="21216"/>
                    <a:pt x="20669" y="22949"/>
                    <a:pt x="20882" y="23557"/>
                  </a:cubicBezTo>
                  <a:cubicBezTo>
                    <a:pt x="21095" y="24104"/>
                    <a:pt x="21277" y="24651"/>
                    <a:pt x="21490" y="25198"/>
                  </a:cubicBezTo>
                  <a:cubicBezTo>
                    <a:pt x="21672" y="25654"/>
                    <a:pt x="21855" y="26171"/>
                    <a:pt x="21855" y="26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-1311301" y="3799248"/>
              <a:ext cx="355652" cy="261682"/>
            </a:xfrm>
            <a:custGeom>
              <a:avLst/>
              <a:gdLst/>
              <a:ahLst/>
              <a:cxnLst/>
              <a:rect l="l" t="t" r="r" b="b"/>
              <a:pathLst>
                <a:path w="18269" h="13442" extrusionOk="0">
                  <a:moveTo>
                    <a:pt x="12225" y="1"/>
                  </a:moveTo>
                  <a:cubicBezTo>
                    <a:pt x="11668" y="1"/>
                    <a:pt x="11113" y="55"/>
                    <a:pt x="10578" y="159"/>
                  </a:cubicBezTo>
                  <a:cubicBezTo>
                    <a:pt x="9423" y="402"/>
                    <a:pt x="8481" y="1071"/>
                    <a:pt x="7356" y="1405"/>
                  </a:cubicBezTo>
                  <a:cubicBezTo>
                    <a:pt x="6850" y="1563"/>
                    <a:pt x="6253" y="1664"/>
                    <a:pt x="5664" y="1664"/>
                  </a:cubicBezTo>
                  <a:cubicBezTo>
                    <a:pt x="5122" y="1664"/>
                    <a:pt x="4586" y="1579"/>
                    <a:pt x="4134" y="1375"/>
                  </a:cubicBezTo>
                  <a:cubicBezTo>
                    <a:pt x="2675" y="4931"/>
                    <a:pt x="1095" y="8730"/>
                    <a:pt x="761" y="9642"/>
                  </a:cubicBezTo>
                  <a:cubicBezTo>
                    <a:pt x="609" y="10068"/>
                    <a:pt x="457" y="10524"/>
                    <a:pt x="305" y="11010"/>
                  </a:cubicBezTo>
                  <a:cubicBezTo>
                    <a:pt x="153" y="11405"/>
                    <a:pt x="1" y="11800"/>
                    <a:pt x="1" y="12226"/>
                  </a:cubicBezTo>
                  <a:cubicBezTo>
                    <a:pt x="31" y="13259"/>
                    <a:pt x="943" y="13442"/>
                    <a:pt x="1794" y="13442"/>
                  </a:cubicBezTo>
                  <a:cubicBezTo>
                    <a:pt x="4165" y="13442"/>
                    <a:pt x="6536" y="13411"/>
                    <a:pt x="8937" y="13411"/>
                  </a:cubicBezTo>
                  <a:lnTo>
                    <a:pt x="9363" y="13411"/>
                  </a:lnTo>
                  <a:cubicBezTo>
                    <a:pt x="11733" y="13411"/>
                    <a:pt x="14104" y="13442"/>
                    <a:pt x="16475" y="13442"/>
                  </a:cubicBezTo>
                  <a:cubicBezTo>
                    <a:pt x="17326" y="13442"/>
                    <a:pt x="18238" y="13259"/>
                    <a:pt x="18268" y="12226"/>
                  </a:cubicBezTo>
                  <a:cubicBezTo>
                    <a:pt x="18268" y="11800"/>
                    <a:pt x="18117" y="11405"/>
                    <a:pt x="17995" y="11010"/>
                  </a:cubicBezTo>
                  <a:cubicBezTo>
                    <a:pt x="17813" y="10524"/>
                    <a:pt x="17661" y="10068"/>
                    <a:pt x="17509" y="9642"/>
                  </a:cubicBezTo>
                  <a:cubicBezTo>
                    <a:pt x="17144" y="8609"/>
                    <a:pt x="15229" y="3989"/>
                    <a:pt x="13618" y="129"/>
                  </a:cubicBezTo>
                  <a:cubicBezTo>
                    <a:pt x="13557" y="129"/>
                    <a:pt x="13527" y="98"/>
                    <a:pt x="13496" y="98"/>
                  </a:cubicBezTo>
                  <a:cubicBezTo>
                    <a:pt x="13076" y="32"/>
                    <a:pt x="12650" y="1"/>
                    <a:pt x="12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-1074615" y="3908246"/>
              <a:ext cx="57429" cy="57429"/>
            </a:xfrm>
            <a:custGeom>
              <a:avLst/>
              <a:gdLst/>
              <a:ahLst/>
              <a:cxnLst/>
              <a:rect l="l" t="t" r="r" b="b"/>
              <a:pathLst>
                <a:path w="2950" h="2950" extrusionOk="0">
                  <a:moveTo>
                    <a:pt x="1460" y="1"/>
                  </a:moveTo>
                  <a:cubicBezTo>
                    <a:pt x="639" y="1"/>
                    <a:pt x="1" y="669"/>
                    <a:pt x="1" y="1490"/>
                  </a:cubicBezTo>
                  <a:cubicBezTo>
                    <a:pt x="1" y="2311"/>
                    <a:pt x="639" y="2949"/>
                    <a:pt x="1460" y="2949"/>
                  </a:cubicBezTo>
                  <a:cubicBezTo>
                    <a:pt x="2281" y="2949"/>
                    <a:pt x="2949" y="2311"/>
                    <a:pt x="2949" y="1490"/>
                  </a:cubicBezTo>
                  <a:cubicBezTo>
                    <a:pt x="2949" y="669"/>
                    <a:pt x="2281" y="1"/>
                    <a:pt x="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-1254495" y="3937253"/>
              <a:ext cx="56826" cy="57410"/>
            </a:xfrm>
            <a:custGeom>
              <a:avLst/>
              <a:gdLst/>
              <a:ahLst/>
              <a:cxnLst/>
              <a:rect l="l" t="t" r="r" b="b"/>
              <a:pathLst>
                <a:path w="2919" h="2949" extrusionOk="0">
                  <a:moveTo>
                    <a:pt x="1460" y="0"/>
                  </a:moveTo>
                  <a:cubicBezTo>
                    <a:pt x="639" y="0"/>
                    <a:pt x="1" y="669"/>
                    <a:pt x="1" y="1459"/>
                  </a:cubicBezTo>
                  <a:cubicBezTo>
                    <a:pt x="1" y="2280"/>
                    <a:pt x="639" y="2949"/>
                    <a:pt x="1460" y="2949"/>
                  </a:cubicBezTo>
                  <a:cubicBezTo>
                    <a:pt x="2280" y="2949"/>
                    <a:pt x="2919" y="2280"/>
                    <a:pt x="2919" y="1459"/>
                  </a:cubicBezTo>
                  <a:cubicBezTo>
                    <a:pt x="2919" y="669"/>
                    <a:pt x="2280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-1188227" y="3977492"/>
              <a:ext cx="34944" cy="35509"/>
            </a:xfrm>
            <a:custGeom>
              <a:avLst/>
              <a:gdLst/>
              <a:ahLst/>
              <a:cxnLst/>
              <a:rect l="l" t="t" r="r" b="b"/>
              <a:pathLst>
                <a:path w="1795" h="1824" extrusionOk="0">
                  <a:moveTo>
                    <a:pt x="913" y="0"/>
                  </a:moveTo>
                  <a:cubicBezTo>
                    <a:pt x="396" y="0"/>
                    <a:pt x="1" y="426"/>
                    <a:pt x="1" y="912"/>
                  </a:cubicBezTo>
                  <a:cubicBezTo>
                    <a:pt x="1" y="1398"/>
                    <a:pt x="396" y="1824"/>
                    <a:pt x="913" y="1824"/>
                  </a:cubicBezTo>
                  <a:cubicBezTo>
                    <a:pt x="1399" y="1824"/>
                    <a:pt x="1794" y="1398"/>
                    <a:pt x="1794" y="912"/>
                  </a:cubicBezTo>
                  <a:cubicBezTo>
                    <a:pt x="1794" y="426"/>
                    <a:pt x="1399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-1153302" y="3898201"/>
              <a:ext cx="27819" cy="28423"/>
            </a:xfrm>
            <a:custGeom>
              <a:avLst/>
              <a:gdLst/>
              <a:ahLst/>
              <a:cxnLst/>
              <a:rect l="l" t="t" r="r" b="b"/>
              <a:pathLst>
                <a:path w="1429" h="1460" extrusionOk="0">
                  <a:moveTo>
                    <a:pt x="699" y="0"/>
                  </a:moveTo>
                  <a:cubicBezTo>
                    <a:pt x="304" y="0"/>
                    <a:pt x="0" y="334"/>
                    <a:pt x="0" y="730"/>
                  </a:cubicBezTo>
                  <a:cubicBezTo>
                    <a:pt x="0" y="1125"/>
                    <a:pt x="304" y="1459"/>
                    <a:pt x="699" y="1459"/>
                  </a:cubicBezTo>
                  <a:cubicBezTo>
                    <a:pt x="1125" y="1459"/>
                    <a:pt x="1429" y="1125"/>
                    <a:pt x="1429" y="730"/>
                  </a:cubicBezTo>
                  <a:cubicBezTo>
                    <a:pt x="1429" y="334"/>
                    <a:pt x="1125" y="0"/>
                    <a:pt x="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-1134964" y="3949089"/>
              <a:ext cx="18961" cy="18942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-1055673" y="3999977"/>
              <a:ext cx="18961" cy="18942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-1218402" y="3890492"/>
              <a:ext cx="18961" cy="18961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-1115438" y="3981035"/>
              <a:ext cx="28423" cy="28423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30" y="0"/>
                  </a:moveTo>
                  <a:cubicBezTo>
                    <a:pt x="335" y="0"/>
                    <a:pt x="1" y="335"/>
                    <a:pt x="1" y="730"/>
                  </a:cubicBezTo>
                  <a:cubicBezTo>
                    <a:pt x="1" y="1125"/>
                    <a:pt x="335" y="1459"/>
                    <a:pt x="730" y="1459"/>
                  </a:cubicBezTo>
                  <a:cubicBezTo>
                    <a:pt x="1125" y="1459"/>
                    <a:pt x="1460" y="1125"/>
                    <a:pt x="1460" y="730"/>
                  </a:cubicBezTo>
                  <a:cubicBezTo>
                    <a:pt x="1460" y="335"/>
                    <a:pt x="1125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-1139695" y="3665642"/>
              <a:ext cx="179899" cy="330208"/>
            </a:xfrm>
            <a:custGeom>
              <a:avLst/>
              <a:gdLst/>
              <a:ahLst/>
              <a:cxnLst/>
              <a:rect l="l" t="t" r="r" b="b"/>
              <a:pathLst>
                <a:path w="9241" h="16962" extrusionOk="0">
                  <a:moveTo>
                    <a:pt x="9241" y="16749"/>
                  </a:moveTo>
                  <a:cubicBezTo>
                    <a:pt x="9241" y="16749"/>
                    <a:pt x="3253" y="2858"/>
                    <a:pt x="2037" y="1"/>
                  </a:cubicBezTo>
                  <a:lnTo>
                    <a:pt x="0" y="1"/>
                  </a:lnTo>
                  <a:lnTo>
                    <a:pt x="5836" y="169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-1148572" y="4160331"/>
              <a:ext cx="41446" cy="88772"/>
            </a:xfrm>
            <a:custGeom>
              <a:avLst/>
              <a:gdLst/>
              <a:ahLst/>
              <a:cxnLst/>
              <a:rect l="l" t="t" r="r" b="b"/>
              <a:pathLst>
                <a:path w="2129" h="4560" extrusionOk="0">
                  <a:moveTo>
                    <a:pt x="1064" y="0"/>
                  </a:moveTo>
                  <a:cubicBezTo>
                    <a:pt x="1064" y="0"/>
                    <a:pt x="0" y="2523"/>
                    <a:pt x="0" y="3253"/>
                  </a:cubicBezTo>
                  <a:cubicBezTo>
                    <a:pt x="0" y="3952"/>
                    <a:pt x="456" y="4560"/>
                    <a:pt x="1064" y="4560"/>
                  </a:cubicBezTo>
                  <a:cubicBezTo>
                    <a:pt x="1642" y="4560"/>
                    <a:pt x="2128" y="3952"/>
                    <a:pt x="2128" y="3253"/>
                  </a:cubicBezTo>
                  <a:cubicBezTo>
                    <a:pt x="2128" y="2523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-1140279" y="4196424"/>
              <a:ext cx="24860" cy="52679"/>
            </a:xfrm>
            <a:custGeom>
              <a:avLst/>
              <a:gdLst/>
              <a:ahLst/>
              <a:cxnLst/>
              <a:rect l="l" t="t" r="r" b="b"/>
              <a:pathLst>
                <a:path w="1277" h="2706" extrusionOk="0">
                  <a:moveTo>
                    <a:pt x="638" y="0"/>
                  </a:moveTo>
                  <a:cubicBezTo>
                    <a:pt x="638" y="0"/>
                    <a:pt x="0" y="1490"/>
                    <a:pt x="0" y="1915"/>
                  </a:cubicBezTo>
                  <a:cubicBezTo>
                    <a:pt x="0" y="2341"/>
                    <a:pt x="274" y="2706"/>
                    <a:pt x="638" y="2706"/>
                  </a:cubicBezTo>
                  <a:cubicBezTo>
                    <a:pt x="973" y="2706"/>
                    <a:pt x="1277" y="2341"/>
                    <a:pt x="1277" y="1915"/>
                  </a:cubicBezTo>
                  <a:cubicBezTo>
                    <a:pt x="1277" y="1490"/>
                    <a:pt x="63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-1252120" y="4245540"/>
              <a:ext cx="249729" cy="91731"/>
            </a:xfrm>
            <a:custGeom>
              <a:avLst/>
              <a:gdLst/>
              <a:ahLst/>
              <a:cxnLst/>
              <a:rect l="l" t="t" r="r" b="b"/>
              <a:pathLst>
                <a:path w="12828" h="4712" extrusionOk="0">
                  <a:moveTo>
                    <a:pt x="12280" y="4590"/>
                  </a:moveTo>
                  <a:cubicBezTo>
                    <a:pt x="12250" y="4590"/>
                    <a:pt x="12250" y="4590"/>
                    <a:pt x="12250" y="4590"/>
                  </a:cubicBezTo>
                  <a:lnTo>
                    <a:pt x="578" y="4590"/>
                  </a:lnTo>
                  <a:cubicBezTo>
                    <a:pt x="578" y="4590"/>
                    <a:pt x="547" y="4590"/>
                    <a:pt x="547" y="4590"/>
                  </a:cubicBezTo>
                  <a:cubicBezTo>
                    <a:pt x="274" y="4712"/>
                    <a:pt x="0" y="4316"/>
                    <a:pt x="304" y="4164"/>
                  </a:cubicBezTo>
                  <a:lnTo>
                    <a:pt x="882" y="3800"/>
                  </a:lnTo>
                  <a:lnTo>
                    <a:pt x="4772" y="1581"/>
                  </a:lnTo>
                  <a:lnTo>
                    <a:pt x="4772" y="243"/>
                  </a:lnTo>
                  <a:cubicBezTo>
                    <a:pt x="4772" y="122"/>
                    <a:pt x="4894" y="0"/>
                    <a:pt x="5046" y="0"/>
                  </a:cubicBezTo>
                  <a:cubicBezTo>
                    <a:pt x="5076" y="0"/>
                    <a:pt x="5137" y="0"/>
                    <a:pt x="5168" y="31"/>
                  </a:cubicBezTo>
                  <a:lnTo>
                    <a:pt x="7660" y="31"/>
                  </a:lnTo>
                  <a:cubicBezTo>
                    <a:pt x="7690" y="0"/>
                    <a:pt x="7751" y="0"/>
                    <a:pt x="7782" y="0"/>
                  </a:cubicBezTo>
                  <a:cubicBezTo>
                    <a:pt x="7934" y="0"/>
                    <a:pt x="8055" y="122"/>
                    <a:pt x="8055" y="243"/>
                  </a:cubicBezTo>
                  <a:lnTo>
                    <a:pt x="8055" y="1581"/>
                  </a:lnTo>
                  <a:lnTo>
                    <a:pt x="8207" y="1672"/>
                  </a:lnTo>
                  <a:lnTo>
                    <a:pt x="10213" y="2827"/>
                  </a:lnTo>
                  <a:lnTo>
                    <a:pt x="12523" y="4164"/>
                  </a:lnTo>
                  <a:cubicBezTo>
                    <a:pt x="12827" y="4316"/>
                    <a:pt x="12554" y="4712"/>
                    <a:pt x="12280" y="45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-1259225" y="4085770"/>
              <a:ext cx="263921" cy="256835"/>
            </a:xfrm>
            <a:custGeom>
              <a:avLst/>
              <a:gdLst/>
              <a:ahLst/>
              <a:cxnLst/>
              <a:rect l="l" t="t" r="r" b="b"/>
              <a:pathLst>
                <a:path w="13557" h="13193" extrusionOk="0">
                  <a:moveTo>
                    <a:pt x="13192" y="0"/>
                  </a:moveTo>
                  <a:lnTo>
                    <a:pt x="9727" y="0"/>
                  </a:lnTo>
                  <a:cubicBezTo>
                    <a:pt x="9332" y="0"/>
                    <a:pt x="9332" y="608"/>
                    <a:pt x="9727" y="608"/>
                  </a:cubicBezTo>
                  <a:lnTo>
                    <a:pt x="12797" y="608"/>
                  </a:lnTo>
                  <a:lnTo>
                    <a:pt x="12797" y="12432"/>
                  </a:lnTo>
                  <a:lnTo>
                    <a:pt x="6809" y="12432"/>
                  </a:lnTo>
                  <a:lnTo>
                    <a:pt x="6748" y="12432"/>
                  </a:lnTo>
                  <a:lnTo>
                    <a:pt x="760" y="12432"/>
                  </a:lnTo>
                  <a:lnTo>
                    <a:pt x="760" y="608"/>
                  </a:lnTo>
                  <a:lnTo>
                    <a:pt x="3830" y="608"/>
                  </a:lnTo>
                  <a:cubicBezTo>
                    <a:pt x="4225" y="608"/>
                    <a:pt x="4225" y="0"/>
                    <a:pt x="3830" y="0"/>
                  </a:cubicBezTo>
                  <a:lnTo>
                    <a:pt x="365" y="0"/>
                  </a:lnTo>
                  <a:cubicBezTo>
                    <a:pt x="61" y="0"/>
                    <a:pt x="0" y="365"/>
                    <a:pt x="152" y="548"/>
                  </a:cubicBezTo>
                  <a:lnTo>
                    <a:pt x="152" y="12827"/>
                  </a:lnTo>
                  <a:cubicBezTo>
                    <a:pt x="152" y="13101"/>
                    <a:pt x="487" y="13192"/>
                    <a:pt x="639" y="13071"/>
                  </a:cubicBezTo>
                  <a:lnTo>
                    <a:pt x="6748" y="13071"/>
                  </a:lnTo>
                  <a:lnTo>
                    <a:pt x="6809" y="13071"/>
                  </a:lnTo>
                  <a:lnTo>
                    <a:pt x="12919" y="13071"/>
                  </a:lnTo>
                  <a:cubicBezTo>
                    <a:pt x="13071" y="13192"/>
                    <a:pt x="13405" y="13101"/>
                    <a:pt x="13405" y="12827"/>
                  </a:cubicBezTo>
                  <a:lnTo>
                    <a:pt x="13405" y="548"/>
                  </a:lnTo>
                  <a:cubicBezTo>
                    <a:pt x="13557" y="365"/>
                    <a:pt x="13496" y="0"/>
                    <a:pt x="13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-1811304" y="4058555"/>
              <a:ext cx="41427" cy="88772"/>
            </a:xfrm>
            <a:custGeom>
              <a:avLst/>
              <a:gdLst/>
              <a:ahLst/>
              <a:cxnLst/>
              <a:rect l="l" t="t" r="r" b="b"/>
              <a:pathLst>
                <a:path w="2128" h="4560" extrusionOk="0">
                  <a:moveTo>
                    <a:pt x="1064" y="0"/>
                  </a:moveTo>
                  <a:cubicBezTo>
                    <a:pt x="1064" y="0"/>
                    <a:pt x="0" y="2553"/>
                    <a:pt x="0" y="3253"/>
                  </a:cubicBezTo>
                  <a:cubicBezTo>
                    <a:pt x="0" y="3982"/>
                    <a:pt x="487" y="4560"/>
                    <a:pt x="1064" y="4560"/>
                  </a:cubicBezTo>
                  <a:cubicBezTo>
                    <a:pt x="1672" y="4560"/>
                    <a:pt x="2128" y="3982"/>
                    <a:pt x="2128" y="3253"/>
                  </a:cubicBezTo>
                  <a:cubicBezTo>
                    <a:pt x="2128" y="2553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-1803030" y="4094648"/>
              <a:ext cx="24879" cy="52679"/>
            </a:xfrm>
            <a:custGeom>
              <a:avLst/>
              <a:gdLst/>
              <a:ahLst/>
              <a:cxnLst/>
              <a:rect l="l" t="t" r="r" b="b"/>
              <a:pathLst>
                <a:path w="1278" h="2706" extrusionOk="0">
                  <a:moveTo>
                    <a:pt x="639" y="0"/>
                  </a:moveTo>
                  <a:cubicBezTo>
                    <a:pt x="639" y="0"/>
                    <a:pt x="1" y="1490"/>
                    <a:pt x="1" y="1915"/>
                  </a:cubicBezTo>
                  <a:cubicBezTo>
                    <a:pt x="1" y="2341"/>
                    <a:pt x="305" y="2706"/>
                    <a:pt x="639" y="2706"/>
                  </a:cubicBezTo>
                  <a:cubicBezTo>
                    <a:pt x="1004" y="2706"/>
                    <a:pt x="1277" y="2341"/>
                    <a:pt x="1277" y="1915"/>
                  </a:cubicBezTo>
                  <a:cubicBezTo>
                    <a:pt x="1277" y="1490"/>
                    <a:pt x="639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-1914268" y="4143764"/>
              <a:ext cx="249145" cy="91731"/>
            </a:xfrm>
            <a:custGeom>
              <a:avLst/>
              <a:gdLst/>
              <a:ahLst/>
              <a:cxnLst/>
              <a:rect l="l" t="t" r="r" b="b"/>
              <a:pathLst>
                <a:path w="12798" h="4712" extrusionOk="0">
                  <a:moveTo>
                    <a:pt x="12250" y="4590"/>
                  </a:moveTo>
                  <a:cubicBezTo>
                    <a:pt x="12250" y="4590"/>
                    <a:pt x="12250" y="4590"/>
                    <a:pt x="12220" y="4590"/>
                  </a:cubicBezTo>
                  <a:lnTo>
                    <a:pt x="578" y="4590"/>
                  </a:lnTo>
                  <a:cubicBezTo>
                    <a:pt x="548" y="4590"/>
                    <a:pt x="548" y="4590"/>
                    <a:pt x="517" y="4590"/>
                  </a:cubicBezTo>
                  <a:cubicBezTo>
                    <a:pt x="244" y="4712"/>
                    <a:pt x="0" y="4316"/>
                    <a:pt x="274" y="4164"/>
                  </a:cubicBezTo>
                  <a:lnTo>
                    <a:pt x="882" y="3830"/>
                  </a:lnTo>
                  <a:lnTo>
                    <a:pt x="4742" y="1611"/>
                  </a:lnTo>
                  <a:lnTo>
                    <a:pt x="4742" y="243"/>
                  </a:lnTo>
                  <a:cubicBezTo>
                    <a:pt x="4742" y="122"/>
                    <a:pt x="4864" y="0"/>
                    <a:pt x="5016" y="0"/>
                  </a:cubicBezTo>
                  <a:cubicBezTo>
                    <a:pt x="5077" y="0"/>
                    <a:pt x="5107" y="31"/>
                    <a:pt x="5168" y="31"/>
                  </a:cubicBezTo>
                  <a:lnTo>
                    <a:pt x="7630" y="31"/>
                  </a:lnTo>
                  <a:cubicBezTo>
                    <a:pt x="7660" y="31"/>
                    <a:pt x="7721" y="0"/>
                    <a:pt x="7782" y="0"/>
                  </a:cubicBezTo>
                  <a:cubicBezTo>
                    <a:pt x="7934" y="0"/>
                    <a:pt x="8055" y="122"/>
                    <a:pt x="8055" y="243"/>
                  </a:cubicBezTo>
                  <a:lnTo>
                    <a:pt x="8055" y="1611"/>
                  </a:lnTo>
                  <a:lnTo>
                    <a:pt x="8207" y="1672"/>
                  </a:lnTo>
                  <a:lnTo>
                    <a:pt x="10213" y="2827"/>
                  </a:lnTo>
                  <a:lnTo>
                    <a:pt x="12523" y="4164"/>
                  </a:lnTo>
                  <a:cubicBezTo>
                    <a:pt x="12797" y="4316"/>
                    <a:pt x="12554" y="4712"/>
                    <a:pt x="12250" y="45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-1868714" y="3485763"/>
              <a:ext cx="207718" cy="333751"/>
            </a:xfrm>
            <a:custGeom>
              <a:avLst/>
              <a:gdLst/>
              <a:ahLst/>
              <a:cxnLst/>
              <a:rect l="l" t="t" r="r" b="b"/>
              <a:pathLst>
                <a:path w="10670" h="17144" extrusionOk="0">
                  <a:moveTo>
                    <a:pt x="10427" y="10912"/>
                  </a:moveTo>
                  <a:cubicBezTo>
                    <a:pt x="10396" y="10730"/>
                    <a:pt x="10335" y="10578"/>
                    <a:pt x="10275" y="10396"/>
                  </a:cubicBezTo>
                  <a:cubicBezTo>
                    <a:pt x="10001" y="9727"/>
                    <a:pt x="9576" y="9089"/>
                    <a:pt x="9059" y="8572"/>
                  </a:cubicBezTo>
                  <a:cubicBezTo>
                    <a:pt x="8421" y="7934"/>
                    <a:pt x="7661" y="7508"/>
                    <a:pt x="7053" y="6809"/>
                  </a:cubicBezTo>
                  <a:cubicBezTo>
                    <a:pt x="7022" y="6779"/>
                    <a:pt x="6992" y="6718"/>
                    <a:pt x="6931" y="6687"/>
                  </a:cubicBezTo>
                  <a:cubicBezTo>
                    <a:pt x="6658" y="6323"/>
                    <a:pt x="6506" y="5867"/>
                    <a:pt x="6506" y="5411"/>
                  </a:cubicBezTo>
                  <a:lnTo>
                    <a:pt x="6506" y="335"/>
                  </a:lnTo>
                  <a:cubicBezTo>
                    <a:pt x="6566" y="183"/>
                    <a:pt x="6475" y="0"/>
                    <a:pt x="6293" y="0"/>
                  </a:cubicBezTo>
                  <a:lnTo>
                    <a:pt x="4651" y="0"/>
                  </a:lnTo>
                  <a:cubicBezTo>
                    <a:pt x="4591" y="0"/>
                    <a:pt x="4530" y="31"/>
                    <a:pt x="4499" y="61"/>
                  </a:cubicBezTo>
                  <a:cubicBezTo>
                    <a:pt x="4439" y="91"/>
                    <a:pt x="4378" y="152"/>
                    <a:pt x="4378" y="274"/>
                  </a:cubicBezTo>
                  <a:lnTo>
                    <a:pt x="4378" y="5411"/>
                  </a:lnTo>
                  <a:cubicBezTo>
                    <a:pt x="4378" y="6779"/>
                    <a:pt x="3071" y="7295"/>
                    <a:pt x="2159" y="7994"/>
                  </a:cubicBezTo>
                  <a:cubicBezTo>
                    <a:pt x="791" y="9058"/>
                    <a:pt x="1" y="10760"/>
                    <a:pt x="31" y="12432"/>
                  </a:cubicBezTo>
                  <a:cubicBezTo>
                    <a:pt x="31" y="13800"/>
                    <a:pt x="578" y="15137"/>
                    <a:pt x="1733" y="16080"/>
                  </a:cubicBezTo>
                  <a:cubicBezTo>
                    <a:pt x="1764" y="16110"/>
                    <a:pt x="1794" y="16140"/>
                    <a:pt x="1794" y="16140"/>
                  </a:cubicBezTo>
                  <a:cubicBezTo>
                    <a:pt x="1977" y="16262"/>
                    <a:pt x="2129" y="16384"/>
                    <a:pt x="2311" y="16475"/>
                  </a:cubicBezTo>
                  <a:cubicBezTo>
                    <a:pt x="3101" y="16961"/>
                    <a:pt x="4044" y="17113"/>
                    <a:pt x="5016" y="17113"/>
                  </a:cubicBezTo>
                  <a:cubicBezTo>
                    <a:pt x="6171" y="17143"/>
                    <a:pt x="7448" y="17083"/>
                    <a:pt x="8451" y="16475"/>
                  </a:cubicBezTo>
                  <a:cubicBezTo>
                    <a:pt x="9758" y="15715"/>
                    <a:pt x="10487" y="14225"/>
                    <a:pt x="10609" y="12736"/>
                  </a:cubicBezTo>
                  <a:cubicBezTo>
                    <a:pt x="10670" y="12128"/>
                    <a:pt x="10609" y="11520"/>
                    <a:pt x="10427" y="109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-1860420" y="3683825"/>
              <a:ext cx="190548" cy="126811"/>
            </a:xfrm>
            <a:custGeom>
              <a:avLst/>
              <a:gdLst/>
              <a:ahLst/>
              <a:cxnLst/>
              <a:rect l="l" t="t" r="r" b="b"/>
              <a:pathLst>
                <a:path w="9788" h="6514" extrusionOk="0">
                  <a:moveTo>
                    <a:pt x="4915" y="1"/>
                  </a:moveTo>
                  <a:cubicBezTo>
                    <a:pt x="4847" y="1"/>
                    <a:pt x="4779" y="3"/>
                    <a:pt x="4712" y="9"/>
                  </a:cubicBezTo>
                  <a:cubicBezTo>
                    <a:pt x="4317" y="39"/>
                    <a:pt x="3952" y="130"/>
                    <a:pt x="3557" y="252"/>
                  </a:cubicBezTo>
                  <a:cubicBezTo>
                    <a:pt x="3192" y="343"/>
                    <a:pt x="2827" y="434"/>
                    <a:pt x="2432" y="434"/>
                  </a:cubicBezTo>
                  <a:cubicBezTo>
                    <a:pt x="1763" y="434"/>
                    <a:pt x="1095" y="282"/>
                    <a:pt x="426" y="191"/>
                  </a:cubicBezTo>
                  <a:cubicBezTo>
                    <a:pt x="183" y="769"/>
                    <a:pt x="31" y="1437"/>
                    <a:pt x="31" y="2106"/>
                  </a:cubicBezTo>
                  <a:cubicBezTo>
                    <a:pt x="0" y="3504"/>
                    <a:pt x="578" y="4720"/>
                    <a:pt x="1581" y="5541"/>
                  </a:cubicBezTo>
                  <a:cubicBezTo>
                    <a:pt x="1611" y="5571"/>
                    <a:pt x="1642" y="5602"/>
                    <a:pt x="1672" y="5602"/>
                  </a:cubicBezTo>
                  <a:cubicBezTo>
                    <a:pt x="2402" y="6179"/>
                    <a:pt x="3374" y="6483"/>
                    <a:pt x="4590" y="6513"/>
                  </a:cubicBezTo>
                  <a:lnTo>
                    <a:pt x="4925" y="6513"/>
                  </a:lnTo>
                  <a:cubicBezTo>
                    <a:pt x="5806" y="6513"/>
                    <a:pt x="6931" y="6422"/>
                    <a:pt x="7812" y="5906"/>
                  </a:cubicBezTo>
                  <a:cubicBezTo>
                    <a:pt x="8906" y="5237"/>
                    <a:pt x="9636" y="3960"/>
                    <a:pt x="9757" y="2501"/>
                  </a:cubicBezTo>
                  <a:cubicBezTo>
                    <a:pt x="9788" y="1924"/>
                    <a:pt x="9757" y="1377"/>
                    <a:pt x="9605" y="830"/>
                  </a:cubicBezTo>
                  <a:cubicBezTo>
                    <a:pt x="9545" y="708"/>
                    <a:pt x="9514" y="586"/>
                    <a:pt x="9484" y="465"/>
                  </a:cubicBezTo>
                  <a:cubicBezTo>
                    <a:pt x="9393" y="495"/>
                    <a:pt x="9271" y="526"/>
                    <a:pt x="9180" y="556"/>
                  </a:cubicBezTo>
                  <a:cubicBezTo>
                    <a:pt x="8907" y="606"/>
                    <a:pt x="8614" y="655"/>
                    <a:pt x="8317" y="655"/>
                  </a:cubicBezTo>
                  <a:cubicBezTo>
                    <a:pt x="8250" y="655"/>
                    <a:pt x="8183" y="653"/>
                    <a:pt x="8116" y="647"/>
                  </a:cubicBezTo>
                  <a:cubicBezTo>
                    <a:pt x="7721" y="647"/>
                    <a:pt x="7356" y="556"/>
                    <a:pt x="6991" y="434"/>
                  </a:cubicBezTo>
                  <a:cubicBezTo>
                    <a:pt x="6627" y="313"/>
                    <a:pt x="6262" y="161"/>
                    <a:pt x="5867" y="100"/>
                  </a:cubicBezTo>
                  <a:cubicBezTo>
                    <a:pt x="5544" y="50"/>
                    <a:pt x="5222" y="1"/>
                    <a:pt x="49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-1725511" y="3714175"/>
              <a:ext cx="37300" cy="37884"/>
            </a:xfrm>
            <a:custGeom>
              <a:avLst/>
              <a:gdLst/>
              <a:ahLst/>
              <a:cxnLst/>
              <a:rect l="l" t="t" r="r" b="b"/>
              <a:pathLst>
                <a:path w="1916" h="1946" extrusionOk="0">
                  <a:moveTo>
                    <a:pt x="943" y="0"/>
                  </a:moveTo>
                  <a:cubicBezTo>
                    <a:pt x="426" y="0"/>
                    <a:pt x="1" y="456"/>
                    <a:pt x="1" y="973"/>
                  </a:cubicBezTo>
                  <a:cubicBezTo>
                    <a:pt x="1" y="1520"/>
                    <a:pt x="426" y="1945"/>
                    <a:pt x="943" y="1945"/>
                  </a:cubicBezTo>
                  <a:cubicBezTo>
                    <a:pt x="1490" y="1945"/>
                    <a:pt x="1916" y="1520"/>
                    <a:pt x="1916" y="973"/>
                  </a:cubicBezTo>
                  <a:cubicBezTo>
                    <a:pt x="1916" y="456"/>
                    <a:pt x="1490" y="0"/>
                    <a:pt x="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-1843270" y="3733097"/>
              <a:ext cx="37300" cy="37300"/>
            </a:xfrm>
            <a:custGeom>
              <a:avLst/>
              <a:gdLst/>
              <a:ahLst/>
              <a:cxnLst/>
              <a:rect l="l" t="t" r="r" b="b"/>
              <a:pathLst>
                <a:path w="1916" h="1916" extrusionOk="0">
                  <a:moveTo>
                    <a:pt x="974" y="1"/>
                  </a:moveTo>
                  <a:cubicBezTo>
                    <a:pt x="426" y="1"/>
                    <a:pt x="1" y="426"/>
                    <a:pt x="1" y="973"/>
                  </a:cubicBezTo>
                  <a:cubicBezTo>
                    <a:pt x="1" y="1490"/>
                    <a:pt x="426" y="1916"/>
                    <a:pt x="974" y="1916"/>
                  </a:cubicBezTo>
                  <a:cubicBezTo>
                    <a:pt x="1490" y="1916"/>
                    <a:pt x="1916" y="1490"/>
                    <a:pt x="1916" y="973"/>
                  </a:cubicBezTo>
                  <a:cubicBezTo>
                    <a:pt x="1916" y="426"/>
                    <a:pt x="1490" y="1"/>
                    <a:pt x="9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-1799468" y="3759729"/>
              <a:ext cx="22504" cy="23088"/>
            </a:xfrm>
            <a:custGeom>
              <a:avLst/>
              <a:gdLst/>
              <a:ahLst/>
              <a:cxnLst/>
              <a:rect l="l" t="t" r="r" b="b"/>
              <a:pathLst>
                <a:path w="1156" h="1186" extrusionOk="0">
                  <a:moveTo>
                    <a:pt x="578" y="0"/>
                  </a:moveTo>
                  <a:cubicBezTo>
                    <a:pt x="243" y="0"/>
                    <a:pt x="0" y="274"/>
                    <a:pt x="0" y="578"/>
                  </a:cubicBezTo>
                  <a:cubicBezTo>
                    <a:pt x="0" y="912"/>
                    <a:pt x="243" y="1186"/>
                    <a:pt x="578" y="1186"/>
                  </a:cubicBezTo>
                  <a:cubicBezTo>
                    <a:pt x="912" y="1186"/>
                    <a:pt x="1155" y="912"/>
                    <a:pt x="1155" y="578"/>
                  </a:cubicBezTo>
                  <a:cubicBezTo>
                    <a:pt x="1155" y="274"/>
                    <a:pt x="912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-1776983" y="3707653"/>
              <a:ext cx="18358" cy="18358"/>
            </a:xfrm>
            <a:custGeom>
              <a:avLst/>
              <a:gdLst/>
              <a:ahLst/>
              <a:cxnLst/>
              <a:rect l="l" t="t" r="r" b="b"/>
              <a:pathLst>
                <a:path w="943" h="943" extrusionOk="0">
                  <a:moveTo>
                    <a:pt x="45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56" y="943"/>
                  </a:cubicBezTo>
                  <a:cubicBezTo>
                    <a:pt x="730" y="943"/>
                    <a:pt x="943" y="730"/>
                    <a:pt x="943" y="487"/>
                  </a:cubicBezTo>
                  <a:cubicBezTo>
                    <a:pt x="943" y="213"/>
                    <a:pt x="730" y="1"/>
                    <a:pt x="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-1765147" y="3740787"/>
              <a:ext cx="12440" cy="12459"/>
            </a:xfrm>
            <a:custGeom>
              <a:avLst/>
              <a:gdLst/>
              <a:ahLst/>
              <a:cxnLst/>
              <a:rect l="l" t="t" r="r" b="b"/>
              <a:pathLst>
                <a:path w="639" h="640" extrusionOk="0">
                  <a:moveTo>
                    <a:pt x="335" y="1"/>
                  </a:moveTo>
                  <a:cubicBezTo>
                    <a:pt x="152" y="1"/>
                    <a:pt x="0" y="153"/>
                    <a:pt x="0" y="335"/>
                  </a:cubicBezTo>
                  <a:cubicBezTo>
                    <a:pt x="0" y="518"/>
                    <a:pt x="152" y="639"/>
                    <a:pt x="335" y="639"/>
                  </a:cubicBezTo>
                  <a:cubicBezTo>
                    <a:pt x="517" y="639"/>
                    <a:pt x="638" y="518"/>
                    <a:pt x="638" y="335"/>
                  </a:cubicBezTo>
                  <a:cubicBezTo>
                    <a:pt x="638" y="153"/>
                    <a:pt x="517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-1713090" y="3773920"/>
              <a:ext cx="12459" cy="1245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05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8"/>
                    <a:pt x="153" y="639"/>
                    <a:pt x="305" y="639"/>
                  </a:cubicBezTo>
                  <a:cubicBezTo>
                    <a:pt x="487" y="639"/>
                    <a:pt x="639" y="518"/>
                    <a:pt x="639" y="335"/>
                  </a:cubicBezTo>
                  <a:cubicBezTo>
                    <a:pt x="639" y="153"/>
                    <a:pt x="487" y="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-1819597" y="3702338"/>
              <a:ext cx="12459" cy="12440"/>
            </a:xfrm>
            <a:custGeom>
              <a:avLst/>
              <a:gdLst/>
              <a:ahLst/>
              <a:cxnLst/>
              <a:rect l="l" t="t" r="r" b="b"/>
              <a:pathLst>
                <a:path w="640" h="639" extrusionOk="0">
                  <a:moveTo>
                    <a:pt x="335" y="0"/>
                  </a:moveTo>
                  <a:cubicBezTo>
                    <a:pt x="153" y="0"/>
                    <a:pt x="1" y="152"/>
                    <a:pt x="1" y="334"/>
                  </a:cubicBezTo>
                  <a:cubicBezTo>
                    <a:pt x="1" y="517"/>
                    <a:pt x="153" y="638"/>
                    <a:pt x="335" y="638"/>
                  </a:cubicBezTo>
                  <a:cubicBezTo>
                    <a:pt x="517" y="638"/>
                    <a:pt x="639" y="517"/>
                    <a:pt x="639" y="334"/>
                  </a:cubicBezTo>
                  <a:cubicBezTo>
                    <a:pt x="639" y="152"/>
                    <a:pt x="517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-1752142" y="3762104"/>
              <a:ext cx="18377" cy="18358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87" y="0"/>
                  </a:moveTo>
                  <a:cubicBezTo>
                    <a:pt x="214" y="0"/>
                    <a:pt x="1" y="213"/>
                    <a:pt x="1" y="456"/>
                  </a:cubicBezTo>
                  <a:cubicBezTo>
                    <a:pt x="1" y="730"/>
                    <a:pt x="214" y="942"/>
                    <a:pt x="487" y="942"/>
                  </a:cubicBezTo>
                  <a:cubicBezTo>
                    <a:pt x="730" y="942"/>
                    <a:pt x="943" y="730"/>
                    <a:pt x="943" y="456"/>
                  </a:cubicBezTo>
                  <a:cubicBezTo>
                    <a:pt x="94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-1738534" y="3647304"/>
              <a:ext cx="63931" cy="106526"/>
            </a:xfrm>
            <a:custGeom>
              <a:avLst/>
              <a:gdLst/>
              <a:ahLst/>
              <a:cxnLst/>
              <a:rect l="l" t="t" r="r" b="b"/>
              <a:pathLst>
                <a:path w="3284" h="5472" extrusionOk="0">
                  <a:moveTo>
                    <a:pt x="1734" y="395"/>
                  </a:moveTo>
                  <a:cubicBezTo>
                    <a:pt x="1582" y="183"/>
                    <a:pt x="1399" y="0"/>
                    <a:pt x="1308" y="0"/>
                  </a:cubicBezTo>
                  <a:lnTo>
                    <a:pt x="1" y="0"/>
                  </a:lnTo>
                  <a:cubicBezTo>
                    <a:pt x="427" y="639"/>
                    <a:pt x="700" y="1399"/>
                    <a:pt x="852" y="2189"/>
                  </a:cubicBezTo>
                  <a:cubicBezTo>
                    <a:pt x="1095" y="3253"/>
                    <a:pt x="1156" y="4377"/>
                    <a:pt x="974" y="5472"/>
                  </a:cubicBezTo>
                  <a:cubicBezTo>
                    <a:pt x="1430" y="5441"/>
                    <a:pt x="1885" y="5441"/>
                    <a:pt x="2341" y="5411"/>
                  </a:cubicBezTo>
                  <a:cubicBezTo>
                    <a:pt x="2524" y="5380"/>
                    <a:pt x="2737" y="5411"/>
                    <a:pt x="2919" y="5411"/>
                  </a:cubicBezTo>
                  <a:cubicBezTo>
                    <a:pt x="2919" y="5411"/>
                    <a:pt x="2980" y="5380"/>
                    <a:pt x="3010" y="5380"/>
                  </a:cubicBezTo>
                  <a:cubicBezTo>
                    <a:pt x="3010" y="5289"/>
                    <a:pt x="3132" y="4833"/>
                    <a:pt x="3162" y="4742"/>
                  </a:cubicBezTo>
                  <a:cubicBezTo>
                    <a:pt x="3284" y="3861"/>
                    <a:pt x="3132" y="2918"/>
                    <a:pt x="2767" y="2098"/>
                  </a:cubicBezTo>
                  <a:cubicBezTo>
                    <a:pt x="2585" y="1672"/>
                    <a:pt x="2372" y="1277"/>
                    <a:pt x="2098" y="912"/>
                  </a:cubicBezTo>
                  <a:cubicBezTo>
                    <a:pt x="2037" y="821"/>
                    <a:pt x="1885" y="608"/>
                    <a:pt x="1734" y="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-1917227" y="3391092"/>
              <a:ext cx="12440" cy="1024283"/>
            </a:xfrm>
            <a:custGeom>
              <a:avLst/>
              <a:gdLst/>
              <a:ahLst/>
              <a:cxnLst/>
              <a:rect l="l" t="t" r="r" b="b"/>
              <a:pathLst>
                <a:path w="639" h="52615" extrusionOk="0">
                  <a:moveTo>
                    <a:pt x="0" y="334"/>
                  </a:moveTo>
                  <a:lnTo>
                    <a:pt x="0" y="52615"/>
                  </a:lnTo>
                  <a:lnTo>
                    <a:pt x="639" y="52615"/>
                  </a:lnTo>
                  <a:lnTo>
                    <a:pt x="639" y="334"/>
                  </a:lnTo>
                  <a:cubicBezTo>
                    <a:pt x="639" y="152"/>
                    <a:pt x="487" y="0"/>
                    <a:pt x="304" y="0"/>
                  </a:cubicBezTo>
                  <a:cubicBezTo>
                    <a:pt x="122" y="0"/>
                    <a:pt x="0" y="152"/>
                    <a:pt x="0" y="3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-1917227" y="3581620"/>
              <a:ext cx="246186" cy="11252"/>
            </a:xfrm>
            <a:custGeom>
              <a:avLst/>
              <a:gdLst/>
              <a:ahLst/>
              <a:cxnLst/>
              <a:rect l="l" t="t" r="r" b="b"/>
              <a:pathLst>
                <a:path w="12646" h="578" extrusionOk="0">
                  <a:moveTo>
                    <a:pt x="0" y="578"/>
                  </a:moveTo>
                  <a:lnTo>
                    <a:pt x="12341" y="578"/>
                  </a:lnTo>
                  <a:cubicBezTo>
                    <a:pt x="12523" y="578"/>
                    <a:pt x="12645" y="456"/>
                    <a:pt x="12645" y="274"/>
                  </a:cubicBezTo>
                  <a:lnTo>
                    <a:pt x="12645" y="274"/>
                  </a:lnTo>
                  <a:cubicBezTo>
                    <a:pt x="12645" y="122"/>
                    <a:pt x="12523" y="0"/>
                    <a:pt x="123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-1937940" y="3561491"/>
              <a:ext cx="51511" cy="51511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" y="1338"/>
                  </a:moveTo>
                  <a:cubicBezTo>
                    <a:pt x="1" y="2068"/>
                    <a:pt x="609" y="2645"/>
                    <a:pt x="1338" y="2645"/>
                  </a:cubicBezTo>
                  <a:cubicBezTo>
                    <a:pt x="2068" y="2645"/>
                    <a:pt x="2645" y="2068"/>
                    <a:pt x="2645" y="1338"/>
                  </a:cubicBezTo>
                  <a:cubicBezTo>
                    <a:pt x="2645" y="609"/>
                    <a:pt x="2068" y="1"/>
                    <a:pt x="1338" y="1"/>
                  </a:cubicBezTo>
                  <a:cubicBezTo>
                    <a:pt x="609" y="1"/>
                    <a:pt x="1" y="609"/>
                    <a:pt x="1" y="1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-1917227" y="4232516"/>
              <a:ext cx="246186" cy="11272"/>
            </a:xfrm>
            <a:custGeom>
              <a:avLst/>
              <a:gdLst/>
              <a:ahLst/>
              <a:cxnLst/>
              <a:rect l="l" t="t" r="r" b="b"/>
              <a:pathLst>
                <a:path w="12646" h="579" extrusionOk="0">
                  <a:moveTo>
                    <a:pt x="0" y="578"/>
                  </a:moveTo>
                  <a:lnTo>
                    <a:pt x="12341" y="578"/>
                  </a:lnTo>
                  <a:cubicBezTo>
                    <a:pt x="12523" y="578"/>
                    <a:pt x="12645" y="456"/>
                    <a:pt x="12645" y="274"/>
                  </a:cubicBezTo>
                  <a:lnTo>
                    <a:pt x="12645" y="274"/>
                  </a:lnTo>
                  <a:cubicBezTo>
                    <a:pt x="12645" y="122"/>
                    <a:pt x="12523" y="1"/>
                    <a:pt x="1234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-1937940" y="4212406"/>
              <a:ext cx="51511" cy="51492"/>
            </a:xfrm>
            <a:custGeom>
              <a:avLst/>
              <a:gdLst/>
              <a:ahLst/>
              <a:cxnLst/>
              <a:rect l="l" t="t" r="r" b="b"/>
              <a:pathLst>
                <a:path w="2646" h="2645" extrusionOk="0">
                  <a:moveTo>
                    <a:pt x="1" y="1337"/>
                  </a:moveTo>
                  <a:cubicBezTo>
                    <a:pt x="1" y="2067"/>
                    <a:pt x="609" y="2644"/>
                    <a:pt x="1338" y="2644"/>
                  </a:cubicBezTo>
                  <a:cubicBezTo>
                    <a:pt x="2068" y="2644"/>
                    <a:pt x="2645" y="2067"/>
                    <a:pt x="2645" y="1337"/>
                  </a:cubicBezTo>
                  <a:cubicBezTo>
                    <a:pt x="2645" y="608"/>
                    <a:pt x="2068" y="0"/>
                    <a:pt x="1338" y="0"/>
                  </a:cubicBezTo>
                  <a:cubicBezTo>
                    <a:pt x="609" y="0"/>
                    <a:pt x="1" y="608"/>
                    <a:pt x="1" y="1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-2062785" y="4360320"/>
              <a:ext cx="462158" cy="55054"/>
            </a:xfrm>
            <a:custGeom>
              <a:avLst/>
              <a:gdLst/>
              <a:ahLst/>
              <a:cxnLst/>
              <a:rect l="l" t="t" r="r" b="b"/>
              <a:pathLst>
                <a:path w="23740" h="2828" extrusionOk="0">
                  <a:moveTo>
                    <a:pt x="23739" y="2828"/>
                  </a:moveTo>
                  <a:lnTo>
                    <a:pt x="0" y="2828"/>
                  </a:lnTo>
                  <a:cubicBezTo>
                    <a:pt x="0" y="2037"/>
                    <a:pt x="304" y="1338"/>
                    <a:pt x="821" y="822"/>
                  </a:cubicBezTo>
                  <a:cubicBezTo>
                    <a:pt x="1338" y="305"/>
                    <a:pt x="2037" y="1"/>
                    <a:pt x="2827" y="1"/>
                  </a:cubicBezTo>
                  <a:lnTo>
                    <a:pt x="20912" y="1"/>
                  </a:lnTo>
                  <a:cubicBezTo>
                    <a:pt x="22463" y="1"/>
                    <a:pt x="23739" y="1278"/>
                    <a:pt x="23739" y="28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-2159247" y="4049074"/>
              <a:ext cx="259190" cy="366904"/>
            </a:xfrm>
            <a:custGeom>
              <a:avLst/>
              <a:gdLst/>
              <a:ahLst/>
              <a:cxnLst/>
              <a:rect l="l" t="t" r="r" b="b"/>
              <a:pathLst>
                <a:path w="13314" h="18847" extrusionOk="0">
                  <a:moveTo>
                    <a:pt x="13284" y="16566"/>
                  </a:moveTo>
                  <a:cubicBezTo>
                    <a:pt x="13253" y="17114"/>
                    <a:pt x="13132" y="17661"/>
                    <a:pt x="12767" y="18086"/>
                  </a:cubicBezTo>
                  <a:cubicBezTo>
                    <a:pt x="12402" y="18573"/>
                    <a:pt x="11825" y="18755"/>
                    <a:pt x="11247" y="18785"/>
                  </a:cubicBezTo>
                  <a:cubicBezTo>
                    <a:pt x="10487" y="18846"/>
                    <a:pt x="9697" y="18816"/>
                    <a:pt x="8907" y="18816"/>
                  </a:cubicBezTo>
                  <a:cubicBezTo>
                    <a:pt x="8147" y="18816"/>
                    <a:pt x="7387" y="18785"/>
                    <a:pt x="6627" y="18755"/>
                  </a:cubicBezTo>
                  <a:cubicBezTo>
                    <a:pt x="5867" y="18785"/>
                    <a:pt x="5107" y="18816"/>
                    <a:pt x="4347" y="18816"/>
                  </a:cubicBezTo>
                  <a:cubicBezTo>
                    <a:pt x="3587" y="18816"/>
                    <a:pt x="2797" y="18846"/>
                    <a:pt x="2007" y="18785"/>
                  </a:cubicBezTo>
                  <a:cubicBezTo>
                    <a:pt x="1429" y="18755"/>
                    <a:pt x="882" y="18573"/>
                    <a:pt x="487" y="18086"/>
                  </a:cubicBezTo>
                  <a:cubicBezTo>
                    <a:pt x="153" y="17661"/>
                    <a:pt x="1" y="17114"/>
                    <a:pt x="1" y="16566"/>
                  </a:cubicBezTo>
                  <a:lnTo>
                    <a:pt x="1" y="16475"/>
                  </a:lnTo>
                  <a:cubicBezTo>
                    <a:pt x="1" y="15138"/>
                    <a:pt x="578" y="13892"/>
                    <a:pt x="1125" y="12706"/>
                  </a:cubicBezTo>
                  <a:cubicBezTo>
                    <a:pt x="1247" y="12463"/>
                    <a:pt x="1368" y="12190"/>
                    <a:pt x="1490" y="11946"/>
                  </a:cubicBezTo>
                  <a:cubicBezTo>
                    <a:pt x="2280" y="10335"/>
                    <a:pt x="3162" y="8785"/>
                    <a:pt x="4104" y="7235"/>
                  </a:cubicBezTo>
                  <a:cubicBezTo>
                    <a:pt x="4651" y="6293"/>
                    <a:pt x="4925" y="5229"/>
                    <a:pt x="4925" y="4135"/>
                  </a:cubicBezTo>
                  <a:cubicBezTo>
                    <a:pt x="4925" y="2433"/>
                    <a:pt x="4925" y="31"/>
                    <a:pt x="4925" y="31"/>
                  </a:cubicBezTo>
                  <a:cubicBezTo>
                    <a:pt x="4925" y="31"/>
                    <a:pt x="4925" y="1"/>
                    <a:pt x="4925" y="1"/>
                  </a:cubicBezTo>
                  <a:lnTo>
                    <a:pt x="8329" y="1"/>
                  </a:lnTo>
                  <a:lnTo>
                    <a:pt x="8329" y="1"/>
                  </a:lnTo>
                  <a:lnTo>
                    <a:pt x="8329" y="4135"/>
                  </a:lnTo>
                  <a:cubicBezTo>
                    <a:pt x="8329" y="5229"/>
                    <a:pt x="8633" y="6293"/>
                    <a:pt x="9180" y="7235"/>
                  </a:cubicBezTo>
                  <a:cubicBezTo>
                    <a:pt x="9211" y="7265"/>
                    <a:pt x="9211" y="7265"/>
                    <a:pt x="9211" y="7265"/>
                  </a:cubicBezTo>
                  <a:cubicBezTo>
                    <a:pt x="10244" y="9028"/>
                    <a:pt x="11277" y="10822"/>
                    <a:pt x="12129" y="12706"/>
                  </a:cubicBezTo>
                  <a:cubicBezTo>
                    <a:pt x="12220" y="12889"/>
                    <a:pt x="12311" y="13071"/>
                    <a:pt x="12402" y="13253"/>
                  </a:cubicBezTo>
                  <a:cubicBezTo>
                    <a:pt x="12858" y="14287"/>
                    <a:pt x="13314" y="15411"/>
                    <a:pt x="13284" y="165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-2150369" y="4246728"/>
              <a:ext cx="242623" cy="160957"/>
            </a:xfrm>
            <a:custGeom>
              <a:avLst/>
              <a:gdLst/>
              <a:ahLst/>
              <a:cxnLst/>
              <a:rect l="l" t="t" r="r" b="b"/>
              <a:pathLst>
                <a:path w="12463" h="8268" extrusionOk="0">
                  <a:moveTo>
                    <a:pt x="2493" y="0"/>
                  </a:moveTo>
                  <a:cubicBezTo>
                    <a:pt x="2128" y="638"/>
                    <a:pt x="1764" y="1307"/>
                    <a:pt x="1460" y="1976"/>
                  </a:cubicBezTo>
                  <a:cubicBezTo>
                    <a:pt x="1338" y="2219"/>
                    <a:pt x="1216" y="2462"/>
                    <a:pt x="1095" y="2736"/>
                  </a:cubicBezTo>
                  <a:lnTo>
                    <a:pt x="1064" y="2796"/>
                  </a:lnTo>
                  <a:cubicBezTo>
                    <a:pt x="548" y="3921"/>
                    <a:pt x="1" y="5106"/>
                    <a:pt x="1" y="6322"/>
                  </a:cubicBezTo>
                  <a:lnTo>
                    <a:pt x="1" y="6413"/>
                  </a:lnTo>
                  <a:cubicBezTo>
                    <a:pt x="1" y="6748"/>
                    <a:pt x="92" y="7295"/>
                    <a:pt x="396" y="7690"/>
                  </a:cubicBezTo>
                  <a:cubicBezTo>
                    <a:pt x="669" y="7994"/>
                    <a:pt x="1034" y="8176"/>
                    <a:pt x="1642" y="8207"/>
                  </a:cubicBezTo>
                  <a:cubicBezTo>
                    <a:pt x="1946" y="8237"/>
                    <a:pt x="2280" y="8268"/>
                    <a:pt x="2706" y="8268"/>
                  </a:cubicBezTo>
                  <a:cubicBezTo>
                    <a:pt x="2979" y="8268"/>
                    <a:pt x="3222" y="8268"/>
                    <a:pt x="3496" y="8237"/>
                  </a:cubicBezTo>
                  <a:lnTo>
                    <a:pt x="3922" y="8237"/>
                  </a:lnTo>
                  <a:cubicBezTo>
                    <a:pt x="4651" y="8237"/>
                    <a:pt x="5381" y="8207"/>
                    <a:pt x="6201" y="8176"/>
                  </a:cubicBezTo>
                  <a:lnTo>
                    <a:pt x="6232" y="8176"/>
                  </a:lnTo>
                  <a:cubicBezTo>
                    <a:pt x="7052" y="8207"/>
                    <a:pt x="7782" y="8237"/>
                    <a:pt x="8511" y="8237"/>
                  </a:cubicBezTo>
                  <a:lnTo>
                    <a:pt x="8967" y="8237"/>
                  </a:lnTo>
                  <a:cubicBezTo>
                    <a:pt x="9210" y="8268"/>
                    <a:pt x="9454" y="8268"/>
                    <a:pt x="9727" y="8268"/>
                  </a:cubicBezTo>
                  <a:cubicBezTo>
                    <a:pt x="10153" y="8268"/>
                    <a:pt x="10487" y="8237"/>
                    <a:pt x="10821" y="8207"/>
                  </a:cubicBezTo>
                  <a:cubicBezTo>
                    <a:pt x="11399" y="8176"/>
                    <a:pt x="11794" y="7994"/>
                    <a:pt x="12037" y="7690"/>
                  </a:cubicBezTo>
                  <a:cubicBezTo>
                    <a:pt x="12341" y="7295"/>
                    <a:pt x="12432" y="6748"/>
                    <a:pt x="12432" y="6383"/>
                  </a:cubicBezTo>
                  <a:cubicBezTo>
                    <a:pt x="12463" y="5289"/>
                    <a:pt x="12007" y="4195"/>
                    <a:pt x="11581" y="3283"/>
                  </a:cubicBezTo>
                  <a:cubicBezTo>
                    <a:pt x="11551" y="3161"/>
                    <a:pt x="11490" y="3040"/>
                    <a:pt x="11429" y="2948"/>
                  </a:cubicBezTo>
                  <a:cubicBezTo>
                    <a:pt x="11399" y="2857"/>
                    <a:pt x="11369" y="2796"/>
                    <a:pt x="11338" y="2736"/>
                  </a:cubicBezTo>
                  <a:cubicBezTo>
                    <a:pt x="11034" y="2097"/>
                    <a:pt x="10730" y="1459"/>
                    <a:pt x="10396" y="851"/>
                  </a:cubicBezTo>
                  <a:lnTo>
                    <a:pt x="10365" y="851"/>
                  </a:lnTo>
                  <a:cubicBezTo>
                    <a:pt x="10053" y="1014"/>
                    <a:pt x="9729" y="1086"/>
                    <a:pt x="9403" y="1086"/>
                  </a:cubicBezTo>
                  <a:cubicBezTo>
                    <a:pt x="9000" y="1086"/>
                    <a:pt x="8594" y="975"/>
                    <a:pt x="8207" y="790"/>
                  </a:cubicBezTo>
                  <a:cubicBezTo>
                    <a:pt x="7812" y="608"/>
                    <a:pt x="7447" y="304"/>
                    <a:pt x="6992" y="274"/>
                  </a:cubicBezTo>
                  <a:cubicBezTo>
                    <a:pt x="6941" y="266"/>
                    <a:pt x="6890" y="263"/>
                    <a:pt x="6839" y="263"/>
                  </a:cubicBezTo>
                  <a:cubicBezTo>
                    <a:pt x="6459" y="263"/>
                    <a:pt x="6067" y="447"/>
                    <a:pt x="5745" y="608"/>
                  </a:cubicBezTo>
                  <a:cubicBezTo>
                    <a:pt x="5289" y="821"/>
                    <a:pt x="4864" y="1033"/>
                    <a:pt x="4378" y="1094"/>
                  </a:cubicBezTo>
                  <a:cubicBezTo>
                    <a:pt x="4302" y="1103"/>
                    <a:pt x="4228" y="1107"/>
                    <a:pt x="4155" y="1107"/>
                  </a:cubicBezTo>
                  <a:cubicBezTo>
                    <a:pt x="3729" y="1107"/>
                    <a:pt x="3347" y="959"/>
                    <a:pt x="3010" y="699"/>
                  </a:cubicBezTo>
                  <a:cubicBezTo>
                    <a:pt x="2797" y="486"/>
                    <a:pt x="2615" y="243"/>
                    <a:pt x="2493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-2147410" y="4255001"/>
              <a:ext cx="237309" cy="147369"/>
            </a:xfrm>
            <a:custGeom>
              <a:avLst/>
              <a:gdLst/>
              <a:ahLst/>
              <a:cxnLst/>
              <a:rect l="l" t="t" r="r" b="b"/>
              <a:pathLst>
                <a:path w="12190" h="7570" extrusionOk="0">
                  <a:moveTo>
                    <a:pt x="2341" y="1"/>
                  </a:moveTo>
                  <a:cubicBezTo>
                    <a:pt x="2007" y="639"/>
                    <a:pt x="1672" y="1247"/>
                    <a:pt x="1338" y="1885"/>
                  </a:cubicBezTo>
                  <a:cubicBezTo>
                    <a:pt x="1247" y="2098"/>
                    <a:pt x="1125" y="2311"/>
                    <a:pt x="1004" y="2584"/>
                  </a:cubicBezTo>
                  <a:lnTo>
                    <a:pt x="1004" y="2615"/>
                  </a:lnTo>
                  <a:cubicBezTo>
                    <a:pt x="487" y="3678"/>
                    <a:pt x="1" y="4742"/>
                    <a:pt x="31" y="5837"/>
                  </a:cubicBezTo>
                  <a:lnTo>
                    <a:pt x="31" y="5928"/>
                  </a:lnTo>
                  <a:cubicBezTo>
                    <a:pt x="61" y="6232"/>
                    <a:pt x="153" y="6718"/>
                    <a:pt x="456" y="7052"/>
                  </a:cubicBezTo>
                  <a:cubicBezTo>
                    <a:pt x="730" y="7326"/>
                    <a:pt x="1095" y="7478"/>
                    <a:pt x="1672" y="7539"/>
                  </a:cubicBezTo>
                  <a:cubicBezTo>
                    <a:pt x="1976" y="7569"/>
                    <a:pt x="2311" y="7569"/>
                    <a:pt x="2706" y="7569"/>
                  </a:cubicBezTo>
                  <a:lnTo>
                    <a:pt x="3435" y="7569"/>
                  </a:lnTo>
                  <a:cubicBezTo>
                    <a:pt x="3587" y="7569"/>
                    <a:pt x="3739" y="7569"/>
                    <a:pt x="3891" y="7539"/>
                  </a:cubicBezTo>
                  <a:cubicBezTo>
                    <a:pt x="4590" y="7539"/>
                    <a:pt x="5289" y="7539"/>
                    <a:pt x="6080" y="7508"/>
                  </a:cubicBezTo>
                  <a:lnTo>
                    <a:pt x="6110" y="7508"/>
                  </a:lnTo>
                  <a:cubicBezTo>
                    <a:pt x="6870" y="7539"/>
                    <a:pt x="7599" y="7539"/>
                    <a:pt x="8299" y="7539"/>
                  </a:cubicBezTo>
                  <a:cubicBezTo>
                    <a:pt x="8451" y="7569"/>
                    <a:pt x="8572" y="7569"/>
                    <a:pt x="8724" y="7569"/>
                  </a:cubicBezTo>
                  <a:lnTo>
                    <a:pt x="9454" y="7569"/>
                  </a:lnTo>
                  <a:cubicBezTo>
                    <a:pt x="9879" y="7569"/>
                    <a:pt x="10213" y="7569"/>
                    <a:pt x="10517" y="7539"/>
                  </a:cubicBezTo>
                  <a:cubicBezTo>
                    <a:pt x="11095" y="7478"/>
                    <a:pt x="11460" y="7326"/>
                    <a:pt x="11703" y="7052"/>
                  </a:cubicBezTo>
                  <a:cubicBezTo>
                    <a:pt x="12037" y="6718"/>
                    <a:pt x="12128" y="6232"/>
                    <a:pt x="12128" y="5928"/>
                  </a:cubicBezTo>
                  <a:cubicBezTo>
                    <a:pt x="12189" y="4925"/>
                    <a:pt x="11794" y="3922"/>
                    <a:pt x="11399" y="3071"/>
                  </a:cubicBezTo>
                  <a:cubicBezTo>
                    <a:pt x="11338" y="2979"/>
                    <a:pt x="11308" y="2888"/>
                    <a:pt x="11247" y="2767"/>
                  </a:cubicBezTo>
                  <a:cubicBezTo>
                    <a:pt x="11217" y="2706"/>
                    <a:pt x="11186" y="2645"/>
                    <a:pt x="11156" y="2584"/>
                  </a:cubicBezTo>
                  <a:cubicBezTo>
                    <a:pt x="10882" y="1976"/>
                    <a:pt x="10578" y="1399"/>
                    <a:pt x="10274" y="821"/>
                  </a:cubicBezTo>
                  <a:lnTo>
                    <a:pt x="10244" y="821"/>
                  </a:lnTo>
                  <a:cubicBezTo>
                    <a:pt x="9919" y="977"/>
                    <a:pt x="9581" y="1047"/>
                    <a:pt x="9242" y="1047"/>
                  </a:cubicBezTo>
                  <a:cubicBezTo>
                    <a:pt x="8852" y="1047"/>
                    <a:pt x="8460" y="954"/>
                    <a:pt x="8086" y="791"/>
                  </a:cubicBezTo>
                  <a:cubicBezTo>
                    <a:pt x="7691" y="608"/>
                    <a:pt x="7326" y="305"/>
                    <a:pt x="6870" y="274"/>
                  </a:cubicBezTo>
                  <a:cubicBezTo>
                    <a:pt x="6833" y="271"/>
                    <a:pt x="6796" y="270"/>
                    <a:pt x="6759" y="270"/>
                  </a:cubicBezTo>
                  <a:cubicBezTo>
                    <a:pt x="6366" y="270"/>
                    <a:pt x="5957" y="411"/>
                    <a:pt x="5624" y="578"/>
                  </a:cubicBezTo>
                  <a:cubicBezTo>
                    <a:pt x="5168" y="791"/>
                    <a:pt x="4742" y="1004"/>
                    <a:pt x="4226" y="1064"/>
                  </a:cubicBezTo>
                  <a:cubicBezTo>
                    <a:pt x="4155" y="1073"/>
                    <a:pt x="4084" y="1078"/>
                    <a:pt x="4015" y="1078"/>
                  </a:cubicBezTo>
                  <a:cubicBezTo>
                    <a:pt x="3607" y="1078"/>
                    <a:pt x="3226" y="929"/>
                    <a:pt x="2888" y="669"/>
                  </a:cubicBezTo>
                  <a:cubicBezTo>
                    <a:pt x="2645" y="487"/>
                    <a:pt x="2463" y="274"/>
                    <a:pt x="2341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-2072266" y="4031339"/>
              <a:ext cx="85832" cy="17754"/>
            </a:xfrm>
            <a:custGeom>
              <a:avLst/>
              <a:gdLst/>
              <a:ahLst/>
              <a:cxnLst/>
              <a:rect l="l" t="t" r="r" b="b"/>
              <a:pathLst>
                <a:path w="4409" h="912" extrusionOk="0">
                  <a:moveTo>
                    <a:pt x="3952" y="912"/>
                  </a:moveTo>
                  <a:lnTo>
                    <a:pt x="457" y="912"/>
                  </a:lnTo>
                  <a:cubicBezTo>
                    <a:pt x="214" y="912"/>
                    <a:pt x="1" y="699"/>
                    <a:pt x="1" y="456"/>
                  </a:cubicBezTo>
                  <a:lnTo>
                    <a:pt x="1" y="456"/>
                  </a:lnTo>
                  <a:cubicBezTo>
                    <a:pt x="1" y="213"/>
                    <a:pt x="214" y="0"/>
                    <a:pt x="457" y="0"/>
                  </a:cubicBezTo>
                  <a:lnTo>
                    <a:pt x="3952" y="0"/>
                  </a:lnTo>
                  <a:cubicBezTo>
                    <a:pt x="4195" y="0"/>
                    <a:pt x="4408" y="213"/>
                    <a:pt x="4408" y="456"/>
                  </a:cubicBezTo>
                  <a:lnTo>
                    <a:pt x="4408" y="456"/>
                  </a:lnTo>
                  <a:cubicBezTo>
                    <a:pt x="4408" y="699"/>
                    <a:pt x="4195" y="912"/>
                    <a:pt x="3952" y="9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-1988828" y="4296428"/>
              <a:ext cx="38487" cy="37884"/>
            </a:xfrm>
            <a:custGeom>
              <a:avLst/>
              <a:gdLst/>
              <a:ahLst/>
              <a:cxnLst/>
              <a:rect l="l" t="t" r="r" b="b"/>
              <a:pathLst>
                <a:path w="1977" h="1946" extrusionOk="0">
                  <a:moveTo>
                    <a:pt x="1004" y="0"/>
                  </a:moveTo>
                  <a:cubicBezTo>
                    <a:pt x="457" y="0"/>
                    <a:pt x="1" y="426"/>
                    <a:pt x="1" y="973"/>
                  </a:cubicBezTo>
                  <a:cubicBezTo>
                    <a:pt x="1" y="1520"/>
                    <a:pt x="457" y="1946"/>
                    <a:pt x="1004" y="1946"/>
                  </a:cubicBezTo>
                  <a:cubicBezTo>
                    <a:pt x="1551" y="1946"/>
                    <a:pt x="1976" y="1520"/>
                    <a:pt x="1976" y="973"/>
                  </a:cubicBezTo>
                  <a:cubicBezTo>
                    <a:pt x="1976" y="426"/>
                    <a:pt x="1551" y="0"/>
                    <a:pt x="1004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-2108359" y="4315351"/>
              <a:ext cx="38487" cy="38487"/>
            </a:xfrm>
            <a:custGeom>
              <a:avLst/>
              <a:gdLst/>
              <a:ahLst/>
              <a:cxnLst/>
              <a:rect l="l" t="t" r="r" b="b"/>
              <a:pathLst>
                <a:path w="1977" h="1977" extrusionOk="0">
                  <a:moveTo>
                    <a:pt x="973" y="1"/>
                  </a:moveTo>
                  <a:cubicBezTo>
                    <a:pt x="426" y="1"/>
                    <a:pt x="1" y="457"/>
                    <a:pt x="1" y="974"/>
                  </a:cubicBezTo>
                  <a:cubicBezTo>
                    <a:pt x="1" y="1521"/>
                    <a:pt x="426" y="1977"/>
                    <a:pt x="973" y="1977"/>
                  </a:cubicBezTo>
                  <a:cubicBezTo>
                    <a:pt x="1520" y="1977"/>
                    <a:pt x="1976" y="1521"/>
                    <a:pt x="1976" y="974"/>
                  </a:cubicBezTo>
                  <a:cubicBezTo>
                    <a:pt x="1976" y="457"/>
                    <a:pt x="1520" y="1"/>
                    <a:pt x="973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-2063973" y="4342586"/>
              <a:ext cx="23088" cy="23088"/>
            </a:xfrm>
            <a:custGeom>
              <a:avLst/>
              <a:gdLst/>
              <a:ahLst/>
              <a:cxnLst/>
              <a:rect l="l" t="t" r="r" b="b"/>
              <a:pathLst>
                <a:path w="1186" h="1186" extrusionOk="0">
                  <a:moveTo>
                    <a:pt x="608" y="0"/>
                  </a:moveTo>
                  <a:cubicBezTo>
                    <a:pt x="274" y="0"/>
                    <a:pt x="0" y="274"/>
                    <a:pt x="0" y="578"/>
                  </a:cubicBezTo>
                  <a:cubicBezTo>
                    <a:pt x="0" y="912"/>
                    <a:pt x="274" y="1186"/>
                    <a:pt x="608" y="1186"/>
                  </a:cubicBezTo>
                  <a:cubicBezTo>
                    <a:pt x="943" y="1186"/>
                    <a:pt x="1186" y="912"/>
                    <a:pt x="1186" y="578"/>
                  </a:cubicBezTo>
                  <a:cubicBezTo>
                    <a:pt x="1186" y="274"/>
                    <a:pt x="943" y="0"/>
                    <a:pt x="60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-2040904" y="4289907"/>
              <a:ext cx="18961" cy="18377"/>
            </a:xfrm>
            <a:custGeom>
              <a:avLst/>
              <a:gdLst/>
              <a:ahLst/>
              <a:cxnLst/>
              <a:rect l="l" t="t" r="r" b="b"/>
              <a:pathLst>
                <a:path w="974" h="944" extrusionOk="0">
                  <a:moveTo>
                    <a:pt x="487" y="1"/>
                  </a:moveTo>
                  <a:cubicBezTo>
                    <a:pt x="214" y="1"/>
                    <a:pt x="1" y="214"/>
                    <a:pt x="1" y="457"/>
                  </a:cubicBezTo>
                  <a:cubicBezTo>
                    <a:pt x="1" y="730"/>
                    <a:pt x="214" y="943"/>
                    <a:pt x="487" y="943"/>
                  </a:cubicBezTo>
                  <a:cubicBezTo>
                    <a:pt x="761" y="943"/>
                    <a:pt x="973" y="730"/>
                    <a:pt x="973" y="45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-2028464" y="4323644"/>
              <a:ext cx="12440" cy="12440"/>
            </a:xfrm>
            <a:custGeom>
              <a:avLst/>
              <a:gdLst/>
              <a:ahLst/>
              <a:cxnLst/>
              <a:rect l="l" t="t" r="r" b="b"/>
              <a:pathLst>
                <a:path w="639" h="639" extrusionOk="0">
                  <a:moveTo>
                    <a:pt x="334" y="0"/>
                  </a:moveTo>
                  <a:cubicBezTo>
                    <a:pt x="152" y="0"/>
                    <a:pt x="0" y="122"/>
                    <a:pt x="0" y="304"/>
                  </a:cubicBezTo>
                  <a:cubicBezTo>
                    <a:pt x="0" y="487"/>
                    <a:pt x="152" y="639"/>
                    <a:pt x="334" y="639"/>
                  </a:cubicBezTo>
                  <a:cubicBezTo>
                    <a:pt x="517" y="639"/>
                    <a:pt x="638" y="487"/>
                    <a:pt x="638" y="304"/>
                  </a:cubicBezTo>
                  <a:cubicBezTo>
                    <a:pt x="638" y="122"/>
                    <a:pt x="517" y="0"/>
                    <a:pt x="334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-1975804" y="4357361"/>
              <a:ext cx="12440" cy="12459"/>
            </a:xfrm>
            <a:custGeom>
              <a:avLst/>
              <a:gdLst/>
              <a:ahLst/>
              <a:cxnLst/>
              <a:rect l="l" t="t" r="r" b="b"/>
              <a:pathLst>
                <a:path w="639" h="640" extrusionOk="0">
                  <a:moveTo>
                    <a:pt x="335" y="1"/>
                  </a:moveTo>
                  <a:cubicBezTo>
                    <a:pt x="152" y="1"/>
                    <a:pt x="0" y="123"/>
                    <a:pt x="0" y="305"/>
                  </a:cubicBezTo>
                  <a:cubicBezTo>
                    <a:pt x="0" y="487"/>
                    <a:pt x="152" y="639"/>
                    <a:pt x="335" y="639"/>
                  </a:cubicBezTo>
                  <a:cubicBezTo>
                    <a:pt x="517" y="639"/>
                    <a:pt x="639" y="487"/>
                    <a:pt x="639" y="305"/>
                  </a:cubicBezTo>
                  <a:cubicBezTo>
                    <a:pt x="639" y="123"/>
                    <a:pt x="517" y="1"/>
                    <a:pt x="335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-2084102" y="4284592"/>
              <a:ext cx="13043" cy="12440"/>
            </a:xfrm>
            <a:custGeom>
              <a:avLst/>
              <a:gdLst/>
              <a:ahLst/>
              <a:cxnLst/>
              <a:rect l="l" t="t" r="r" b="b"/>
              <a:pathLst>
                <a:path w="670" h="639" extrusionOk="0">
                  <a:moveTo>
                    <a:pt x="335" y="0"/>
                  </a:moveTo>
                  <a:cubicBezTo>
                    <a:pt x="153" y="0"/>
                    <a:pt x="1" y="122"/>
                    <a:pt x="1" y="304"/>
                  </a:cubicBezTo>
                  <a:cubicBezTo>
                    <a:pt x="1" y="487"/>
                    <a:pt x="153" y="639"/>
                    <a:pt x="335" y="639"/>
                  </a:cubicBezTo>
                  <a:cubicBezTo>
                    <a:pt x="518" y="639"/>
                    <a:pt x="670" y="487"/>
                    <a:pt x="670" y="304"/>
                  </a:cubicBezTo>
                  <a:cubicBezTo>
                    <a:pt x="670" y="122"/>
                    <a:pt x="518" y="0"/>
                    <a:pt x="335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-2015460" y="4344941"/>
              <a:ext cx="18961" cy="18358"/>
            </a:xfrm>
            <a:custGeom>
              <a:avLst/>
              <a:gdLst/>
              <a:ahLst/>
              <a:cxnLst/>
              <a:rect l="l" t="t" r="r" b="b"/>
              <a:pathLst>
                <a:path w="974" h="943" extrusionOk="0">
                  <a:moveTo>
                    <a:pt x="487" y="1"/>
                  </a:moveTo>
                  <a:cubicBezTo>
                    <a:pt x="214" y="1"/>
                    <a:pt x="1" y="213"/>
                    <a:pt x="1" y="457"/>
                  </a:cubicBezTo>
                  <a:cubicBezTo>
                    <a:pt x="1" y="730"/>
                    <a:pt x="214" y="943"/>
                    <a:pt x="487" y="943"/>
                  </a:cubicBezTo>
                  <a:cubicBezTo>
                    <a:pt x="761" y="943"/>
                    <a:pt x="973" y="730"/>
                    <a:pt x="973" y="45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-2032611" y="4164477"/>
              <a:ext cx="94106" cy="138472"/>
            </a:xfrm>
            <a:custGeom>
              <a:avLst/>
              <a:gdLst/>
              <a:ahLst/>
              <a:cxnLst/>
              <a:rect l="l" t="t" r="r" b="b"/>
              <a:pathLst>
                <a:path w="4834" h="7113" extrusionOk="0">
                  <a:moveTo>
                    <a:pt x="2523" y="7052"/>
                  </a:moveTo>
                  <a:lnTo>
                    <a:pt x="4560" y="7113"/>
                  </a:lnTo>
                  <a:cubicBezTo>
                    <a:pt x="4712" y="7113"/>
                    <a:pt x="4833" y="6930"/>
                    <a:pt x="4772" y="6778"/>
                  </a:cubicBezTo>
                  <a:lnTo>
                    <a:pt x="1824" y="122"/>
                  </a:lnTo>
                  <a:cubicBezTo>
                    <a:pt x="1763" y="61"/>
                    <a:pt x="1702" y="0"/>
                    <a:pt x="1611" y="0"/>
                  </a:cubicBezTo>
                  <a:lnTo>
                    <a:pt x="274" y="0"/>
                  </a:lnTo>
                  <a:cubicBezTo>
                    <a:pt x="122" y="0"/>
                    <a:pt x="0" y="152"/>
                    <a:pt x="61" y="304"/>
                  </a:cubicBezTo>
                  <a:lnTo>
                    <a:pt x="2310" y="6900"/>
                  </a:lnTo>
                  <a:cubicBezTo>
                    <a:pt x="2341" y="6991"/>
                    <a:pt x="2432" y="7052"/>
                    <a:pt x="2523" y="70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-1256850" y="4334876"/>
              <a:ext cx="258003" cy="80498"/>
            </a:xfrm>
            <a:custGeom>
              <a:avLst/>
              <a:gdLst/>
              <a:ahLst/>
              <a:cxnLst/>
              <a:rect l="l" t="t" r="r" b="b"/>
              <a:pathLst>
                <a:path w="13253" h="4135" extrusionOk="0">
                  <a:moveTo>
                    <a:pt x="0" y="1"/>
                  </a:moveTo>
                  <a:lnTo>
                    <a:pt x="0" y="366"/>
                  </a:lnTo>
                  <a:lnTo>
                    <a:pt x="2067" y="4135"/>
                  </a:lnTo>
                  <a:lnTo>
                    <a:pt x="10426" y="4135"/>
                  </a:lnTo>
                  <a:lnTo>
                    <a:pt x="13253" y="275"/>
                  </a:lnTo>
                  <a:lnTo>
                    <a:pt x="13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39"/>
          <p:cNvGrpSpPr/>
          <p:nvPr/>
        </p:nvGrpSpPr>
        <p:grpSpPr>
          <a:xfrm>
            <a:off x="7460588" y="2891925"/>
            <a:ext cx="1279275" cy="2176575"/>
            <a:chOff x="1538775" y="491625"/>
            <a:chExt cx="1279275" cy="2176575"/>
          </a:xfrm>
        </p:grpSpPr>
        <p:sp>
          <p:nvSpPr>
            <p:cNvPr id="1208" name="Google Shape;1208;p39"/>
            <p:cNvSpPr/>
            <p:nvPr/>
          </p:nvSpPr>
          <p:spPr>
            <a:xfrm>
              <a:off x="2110850" y="1223825"/>
              <a:ext cx="135125" cy="321075"/>
            </a:xfrm>
            <a:custGeom>
              <a:avLst/>
              <a:gdLst/>
              <a:ahLst/>
              <a:cxnLst/>
              <a:rect l="l" t="t" r="r" b="b"/>
              <a:pathLst>
                <a:path w="5405" h="12843" extrusionOk="0">
                  <a:moveTo>
                    <a:pt x="2702" y="0"/>
                  </a:moveTo>
                  <a:cubicBezTo>
                    <a:pt x="1201" y="0"/>
                    <a:pt x="0" y="1234"/>
                    <a:pt x="0" y="2702"/>
                  </a:cubicBezTo>
                  <a:lnTo>
                    <a:pt x="0" y="10141"/>
                  </a:lnTo>
                  <a:cubicBezTo>
                    <a:pt x="0" y="11642"/>
                    <a:pt x="1201" y="12843"/>
                    <a:pt x="2702" y="12843"/>
                  </a:cubicBezTo>
                  <a:cubicBezTo>
                    <a:pt x="4203" y="12843"/>
                    <a:pt x="5404" y="11642"/>
                    <a:pt x="5404" y="10141"/>
                  </a:cubicBezTo>
                  <a:lnTo>
                    <a:pt x="5404" y="2702"/>
                  </a:lnTo>
                  <a:cubicBezTo>
                    <a:pt x="5404" y="1234"/>
                    <a:pt x="4203" y="0"/>
                    <a:pt x="270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1967400" y="2156975"/>
              <a:ext cx="88425" cy="451200"/>
            </a:xfrm>
            <a:custGeom>
              <a:avLst/>
              <a:gdLst/>
              <a:ahLst/>
              <a:cxnLst/>
              <a:rect l="l" t="t" r="r" b="b"/>
              <a:pathLst>
                <a:path w="3537" h="18048" extrusionOk="0">
                  <a:moveTo>
                    <a:pt x="1" y="1"/>
                  </a:moveTo>
                  <a:lnTo>
                    <a:pt x="1" y="18047"/>
                  </a:lnTo>
                  <a:lnTo>
                    <a:pt x="3537" y="18047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1916550" y="2064425"/>
              <a:ext cx="190150" cy="185975"/>
            </a:xfrm>
            <a:custGeom>
              <a:avLst/>
              <a:gdLst/>
              <a:ahLst/>
              <a:cxnLst/>
              <a:rect l="l" t="t" r="r" b="b"/>
              <a:pathLst>
                <a:path w="7606" h="7439" extrusionOk="0">
                  <a:moveTo>
                    <a:pt x="3403" y="0"/>
                  </a:moveTo>
                  <a:cubicBezTo>
                    <a:pt x="1535" y="0"/>
                    <a:pt x="0" y="1501"/>
                    <a:pt x="0" y="3369"/>
                  </a:cubicBezTo>
                  <a:lnTo>
                    <a:pt x="0" y="4037"/>
                  </a:lnTo>
                  <a:cubicBezTo>
                    <a:pt x="0" y="5905"/>
                    <a:pt x="1535" y="7439"/>
                    <a:pt x="3403" y="7439"/>
                  </a:cubicBezTo>
                  <a:lnTo>
                    <a:pt x="4236" y="7439"/>
                  </a:lnTo>
                  <a:cubicBezTo>
                    <a:pt x="6104" y="7439"/>
                    <a:pt x="7606" y="5905"/>
                    <a:pt x="7606" y="4037"/>
                  </a:cubicBezTo>
                  <a:lnTo>
                    <a:pt x="7606" y="3369"/>
                  </a:lnTo>
                  <a:cubicBezTo>
                    <a:pt x="7606" y="1501"/>
                    <a:pt x="6104" y="0"/>
                    <a:pt x="4236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1893200" y="2587300"/>
              <a:ext cx="236850" cy="80900"/>
            </a:xfrm>
            <a:custGeom>
              <a:avLst/>
              <a:gdLst/>
              <a:ahLst/>
              <a:cxnLst/>
              <a:rect l="l" t="t" r="r" b="b"/>
              <a:pathLst>
                <a:path w="9474" h="3236" extrusionOk="0">
                  <a:moveTo>
                    <a:pt x="1635" y="0"/>
                  </a:moveTo>
                  <a:cubicBezTo>
                    <a:pt x="734" y="0"/>
                    <a:pt x="0" y="734"/>
                    <a:pt x="0" y="1635"/>
                  </a:cubicBezTo>
                  <a:cubicBezTo>
                    <a:pt x="0" y="2502"/>
                    <a:pt x="734" y="3236"/>
                    <a:pt x="1635" y="3236"/>
                  </a:cubicBezTo>
                  <a:lnTo>
                    <a:pt x="7872" y="3236"/>
                  </a:lnTo>
                  <a:cubicBezTo>
                    <a:pt x="8740" y="3236"/>
                    <a:pt x="9474" y="2502"/>
                    <a:pt x="9474" y="1635"/>
                  </a:cubicBezTo>
                  <a:cubicBezTo>
                    <a:pt x="9474" y="734"/>
                    <a:pt x="8740" y="34"/>
                    <a:pt x="7872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1953225" y="2370475"/>
              <a:ext cx="115950" cy="51725"/>
            </a:xfrm>
            <a:custGeom>
              <a:avLst/>
              <a:gdLst/>
              <a:ahLst/>
              <a:cxnLst/>
              <a:rect l="l" t="t" r="r" b="b"/>
              <a:pathLst>
                <a:path w="4638" h="2069" extrusionOk="0">
                  <a:moveTo>
                    <a:pt x="2302" y="0"/>
                  </a:moveTo>
                  <a:cubicBezTo>
                    <a:pt x="1035" y="0"/>
                    <a:pt x="1" y="467"/>
                    <a:pt x="1" y="1034"/>
                  </a:cubicBezTo>
                  <a:cubicBezTo>
                    <a:pt x="1" y="1602"/>
                    <a:pt x="1035" y="2069"/>
                    <a:pt x="2302" y="2069"/>
                  </a:cubicBezTo>
                  <a:cubicBezTo>
                    <a:pt x="3603" y="2069"/>
                    <a:pt x="4637" y="1602"/>
                    <a:pt x="4637" y="1034"/>
                  </a:cubicBezTo>
                  <a:cubicBezTo>
                    <a:pt x="4637" y="467"/>
                    <a:pt x="3603" y="0"/>
                    <a:pt x="230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2300975" y="2156975"/>
              <a:ext cx="88425" cy="451200"/>
            </a:xfrm>
            <a:custGeom>
              <a:avLst/>
              <a:gdLst/>
              <a:ahLst/>
              <a:cxnLst/>
              <a:rect l="l" t="t" r="r" b="b"/>
              <a:pathLst>
                <a:path w="3537" h="18048" extrusionOk="0">
                  <a:moveTo>
                    <a:pt x="1" y="1"/>
                  </a:moveTo>
                  <a:lnTo>
                    <a:pt x="1" y="18047"/>
                  </a:lnTo>
                  <a:lnTo>
                    <a:pt x="3537" y="18047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9"/>
            <p:cNvSpPr/>
            <p:nvPr/>
          </p:nvSpPr>
          <p:spPr>
            <a:xfrm>
              <a:off x="2250100" y="2064425"/>
              <a:ext cx="190175" cy="185975"/>
            </a:xfrm>
            <a:custGeom>
              <a:avLst/>
              <a:gdLst/>
              <a:ahLst/>
              <a:cxnLst/>
              <a:rect l="l" t="t" r="r" b="b"/>
              <a:pathLst>
                <a:path w="7607" h="7439" extrusionOk="0">
                  <a:moveTo>
                    <a:pt x="3403" y="0"/>
                  </a:moveTo>
                  <a:cubicBezTo>
                    <a:pt x="1535" y="0"/>
                    <a:pt x="1" y="1501"/>
                    <a:pt x="1" y="3369"/>
                  </a:cubicBezTo>
                  <a:lnTo>
                    <a:pt x="1" y="4037"/>
                  </a:lnTo>
                  <a:cubicBezTo>
                    <a:pt x="1" y="5905"/>
                    <a:pt x="1535" y="7439"/>
                    <a:pt x="3403" y="7439"/>
                  </a:cubicBezTo>
                  <a:lnTo>
                    <a:pt x="4237" y="7439"/>
                  </a:lnTo>
                  <a:cubicBezTo>
                    <a:pt x="6105" y="7439"/>
                    <a:pt x="7606" y="5905"/>
                    <a:pt x="7606" y="4037"/>
                  </a:cubicBezTo>
                  <a:lnTo>
                    <a:pt x="7606" y="3369"/>
                  </a:lnTo>
                  <a:cubicBezTo>
                    <a:pt x="7606" y="1501"/>
                    <a:pt x="6105" y="0"/>
                    <a:pt x="4237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9"/>
            <p:cNvSpPr/>
            <p:nvPr/>
          </p:nvSpPr>
          <p:spPr>
            <a:xfrm>
              <a:off x="2226750" y="2587300"/>
              <a:ext cx="236875" cy="80900"/>
            </a:xfrm>
            <a:custGeom>
              <a:avLst/>
              <a:gdLst/>
              <a:ahLst/>
              <a:cxnLst/>
              <a:rect l="l" t="t" r="r" b="b"/>
              <a:pathLst>
                <a:path w="9475" h="3236" extrusionOk="0">
                  <a:moveTo>
                    <a:pt x="1635" y="0"/>
                  </a:moveTo>
                  <a:cubicBezTo>
                    <a:pt x="735" y="0"/>
                    <a:pt x="1" y="734"/>
                    <a:pt x="1" y="1635"/>
                  </a:cubicBezTo>
                  <a:cubicBezTo>
                    <a:pt x="1" y="2502"/>
                    <a:pt x="735" y="3236"/>
                    <a:pt x="1635" y="3236"/>
                  </a:cubicBezTo>
                  <a:lnTo>
                    <a:pt x="7873" y="3236"/>
                  </a:lnTo>
                  <a:cubicBezTo>
                    <a:pt x="8741" y="3236"/>
                    <a:pt x="9474" y="2502"/>
                    <a:pt x="9474" y="1635"/>
                  </a:cubicBezTo>
                  <a:cubicBezTo>
                    <a:pt x="9474" y="734"/>
                    <a:pt x="8741" y="34"/>
                    <a:pt x="7873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2286800" y="2370475"/>
              <a:ext cx="115950" cy="51725"/>
            </a:xfrm>
            <a:custGeom>
              <a:avLst/>
              <a:gdLst/>
              <a:ahLst/>
              <a:cxnLst/>
              <a:rect l="l" t="t" r="r" b="b"/>
              <a:pathLst>
                <a:path w="4638" h="2069" extrusionOk="0">
                  <a:moveTo>
                    <a:pt x="2302" y="0"/>
                  </a:moveTo>
                  <a:cubicBezTo>
                    <a:pt x="1035" y="0"/>
                    <a:pt x="1" y="467"/>
                    <a:pt x="1" y="1034"/>
                  </a:cubicBezTo>
                  <a:cubicBezTo>
                    <a:pt x="1" y="1602"/>
                    <a:pt x="1035" y="2069"/>
                    <a:pt x="2302" y="2069"/>
                  </a:cubicBezTo>
                  <a:cubicBezTo>
                    <a:pt x="3603" y="2069"/>
                    <a:pt x="4637" y="1602"/>
                    <a:pt x="4637" y="1034"/>
                  </a:cubicBezTo>
                  <a:cubicBezTo>
                    <a:pt x="4637" y="467"/>
                    <a:pt x="3603" y="0"/>
                    <a:pt x="230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1538775" y="2027725"/>
              <a:ext cx="156800" cy="77575"/>
            </a:xfrm>
            <a:custGeom>
              <a:avLst/>
              <a:gdLst/>
              <a:ahLst/>
              <a:cxnLst/>
              <a:rect l="l" t="t" r="r" b="b"/>
              <a:pathLst>
                <a:path w="6272" h="3103" fill="none" extrusionOk="0">
                  <a:moveTo>
                    <a:pt x="0" y="3103"/>
                  </a:moveTo>
                  <a:cubicBezTo>
                    <a:pt x="0" y="1402"/>
                    <a:pt x="1401" y="1"/>
                    <a:pt x="3136" y="1"/>
                  </a:cubicBezTo>
                  <a:cubicBezTo>
                    <a:pt x="4870" y="1"/>
                    <a:pt x="6271" y="1402"/>
                    <a:pt x="6271" y="3103"/>
                  </a:cubicBezTo>
                </a:path>
              </a:pathLst>
            </a:custGeom>
            <a:noFill/>
            <a:ln w="31700" cap="flat" cmpd="sng">
              <a:solidFill>
                <a:srgbClr val="FF4B7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1571300" y="1510400"/>
              <a:ext cx="231825" cy="516550"/>
            </a:xfrm>
            <a:custGeom>
              <a:avLst/>
              <a:gdLst/>
              <a:ahLst/>
              <a:cxnLst/>
              <a:rect l="l" t="t" r="r" b="b"/>
              <a:pathLst>
                <a:path w="9273" h="20662" extrusionOk="0">
                  <a:moveTo>
                    <a:pt x="7192" y="0"/>
                  </a:moveTo>
                  <a:cubicBezTo>
                    <a:pt x="5730" y="0"/>
                    <a:pt x="4344" y="531"/>
                    <a:pt x="3269" y="1513"/>
                  </a:cubicBezTo>
                  <a:cubicBezTo>
                    <a:pt x="2135" y="2514"/>
                    <a:pt x="1468" y="3982"/>
                    <a:pt x="1034" y="5383"/>
                  </a:cubicBezTo>
                  <a:cubicBezTo>
                    <a:pt x="67" y="8385"/>
                    <a:pt x="0" y="11687"/>
                    <a:pt x="34" y="14823"/>
                  </a:cubicBezTo>
                  <a:cubicBezTo>
                    <a:pt x="34" y="16224"/>
                    <a:pt x="100" y="17591"/>
                    <a:pt x="100" y="18992"/>
                  </a:cubicBezTo>
                  <a:cubicBezTo>
                    <a:pt x="100" y="19843"/>
                    <a:pt x="838" y="20661"/>
                    <a:pt x="1716" y="20661"/>
                  </a:cubicBezTo>
                  <a:cubicBezTo>
                    <a:pt x="1733" y="20661"/>
                    <a:pt x="1751" y="20661"/>
                    <a:pt x="1768" y="20660"/>
                  </a:cubicBezTo>
                  <a:cubicBezTo>
                    <a:pt x="2669" y="20627"/>
                    <a:pt x="3436" y="19926"/>
                    <a:pt x="3436" y="18992"/>
                  </a:cubicBezTo>
                  <a:cubicBezTo>
                    <a:pt x="3436" y="16424"/>
                    <a:pt x="3303" y="13855"/>
                    <a:pt x="3436" y="11253"/>
                  </a:cubicBezTo>
                  <a:cubicBezTo>
                    <a:pt x="3468" y="10561"/>
                    <a:pt x="3558" y="9868"/>
                    <a:pt x="3625" y="9147"/>
                  </a:cubicBezTo>
                  <a:lnTo>
                    <a:pt x="3625" y="9147"/>
                  </a:lnTo>
                  <a:cubicBezTo>
                    <a:pt x="3628" y="9131"/>
                    <a:pt x="3632" y="9110"/>
                    <a:pt x="3636" y="9085"/>
                  </a:cubicBezTo>
                  <a:cubicBezTo>
                    <a:pt x="3636" y="9057"/>
                    <a:pt x="3636" y="9029"/>
                    <a:pt x="3639" y="9001"/>
                  </a:cubicBezTo>
                  <a:lnTo>
                    <a:pt x="3639" y="9001"/>
                  </a:lnTo>
                  <a:cubicBezTo>
                    <a:pt x="3642" y="8977"/>
                    <a:pt x="3643" y="8968"/>
                    <a:pt x="3643" y="8968"/>
                  </a:cubicBezTo>
                  <a:lnTo>
                    <a:pt x="3643" y="8968"/>
                  </a:lnTo>
                  <a:cubicBezTo>
                    <a:pt x="3643" y="8968"/>
                    <a:pt x="3642" y="8975"/>
                    <a:pt x="3640" y="8987"/>
                  </a:cubicBezTo>
                  <a:lnTo>
                    <a:pt x="3640" y="8987"/>
                  </a:lnTo>
                  <a:cubicBezTo>
                    <a:pt x="3644" y="8953"/>
                    <a:pt x="3653" y="8919"/>
                    <a:pt x="3670" y="8885"/>
                  </a:cubicBezTo>
                  <a:cubicBezTo>
                    <a:pt x="3703" y="8718"/>
                    <a:pt x="3703" y="8518"/>
                    <a:pt x="3736" y="8351"/>
                  </a:cubicBezTo>
                  <a:cubicBezTo>
                    <a:pt x="3803" y="7984"/>
                    <a:pt x="3903" y="7584"/>
                    <a:pt x="3970" y="7217"/>
                  </a:cubicBezTo>
                  <a:cubicBezTo>
                    <a:pt x="4070" y="6917"/>
                    <a:pt x="4137" y="6583"/>
                    <a:pt x="4237" y="6250"/>
                  </a:cubicBezTo>
                  <a:cubicBezTo>
                    <a:pt x="4303" y="6116"/>
                    <a:pt x="4337" y="5950"/>
                    <a:pt x="4403" y="5816"/>
                  </a:cubicBezTo>
                  <a:cubicBezTo>
                    <a:pt x="4437" y="5750"/>
                    <a:pt x="4437" y="5683"/>
                    <a:pt x="4470" y="5616"/>
                  </a:cubicBezTo>
                  <a:cubicBezTo>
                    <a:pt x="4508" y="5515"/>
                    <a:pt x="4517" y="5476"/>
                    <a:pt x="4512" y="5476"/>
                  </a:cubicBezTo>
                  <a:cubicBezTo>
                    <a:pt x="4504" y="5476"/>
                    <a:pt x="4457" y="5579"/>
                    <a:pt x="4437" y="5683"/>
                  </a:cubicBezTo>
                  <a:cubicBezTo>
                    <a:pt x="4470" y="5416"/>
                    <a:pt x="4704" y="5116"/>
                    <a:pt x="4837" y="4882"/>
                  </a:cubicBezTo>
                  <a:cubicBezTo>
                    <a:pt x="4904" y="4749"/>
                    <a:pt x="4970" y="4615"/>
                    <a:pt x="5071" y="4515"/>
                  </a:cubicBezTo>
                  <a:cubicBezTo>
                    <a:pt x="5104" y="4449"/>
                    <a:pt x="5137" y="4382"/>
                    <a:pt x="5171" y="4349"/>
                  </a:cubicBezTo>
                  <a:cubicBezTo>
                    <a:pt x="5176" y="4341"/>
                    <a:pt x="5181" y="4333"/>
                    <a:pt x="5186" y="4326"/>
                  </a:cubicBezTo>
                  <a:lnTo>
                    <a:pt x="5186" y="4326"/>
                  </a:lnTo>
                  <a:cubicBezTo>
                    <a:pt x="5375" y="4116"/>
                    <a:pt x="5587" y="3932"/>
                    <a:pt x="5771" y="3748"/>
                  </a:cubicBezTo>
                  <a:lnTo>
                    <a:pt x="5771" y="3748"/>
                  </a:lnTo>
                  <a:cubicBezTo>
                    <a:pt x="5804" y="3723"/>
                    <a:pt x="5838" y="3698"/>
                    <a:pt x="5871" y="3681"/>
                  </a:cubicBezTo>
                  <a:cubicBezTo>
                    <a:pt x="5961" y="3621"/>
                    <a:pt x="6186" y="3561"/>
                    <a:pt x="6279" y="3477"/>
                  </a:cubicBezTo>
                  <a:lnTo>
                    <a:pt x="6279" y="3477"/>
                  </a:lnTo>
                  <a:cubicBezTo>
                    <a:pt x="6299" y="3467"/>
                    <a:pt x="6319" y="3458"/>
                    <a:pt x="6338" y="3448"/>
                  </a:cubicBezTo>
                  <a:cubicBezTo>
                    <a:pt x="6505" y="3415"/>
                    <a:pt x="6672" y="3381"/>
                    <a:pt x="6838" y="3348"/>
                  </a:cubicBezTo>
                  <a:lnTo>
                    <a:pt x="7572" y="3348"/>
                  </a:lnTo>
                  <a:cubicBezTo>
                    <a:pt x="7604" y="3350"/>
                    <a:pt x="7635" y="3351"/>
                    <a:pt x="7667" y="3351"/>
                  </a:cubicBezTo>
                  <a:cubicBezTo>
                    <a:pt x="8499" y="3351"/>
                    <a:pt x="9272" y="2516"/>
                    <a:pt x="9240" y="1680"/>
                  </a:cubicBezTo>
                  <a:cubicBezTo>
                    <a:pt x="9173" y="746"/>
                    <a:pt x="8506" y="79"/>
                    <a:pt x="7572" y="12"/>
                  </a:cubicBezTo>
                  <a:cubicBezTo>
                    <a:pt x="7445" y="4"/>
                    <a:pt x="7318" y="0"/>
                    <a:pt x="7192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1547100" y="1968525"/>
              <a:ext cx="140125" cy="60050"/>
            </a:xfrm>
            <a:custGeom>
              <a:avLst/>
              <a:gdLst/>
              <a:ahLst/>
              <a:cxnLst/>
              <a:rect l="l" t="t" r="r" b="b"/>
              <a:pathLst>
                <a:path w="5605" h="2402" extrusionOk="0">
                  <a:moveTo>
                    <a:pt x="1202" y="0"/>
                  </a:moveTo>
                  <a:cubicBezTo>
                    <a:pt x="535" y="0"/>
                    <a:pt x="1" y="534"/>
                    <a:pt x="1" y="1201"/>
                  </a:cubicBezTo>
                  <a:cubicBezTo>
                    <a:pt x="1" y="1868"/>
                    <a:pt x="535" y="2402"/>
                    <a:pt x="1202" y="2402"/>
                  </a:cubicBezTo>
                  <a:lnTo>
                    <a:pt x="4404" y="2402"/>
                  </a:lnTo>
                  <a:cubicBezTo>
                    <a:pt x="5038" y="2402"/>
                    <a:pt x="5605" y="1868"/>
                    <a:pt x="5605" y="1201"/>
                  </a:cubicBezTo>
                  <a:cubicBezTo>
                    <a:pt x="5605" y="534"/>
                    <a:pt x="5038" y="0"/>
                    <a:pt x="4404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1717225" y="1448150"/>
              <a:ext cx="215175" cy="215175"/>
            </a:xfrm>
            <a:custGeom>
              <a:avLst/>
              <a:gdLst/>
              <a:ahLst/>
              <a:cxnLst/>
              <a:rect l="l" t="t" r="r" b="b"/>
              <a:pathLst>
                <a:path w="8607" h="8607" extrusionOk="0">
                  <a:moveTo>
                    <a:pt x="4304" y="0"/>
                  </a:moveTo>
                  <a:cubicBezTo>
                    <a:pt x="1902" y="0"/>
                    <a:pt x="1" y="1902"/>
                    <a:pt x="1" y="4303"/>
                  </a:cubicBezTo>
                  <a:cubicBezTo>
                    <a:pt x="1" y="6672"/>
                    <a:pt x="1902" y="8606"/>
                    <a:pt x="4304" y="8606"/>
                  </a:cubicBezTo>
                  <a:cubicBezTo>
                    <a:pt x="6672" y="8606"/>
                    <a:pt x="8607" y="6672"/>
                    <a:pt x="8607" y="4303"/>
                  </a:cubicBezTo>
                  <a:cubicBezTo>
                    <a:pt x="8607" y="1902"/>
                    <a:pt x="6672" y="0"/>
                    <a:pt x="4304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2662075" y="2027725"/>
              <a:ext cx="155975" cy="77575"/>
            </a:xfrm>
            <a:custGeom>
              <a:avLst/>
              <a:gdLst/>
              <a:ahLst/>
              <a:cxnLst/>
              <a:rect l="l" t="t" r="r" b="b"/>
              <a:pathLst>
                <a:path w="6239" h="3103" fill="none" extrusionOk="0">
                  <a:moveTo>
                    <a:pt x="6238" y="3103"/>
                  </a:moveTo>
                  <a:cubicBezTo>
                    <a:pt x="6238" y="1402"/>
                    <a:pt x="4837" y="1"/>
                    <a:pt x="3136" y="1"/>
                  </a:cubicBezTo>
                  <a:cubicBezTo>
                    <a:pt x="1401" y="1"/>
                    <a:pt x="0" y="1402"/>
                    <a:pt x="0" y="3103"/>
                  </a:cubicBezTo>
                </a:path>
              </a:pathLst>
            </a:custGeom>
            <a:noFill/>
            <a:ln w="31700" cap="flat" cmpd="sng">
              <a:solidFill>
                <a:srgbClr val="FF4B7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2554500" y="1510425"/>
              <a:ext cx="232675" cy="516525"/>
            </a:xfrm>
            <a:custGeom>
              <a:avLst/>
              <a:gdLst/>
              <a:ahLst/>
              <a:cxnLst/>
              <a:rect l="l" t="t" r="r" b="b"/>
              <a:pathLst>
                <a:path w="9307" h="20661" extrusionOk="0">
                  <a:moveTo>
                    <a:pt x="2439" y="3373"/>
                  </a:moveTo>
                  <a:cubicBezTo>
                    <a:pt x="2479" y="3386"/>
                    <a:pt x="2524" y="3396"/>
                    <a:pt x="2558" y="3396"/>
                  </a:cubicBezTo>
                  <a:cubicBezTo>
                    <a:pt x="2580" y="3396"/>
                    <a:pt x="2596" y="3392"/>
                    <a:pt x="2602" y="3380"/>
                  </a:cubicBezTo>
                  <a:cubicBezTo>
                    <a:pt x="2602" y="3380"/>
                    <a:pt x="2536" y="3377"/>
                    <a:pt x="2439" y="3373"/>
                  </a:cubicBezTo>
                  <a:close/>
                  <a:moveTo>
                    <a:pt x="3024" y="3510"/>
                  </a:moveTo>
                  <a:lnTo>
                    <a:pt x="3024" y="3510"/>
                  </a:lnTo>
                  <a:cubicBezTo>
                    <a:pt x="3068" y="3545"/>
                    <a:pt x="3119" y="3563"/>
                    <a:pt x="3156" y="3570"/>
                  </a:cubicBezTo>
                  <a:lnTo>
                    <a:pt x="3156" y="3570"/>
                  </a:lnTo>
                  <a:cubicBezTo>
                    <a:pt x="3126" y="3553"/>
                    <a:pt x="3068" y="3534"/>
                    <a:pt x="3024" y="3510"/>
                  </a:cubicBezTo>
                  <a:close/>
                  <a:moveTo>
                    <a:pt x="2051" y="1"/>
                  </a:moveTo>
                  <a:cubicBezTo>
                    <a:pt x="1935" y="1"/>
                    <a:pt x="1818" y="4"/>
                    <a:pt x="1702" y="11"/>
                  </a:cubicBezTo>
                  <a:cubicBezTo>
                    <a:pt x="834" y="78"/>
                    <a:pt x="0" y="745"/>
                    <a:pt x="34" y="1679"/>
                  </a:cubicBezTo>
                  <a:cubicBezTo>
                    <a:pt x="66" y="2515"/>
                    <a:pt x="717" y="3350"/>
                    <a:pt x="1601" y="3350"/>
                  </a:cubicBezTo>
                  <a:cubicBezTo>
                    <a:pt x="1634" y="3350"/>
                    <a:pt x="1668" y="3349"/>
                    <a:pt x="1702" y="3347"/>
                  </a:cubicBezTo>
                  <a:cubicBezTo>
                    <a:pt x="1773" y="3347"/>
                    <a:pt x="2200" y="3364"/>
                    <a:pt x="2439" y="3373"/>
                  </a:cubicBezTo>
                  <a:lnTo>
                    <a:pt x="2439" y="3373"/>
                  </a:lnTo>
                  <a:cubicBezTo>
                    <a:pt x="2380" y="3355"/>
                    <a:pt x="2335" y="3331"/>
                    <a:pt x="2370" y="3331"/>
                  </a:cubicBezTo>
                  <a:cubicBezTo>
                    <a:pt x="2386" y="3331"/>
                    <a:pt x="2417" y="3335"/>
                    <a:pt x="2469" y="3347"/>
                  </a:cubicBezTo>
                  <a:cubicBezTo>
                    <a:pt x="2535" y="3380"/>
                    <a:pt x="2602" y="3380"/>
                    <a:pt x="2669" y="3380"/>
                  </a:cubicBezTo>
                  <a:cubicBezTo>
                    <a:pt x="2790" y="3429"/>
                    <a:pt x="2894" y="3460"/>
                    <a:pt x="3005" y="3498"/>
                  </a:cubicBezTo>
                  <a:lnTo>
                    <a:pt x="3005" y="3498"/>
                  </a:lnTo>
                  <a:cubicBezTo>
                    <a:pt x="3011" y="3502"/>
                    <a:pt x="3018" y="3506"/>
                    <a:pt x="3024" y="3510"/>
                  </a:cubicBezTo>
                  <a:lnTo>
                    <a:pt x="3024" y="3510"/>
                  </a:lnTo>
                  <a:cubicBezTo>
                    <a:pt x="3021" y="3507"/>
                    <a:pt x="3018" y="3505"/>
                    <a:pt x="3014" y="3502"/>
                  </a:cubicBezTo>
                  <a:lnTo>
                    <a:pt x="3014" y="3502"/>
                  </a:lnTo>
                  <a:cubicBezTo>
                    <a:pt x="3054" y="3515"/>
                    <a:pt x="3094" y="3530"/>
                    <a:pt x="3136" y="3547"/>
                  </a:cubicBezTo>
                  <a:cubicBezTo>
                    <a:pt x="3218" y="3561"/>
                    <a:pt x="3221" y="3574"/>
                    <a:pt x="3191" y="3574"/>
                  </a:cubicBezTo>
                  <a:cubicBezTo>
                    <a:pt x="3182" y="3574"/>
                    <a:pt x="3170" y="3573"/>
                    <a:pt x="3156" y="3570"/>
                  </a:cubicBezTo>
                  <a:lnTo>
                    <a:pt x="3156" y="3570"/>
                  </a:lnTo>
                  <a:cubicBezTo>
                    <a:pt x="3161" y="3574"/>
                    <a:pt x="3166" y="3577"/>
                    <a:pt x="3169" y="3580"/>
                  </a:cubicBezTo>
                  <a:cubicBezTo>
                    <a:pt x="3269" y="3614"/>
                    <a:pt x="3369" y="3680"/>
                    <a:pt x="3469" y="3747"/>
                  </a:cubicBezTo>
                  <a:cubicBezTo>
                    <a:pt x="3471" y="3748"/>
                    <a:pt x="3472" y="3748"/>
                    <a:pt x="3473" y="3749"/>
                  </a:cubicBezTo>
                  <a:lnTo>
                    <a:pt x="3473" y="3749"/>
                  </a:lnTo>
                  <a:cubicBezTo>
                    <a:pt x="3481" y="3758"/>
                    <a:pt x="3491" y="3768"/>
                    <a:pt x="3503" y="3780"/>
                  </a:cubicBezTo>
                  <a:cubicBezTo>
                    <a:pt x="3603" y="3881"/>
                    <a:pt x="3736" y="3947"/>
                    <a:pt x="3836" y="4081"/>
                  </a:cubicBezTo>
                  <a:cubicBezTo>
                    <a:pt x="3936" y="4180"/>
                    <a:pt x="4002" y="4279"/>
                    <a:pt x="4100" y="4378"/>
                  </a:cubicBezTo>
                  <a:lnTo>
                    <a:pt x="4100" y="4378"/>
                  </a:lnTo>
                  <a:cubicBezTo>
                    <a:pt x="4113" y="4401"/>
                    <a:pt x="4125" y="4424"/>
                    <a:pt x="4137" y="4448"/>
                  </a:cubicBezTo>
                  <a:cubicBezTo>
                    <a:pt x="4337" y="4714"/>
                    <a:pt x="4470" y="4981"/>
                    <a:pt x="4604" y="5282"/>
                  </a:cubicBezTo>
                  <a:cubicBezTo>
                    <a:pt x="4642" y="5339"/>
                    <a:pt x="4680" y="5407"/>
                    <a:pt x="4718" y="5480"/>
                  </a:cubicBezTo>
                  <a:lnTo>
                    <a:pt x="4718" y="5480"/>
                  </a:lnTo>
                  <a:cubicBezTo>
                    <a:pt x="4722" y="5496"/>
                    <a:pt x="4728" y="5518"/>
                    <a:pt x="4737" y="5548"/>
                  </a:cubicBezTo>
                  <a:cubicBezTo>
                    <a:pt x="4770" y="5615"/>
                    <a:pt x="4804" y="5648"/>
                    <a:pt x="4804" y="5715"/>
                  </a:cubicBezTo>
                  <a:cubicBezTo>
                    <a:pt x="4937" y="6049"/>
                    <a:pt x="5037" y="6382"/>
                    <a:pt x="5137" y="6749"/>
                  </a:cubicBezTo>
                  <a:cubicBezTo>
                    <a:pt x="5337" y="7416"/>
                    <a:pt x="5471" y="8117"/>
                    <a:pt x="5571" y="8817"/>
                  </a:cubicBezTo>
                  <a:cubicBezTo>
                    <a:pt x="5604" y="8917"/>
                    <a:pt x="5604" y="9018"/>
                    <a:pt x="5638" y="9084"/>
                  </a:cubicBezTo>
                  <a:cubicBezTo>
                    <a:pt x="5647" y="9166"/>
                    <a:pt x="5648" y="9196"/>
                    <a:pt x="5646" y="9196"/>
                  </a:cubicBezTo>
                  <a:cubicBezTo>
                    <a:pt x="5640" y="9196"/>
                    <a:pt x="5604" y="8984"/>
                    <a:pt x="5604" y="8984"/>
                  </a:cubicBezTo>
                  <a:lnTo>
                    <a:pt x="5604" y="8984"/>
                  </a:lnTo>
                  <a:cubicBezTo>
                    <a:pt x="5571" y="9118"/>
                    <a:pt x="5638" y="9351"/>
                    <a:pt x="5671" y="9518"/>
                  </a:cubicBezTo>
                  <a:cubicBezTo>
                    <a:pt x="5704" y="9918"/>
                    <a:pt x="5738" y="10318"/>
                    <a:pt x="5771" y="10719"/>
                  </a:cubicBezTo>
                  <a:cubicBezTo>
                    <a:pt x="5871" y="12186"/>
                    <a:pt x="5905" y="13654"/>
                    <a:pt x="5905" y="15122"/>
                  </a:cubicBezTo>
                  <a:cubicBezTo>
                    <a:pt x="5871" y="16423"/>
                    <a:pt x="5838" y="17690"/>
                    <a:pt x="5838" y="18991"/>
                  </a:cubicBezTo>
                  <a:cubicBezTo>
                    <a:pt x="5838" y="19842"/>
                    <a:pt x="6576" y="20660"/>
                    <a:pt x="7453" y="20660"/>
                  </a:cubicBezTo>
                  <a:cubicBezTo>
                    <a:pt x="7471" y="20660"/>
                    <a:pt x="7488" y="20660"/>
                    <a:pt x="7506" y="20659"/>
                  </a:cubicBezTo>
                  <a:cubicBezTo>
                    <a:pt x="8406" y="20626"/>
                    <a:pt x="9174" y="19925"/>
                    <a:pt x="9174" y="18991"/>
                  </a:cubicBezTo>
                  <a:cubicBezTo>
                    <a:pt x="9174" y="16223"/>
                    <a:pt x="9307" y="13487"/>
                    <a:pt x="9107" y="10719"/>
                  </a:cubicBezTo>
                  <a:cubicBezTo>
                    <a:pt x="8907" y="7683"/>
                    <a:pt x="8440" y="4181"/>
                    <a:pt x="6305" y="1812"/>
                  </a:cubicBezTo>
                  <a:cubicBezTo>
                    <a:pt x="5217" y="632"/>
                    <a:pt x="3638" y="1"/>
                    <a:pt x="2051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2670400" y="1968525"/>
              <a:ext cx="139300" cy="60050"/>
            </a:xfrm>
            <a:custGeom>
              <a:avLst/>
              <a:gdLst/>
              <a:ahLst/>
              <a:cxnLst/>
              <a:rect l="l" t="t" r="r" b="b"/>
              <a:pathLst>
                <a:path w="5572" h="2402" extrusionOk="0">
                  <a:moveTo>
                    <a:pt x="1202" y="0"/>
                  </a:moveTo>
                  <a:cubicBezTo>
                    <a:pt x="535" y="0"/>
                    <a:pt x="1" y="534"/>
                    <a:pt x="1" y="1201"/>
                  </a:cubicBezTo>
                  <a:cubicBezTo>
                    <a:pt x="1" y="1868"/>
                    <a:pt x="535" y="2402"/>
                    <a:pt x="1202" y="2402"/>
                  </a:cubicBezTo>
                  <a:lnTo>
                    <a:pt x="4371" y="2402"/>
                  </a:lnTo>
                  <a:cubicBezTo>
                    <a:pt x="5038" y="2402"/>
                    <a:pt x="5572" y="1868"/>
                    <a:pt x="5572" y="1201"/>
                  </a:cubicBezTo>
                  <a:cubicBezTo>
                    <a:pt x="5572" y="534"/>
                    <a:pt x="5038" y="0"/>
                    <a:pt x="4371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9"/>
            <p:cNvSpPr/>
            <p:nvPr/>
          </p:nvSpPr>
          <p:spPr>
            <a:xfrm>
              <a:off x="2425225" y="1448150"/>
              <a:ext cx="215200" cy="215175"/>
            </a:xfrm>
            <a:custGeom>
              <a:avLst/>
              <a:gdLst/>
              <a:ahLst/>
              <a:cxnLst/>
              <a:rect l="l" t="t" r="r" b="b"/>
              <a:pathLst>
                <a:path w="8608" h="8607" extrusionOk="0">
                  <a:moveTo>
                    <a:pt x="4304" y="0"/>
                  </a:moveTo>
                  <a:cubicBezTo>
                    <a:pt x="1902" y="0"/>
                    <a:pt x="1" y="1902"/>
                    <a:pt x="1" y="4303"/>
                  </a:cubicBezTo>
                  <a:cubicBezTo>
                    <a:pt x="1" y="6672"/>
                    <a:pt x="1902" y="8606"/>
                    <a:pt x="4304" y="8606"/>
                  </a:cubicBezTo>
                  <a:cubicBezTo>
                    <a:pt x="6672" y="8606"/>
                    <a:pt x="8607" y="6672"/>
                    <a:pt x="8607" y="4303"/>
                  </a:cubicBezTo>
                  <a:cubicBezTo>
                    <a:pt x="8607" y="1902"/>
                    <a:pt x="6672" y="0"/>
                    <a:pt x="4304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9"/>
            <p:cNvSpPr/>
            <p:nvPr/>
          </p:nvSpPr>
          <p:spPr>
            <a:xfrm>
              <a:off x="1774775" y="1033675"/>
              <a:ext cx="78400" cy="45900"/>
            </a:xfrm>
            <a:custGeom>
              <a:avLst/>
              <a:gdLst/>
              <a:ahLst/>
              <a:cxnLst/>
              <a:rect l="l" t="t" r="r" b="b"/>
              <a:pathLst>
                <a:path w="3136" h="1836" extrusionOk="0">
                  <a:moveTo>
                    <a:pt x="901" y="1"/>
                  </a:moveTo>
                  <a:cubicBezTo>
                    <a:pt x="401" y="1"/>
                    <a:pt x="0" y="401"/>
                    <a:pt x="0" y="935"/>
                  </a:cubicBezTo>
                  <a:cubicBezTo>
                    <a:pt x="0" y="1435"/>
                    <a:pt x="401" y="1835"/>
                    <a:pt x="901" y="1835"/>
                  </a:cubicBezTo>
                  <a:lnTo>
                    <a:pt x="2202" y="1835"/>
                  </a:lnTo>
                  <a:cubicBezTo>
                    <a:pt x="2702" y="1835"/>
                    <a:pt x="3136" y="1435"/>
                    <a:pt x="3136" y="935"/>
                  </a:cubicBezTo>
                  <a:cubicBezTo>
                    <a:pt x="3136" y="401"/>
                    <a:pt x="2702" y="1"/>
                    <a:pt x="2202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1816475" y="903600"/>
              <a:ext cx="67575" cy="306075"/>
            </a:xfrm>
            <a:custGeom>
              <a:avLst/>
              <a:gdLst/>
              <a:ahLst/>
              <a:cxnLst/>
              <a:rect l="l" t="t" r="r" b="b"/>
              <a:pathLst>
                <a:path w="2703" h="12243" extrusionOk="0">
                  <a:moveTo>
                    <a:pt x="1335" y="0"/>
                  </a:moveTo>
                  <a:cubicBezTo>
                    <a:pt x="601" y="0"/>
                    <a:pt x="0" y="600"/>
                    <a:pt x="0" y="1368"/>
                  </a:cubicBezTo>
                  <a:lnTo>
                    <a:pt x="0" y="10908"/>
                  </a:lnTo>
                  <a:cubicBezTo>
                    <a:pt x="0" y="11642"/>
                    <a:pt x="601" y="12242"/>
                    <a:pt x="1335" y="12242"/>
                  </a:cubicBezTo>
                  <a:cubicBezTo>
                    <a:pt x="2102" y="12242"/>
                    <a:pt x="2702" y="11642"/>
                    <a:pt x="2702" y="10908"/>
                  </a:cubicBezTo>
                  <a:lnTo>
                    <a:pt x="2702" y="1368"/>
                  </a:lnTo>
                  <a:cubicBezTo>
                    <a:pt x="2702" y="600"/>
                    <a:pt x="2102" y="0"/>
                    <a:pt x="1335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2504450" y="1033675"/>
              <a:ext cx="78425" cy="45900"/>
            </a:xfrm>
            <a:custGeom>
              <a:avLst/>
              <a:gdLst/>
              <a:ahLst/>
              <a:cxnLst/>
              <a:rect l="l" t="t" r="r" b="b"/>
              <a:pathLst>
                <a:path w="3137" h="1836" extrusionOk="0">
                  <a:moveTo>
                    <a:pt x="902" y="1"/>
                  </a:moveTo>
                  <a:cubicBezTo>
                    <a:pt x="401" y="1"/>
                    <a:pt x="1" y="401"/>
                    <a:pt x="1" y="935"/>
                  </a:cubicBezTo>
                  <a:cubicBezTo>
                    <a:pt x="1" y="1435"/>
                    <a:pt x="401" y="1835"/>
                    <a:pt x="902" y="1835"/>
                  </a:cubicBezTo>
                  <a:lnTo>
                    <a:pt x="2202" y="1835"/>
                  </a:lnTo>
                  <a:cubicBezTo>
                    <a:pt x="2703" y="1835"/>
                    <a:pt x="3136" y="1435"/>
                    <a:pt x="3136" y="935"/>
                  </a:cubicBezTo>
                  <a:cubicBezTo>
                    <a:pt x="3136" y="401"/>
                    <a:pt x="2703" y="1"/>
                    <a:pt x="2202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2472775" y="903600"/>
              <a:ext cx="68400" cy="306075"/>
            </a:xfrm>
            <a:custGeom>
              <a:avLst/>
              <a:gdLst/>
              <a:ahLst/>
              <a:cxnLst/>
              <a:rect l="l" t="t" r="r" b="b"/>
              <a:pathLst>
                <a:path w="2736" h="12243" extrusionOk="0">
                  <a:moveTo>
                    <a:pt x="1368" y="0"/>
                  </a:moveTo>
                  <a:cubicBezTo>
                    <a:pt x="601" y="0"/>
                    <a:pt x="0" y="600"/>
                    <a:pt x="0" y="1368"/>
                  </a:cubicBezTo>
                  <a:lnTo>
                    <a:pt x="0" y="10908"/>
                  </a:lnTo>
                  <a:cubicBezTo>
                    <a:pt x="0" y="11642"/>
                    <a:pt x="601" y="12242"/>
                    <a:pt x="1368" y="12242"/>
                  </a:cubicBezTo>
                  <a:cubicBezTo>
                    <a:pt x="2135" y="12242"/>
                    <a:pt x="2736" y="11642"/>
                    <a:pt x="2736" y="10908"/>
                  </a:cubicBezTo>
                  <a:lnTo>
                    <a:pt x="2736" y="1368"/>
                  </a:lnTo>
                  <a:cubicBezTo>
                    <a:pt x="2736" y="600"/>
                    <a:pt x="2135" y="0"/>
                    <a:pt x="1368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2161725" y="535825"/>
              <a:ext cx="33375" cy="266050"/>
            </a:xfrm>
            <a:custGeom>
              <a:avLst/>
              <a:gdLst/>
              <a:ahLst/>
              <a:cxnLst/>
              <a:rect l="l" t="t" r="r" b="b"/>
              <a:pathLst>
                <a:path w="1335" h="10642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lnTo>
                    <a:pt x="0" y="9974"/>
                  </a:lnTo>
                  <a:cubicBezTo>
                    <a:pt x="0" y="10341"/>
                    <a:pt x="300" y="10641"/>
                    <a:pt x="667" y="10641"/>
                  </a:cubicBezTo>
                  <a:cubicBezTo>
                    <a:pt x="1034" y="10641"/>
                    <a:pt x="1334" y="10341"/>
                    <a:pt x="1334" y="9974"/>
                  </a:cubicBezTo>
                  <a:lnTo>
                    <a:pt x="1334" y="668"/>
                  </a:lnTo>
                  <a:cubicBezTo>
                    <a:pt x="1334" y="301"/>
                    <a:pt x="1034" y="1"/>
                    <a:pt x="667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2136700" y="491625"/>
              <a:ext cx="83425" cy="83425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34"/>
                    <a:pt x="0" y="1668"/>
                  </a:cubicBezTo>
                  <a:cubicBezTo>
                    <a:pt x="0" y="2602"/>
                    <a:pt x="768" y="3336"/>
                    <a:pt x="1668" y="3336"/>
                  </a:cubicBezTo>
                  <a:cubicBezTo>
                    <a:pt x="2602" y="3336"/>
                    <a:pt x="3336" y="2602"/>
                    <a:pt x="3336" y="1668"/>
                  </a:cubicBezTo>
                  <a:cubicBezTo>
                    <a:pt x="3336" y="734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2055800" y="705125"/>
              <a:ext cx="245200" cy="244350"/>
            </a:xfrm>
            <a:custGeom>
              <a:avLst/>
              <a:gdLst/>
              <a:ahLst/>
              <a:cxnLst/>
              <a:rect l="l" t="t" r="r" b="b"/>
              <a:pathLst>
                <a:path w="9808" h="9774" extrusionOk="0">
                  <a:moveTo>
                    <a:pt x="4904" y="0"/>
                  </a:moveTo>
                  <a:cubicBezTo>
                    <a:pt x="2202" y="0"/>
                    <a:pt x="1" y="2168"/>
                    <a:pt x="1" y="4870"/>
                  </a:cubicBezTo>
                  <a:cubicBezTo>
                    <a:pt x="1" y="7605"/>
                    <a:pt x="2202" y="9774"/>
                    <a:pt x="4904" y="9774"/>
                  </a:cubicBezTo>
                  <a:cubicBezTo>
                    <a:pt x="7606" y="9774"/>
                    <a:pt x="9808" y="7605"/>
                    <a:pt x="9808" y="4870"/>
                  </a:cubicBezTo>
                  <a:cubicBezTo>
                    <a:pt x="9808" y="2168"/>
                    <a:pt x="7606" y="0"/>
                    <a:pt x="4904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1855675" y="809350"/>
              <a:ext cx="645475" cy="494550"/>
            </a:xfrm>
            <a:custGeom>
              <a:avLst/>
              <a:gdLst/>
              <a:ahLst/>
              <a:cxnLst/>
              <a:rect l="l" t="t" r="r" b="b"/>
              <a:pathLst>
                <a:path w="25819" h="19782" extrusionOk="0">
                  <a:moveTo>
                    <a:pt x="4737" y="1"/>
                  </a:moveTo>
                  <a:cubicBezTo>
                    <a:pt x="2102" y="1"/>
                    <a:pt x="0" y="2136"/>
                    <a:pt x="0" y="4737"/>
                  </a:cubicBezTo>
                  <a:lnTo>
                    <a:pt x="0" y="15045"/>
                  </a:lnTo>
                  <a:cubicBezTo>
                    <a:pt x="0" y="17647"/>
                    <a:pt x="2102" y="19782"/>
                    <a:pt x="4737" y="19782"/>
                  </a:cubicBezTo>
                  <a:lnTo>
                    <a:pt x="21115" y="19782"/>
                  </a:lnTo>
                  <a:cubicBezTo>
                    <a:pt x="23717" y="19782"/>
                    <a:pt x="25818" y="17647"/>
                    <a:pt x="25818" y="15045"/>
                  </a:cubicBezTo>
                  <a:lnTo>
                    <a:pt x="25818" y="4737"/>
                  </a:lnTo>
                  <a:cubicBezTo>
                    <a:pt x="25818" y="2136"/>
                    <a:pt x="23717" y="1"/>
                    <a:pt x="21115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1992425" y="1132925"/>
              <a:ext cx="371950" cy="80900"/>
            </a:xfrm>
            <a:custGeom>
              <a:avLst/>
              <a:gdLst/>
              <a:ahLst/>
              <a:cxnLst/>
              <a:rect l="l" t="t" r="r" b="b"/>
              <a:pathLst>
                <a:path w="14878" h="3236" extrusionOk="0">
                  <a:moveTo>
                    <a:pt x="1635" y="0"/>
                  </a:moveTo>
                  <a:cubicBezTo>
                    <a:pt x="734" y="0"/>
                    <a:pt x="1" y="734"/>
                    <a:pt x="1" y="1601"/>
                  </a:cubicBezTo>
                  <a:cubicBezTo>
                    <a:pt x="1" y="2502"/>
                    <a:pt x="734" y="3236"/>
                    <a:pt x="1635" y="3236"/>
                  </a:cubicBezTo>
                  <a:lnTo>
                    <a:pt x="13277" y="3236"/>
                  </a:lnTo>
                  <a:cubicBezTo>
                    <a:pt x="14144" y="3236"/>
                    <a:pt x="14878" y="2502"/>
                    <a:pt x="14878" y="1601"/>
                  </a:cubicBezTo>
                  <a:cubicBezTo>
                    <a:pt x="14878" y="734"/>
                    <a:pt x="14144" y="0"/>
                    <a:pt x="13277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1975750" y="949450"/>
              <a:ext cx="135125" cy="135125"/>
            </a:xfrm>
            <a:custGeom>
              <a:avLst/>
              <a:gdLst/>
              <a:ahLst/>
              <a:cxnLst/>
              <a:rect l="l" t="t" r="r" b="b"/>
              <a:pathLst>
                <a:path w="5405" h="5405" extrusionOk="0">
                  <a:moveTo>
                    <a:pt x="2702" y="1"/>
                  </a:moveTo>
                  <a:cubicBezTo>
                    <a:pt x="1201" y="1"/>
                    <a:pt x="0" y="1235"/>
                    <a:pt x="0" y="2703"/>
                  </a:cubicBezTo>
                  <a:cubicBezTo>
                    <a:pt x="0" y="4204"/>
                    <a:pt x="1201" y="5405"/>
                    <a:pt x="2702" y="5405"/>
                  </a:cubicBezTo>
                  <a:cubicBezTo>
                    <a:pt x="4170" y="5405"/>
                    <a:pt x="5404" y="4204"/>
                    <a:pt x="5404" y="2703"/>
                  </a:cubicBezTo>
                  <a:cubicBezTo>
                    <a:pt x="5404" y="1235"/>
                    <a:pt x="4170" y="1"/>
                    <a:pt x="2702" y="1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2013275" y="987825"/>
              <a:ext cx="59225" cy="59225"/>
            </a:xfrm>
            <a:custGeom>
              <a:avLst/>
              <a:gdLst/>
              <a:ahLst/>
              <a:cxnLst/>
              <a:rect l="l" t="t" r="r" b="b"/>
              <a:pathLst>
                <a:path w="2369" h="2369" extrusionOk="0">
                  <a:moveTo>
                    <a:pt x="1201" y="0"/>
                  </a:moveTo>
                  <a:cubicBezTo>
                    <a:pt x="534" y="0"/>
                    <a:pt x="1" y="534"/>
                    <a:pt x="1" y="1168"/>
                  </a:cubicBezTo>
                  <a:cubicBezTo>
                    <a:pt x="1" y="1835"/>
                    <a:pt x="534" y="2368"/>
                    <a:pt x="1201" y="2368"/>
                  </a:cubicBezTo>
                  <a:cubicBezTo>
                    <a:pt x="1835" y="2368"/>
                    <a:pt x="2369" y="1835"/>
                    <a:pt x="2369" y="1168"/>
                  </a:cubicBezTo>
                  <a:cubicBezTo>
                    <a:pt x="2369" y="534"/>
                    <a:pt x="1835" y="0"/>
                    <a:pt x="1201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2246775" y="949450"/>
              <a:ext cx="135125" cy="135125"/>
            </a:xfrm>
            <a:custGeom>
              <a:avLst/>
              <a:gdLst/>
              <a:ahLst/>
              <a:cxnLst/>
              <a:rect l="l" t="t" r="r" b="b"/>
              <a:pathLst>
                <a:path w="5405" h="5405" extrusionOk="0">
                  <a:moveTo>
                    <a:pt x="2702" y="1"/>
                  </a:moveTo>
                  <a:cubicBezTo>
                    <a:pt x="1201" y="1"/>
                    <a:pt x="1" y="1235"/>
                    <a:pt x="1" y="2703"/>
                  </a:cubicBezTo>
                  <a:cubicBezTo>
                    <a:pt x="1" y="4204"/>
                    <a:pt x="1201" y="5405"/>
                    <a:pt x="2702" y="5405"/>
                  </a:cubicBezTo>
                  <a:cubicBezTo>
                    <a:pt x="4170" y="5405"/>
                    <a:pt x="5404" y="4204"/>
                    <a:pt x="5404" y="2703"/>
                  </a:cubicBezTo>
                  <a:cubicBezTo>
                    <a:pt x="5404" y="1235"/>
                    <a:pt x="4170" y="1"/>
                    <a:pt x="2702" y="1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9"/>
            <p:cNvSpPr/>
            <p:nvPr/>
          </p:nvSpPr>
          <p:spPr>
            <a:xfrm>
              <a:off x="2284300" y="987825"/>
              <a:ext cx="59225" cy="59225"/>
            </a:xfrm>
            <a:custGeom>
              <a:avLst/>
              <a:gdLst/>
              <a:ahLst/>
              <a:cxnLst/>
              <a:rect l="l" t="t" r="r" b="b"/>
              <a:pathLst>
                <a:path w="2369" h="2369" extrusionOk="0">
                  <a:moveTo>
                    <a:pt x="1201" y="0"/>
                  </a:moveTo>
                  <a:cubicBezTo>
                    <a:pt x="534" y="0"/>
                    <a:pt x="1" y="534"/>
                    <a:pt x="1" y="1168"/>
                  </a:cubicBezTo>
                  <a:cubicBezTo>
                    <a:pt x="1" y="1835"/>
                    <a:pt x="534" y="2368"/>
                    <a:pt x="1201" y="2368"/>
                  </a:cubicBezTo>
                  <a:cubicBezTo>
                    <a:pt x="1835" y="2368"/>
                    <a:pt x="2369" y="1835"/>
                    <a:pt x="2369" y="1168"/>
                  </a:cubicBezTo>
                  <a:cubicBezTo>
                    <a:pt x="2369" y="534"/>
                    <a:pt x="1835" y="0"/>
                    <a:pt x="1201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9"/>
            <p:cNvSpPr/>
            <p:nvPr/>
          </p:nvSpPr>
          <p:spPr>
            <a:xfrm>
              <a:off x="1984925" y="881075"/>
              <a:ext cx="389475" cy="40050"/>
            </a:xfrm>
            <a:custGeom>
              <a:avLst/>
              <a:gdLst/>
              <a:ahLst/>
              <a:cxnLst/>
              <a:rect l="l" t="t" r="r" b="b"/>
              <a:pathLst>
                <a:path w="15579" h="1602" extrusionOk="0">
                  <a:moveTo>
                    <a:pt x="801" y="0"/>
                  </a:moveTo>
                  <a:cubicBezTo>
                    <a:pt x="334" y="0"/>
                    <a:pt x="0" y="334"/>
                    <a:pt x="0" y="801"/>
                  </a:cubicBezTo>
                  <a:cubicBezTo>
                    <a:pt x="0" y="1235"/>
                    <a:pt x="334" y="1602"/>
                    <a:pt x="801" y="1602"/>
                  </a:cubicBezTo>
                  <a:lnTo>
                    <a:pt x="14778" y="1602"/>
                  </a:lnTo>
                  <a:cubicBezTo>
                    <a:pt x="15245" y="1602"/>
                    <a:pt x="15578" y="1235"/>
                    <a:pt x="15578" y="801"/>
                  </a:cubicBezTo>
                  <a:cubicBezTo>
                    <a:pt x="15578" y="334"/>
                    <a:pt x="15245" y="0"/>
                    <a:pt x="14778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1820650" y="1393100"/>
              <a:ext cx="705525" cy="793925"/>
            </a:xfrm>
            <a:custGeom>
              <a:avLst/>
              <a:gdLst/>
              <a:ahLst/>
              <a:cxnLst/>
              <a:rect l="l" t="t" r="r" b="b"/>
              <a:pathLst>
                <a:path w="28221" h="31757" extrusionOk="0">
                  <a:moveTo>
                    <a:pt x="3402" y="1"/>
                  </a:moveTo>
                  <a:cubicBezTo>
                    <a:pt x="1534" y="1"/>
                    <a:pt x="0" y="1502"/>
                    <a:pt x="0" y="3370"/>
                  </a:cubicBezTo>
                  <a:lnTo>
                    <a:pt x="0" y="28354"/>
                  </a:lnTo>
                  <a:cubicBezTo>
                    <a:pt x="0" y="30222"/>
                    <a:pt x="1534" y="31757"/>
                    <a:pt x="3402" y="31757"/>
                  </a:cubicBezTo>
                  <a:lnTo>
                    <a:pt x="24851" y="31757"/>
                  </a:lnTo>
                  <a:cubicBezTo>
                    <a:pt x="26719" y="31757"/>
                    <a:pt x="28220" y="30222"/>
                    <a:pt x="28220" y="28354"/>
                  </a:cubicBezTo>
                  <a:lnTo>
                    <a:pt x="28220" y="3370"/>
                  </a:lnTo>
                  <a:cubicBezTo>
                    <a:pt x="28220" y="1502"/>
                    <a:pt x="26719" y="1"/>
                    <a:pt x="24851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1926550" y="1512350"/>
              <a:ext cx="493700" cy="555425"/>
            </a:xfrm>
            <a:custGeom>
              <a:avLst/>
              <a:gdLst/>
              <a:ahLst/>
              <a:cxnLst/>
              <a:rect l="l" t="t" r="r" b="b"/>
              <a:pathLst>
                <a:path w="19748" h="22217" extrusionOk="0">
                  <a:moveTo>
                    <a:pt x="2369" y="1"/>
                  </a:moveTo>
                  <a:cubicBezTo>
                    <a:pt x="1068" y="1"/>
                    <a:pt x="0" y="1035"/>
                    <a:pt x="0" y="2336"/>
                  </a:cubicBezTo>
                  <a:lnTo>
                    <a:pt x="0" y="19848"/>
                  </a:lnTo>
                  <a:cubicBezTo>
                    <a:pt x="0" y="21149"/>
                    <a:pt x="1068" y="22217"/>
                    <a:pt x="2369" y="22217"/>
                  </a:cubicBezTo>
                  <a:lnTo>
                    <a:pt x="17379" y="22217"/>
                  </a:lnTo>
                  <a:cubicBezTo>
                    <a:pt x="18680" y="22217"/>
                    <a:pt x="19748" y="21149"/>
                    <a:pt x="19748" y="19848"/>
                  </a:cubicBezTo>
                  <a:lnTo>
                    <a:pt x="19748" y="2336"/>
                  </a:lnTo>
                  <a:cubicBezTo>
                    <a:pt x="19748" y="1035"/>
                    <a:pt x="18680" y="1"/>
                    <a:pt x="17379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2021625" y="1575725"/>
              <a:ext cx="315250" cy="220200"/>
            </a:xfrm>
            <a:custGeom>
              <a:avLst/>
              <a:gdLst/>
              <a:ahLst/>
              <a:cxnLst/>
              <a:rect l="l" t="t" r="r" b="b"/>
              <a:pathLst>
                <a:path w="12610" h="8808" extrusionOk="0">
                  <a:moveTo>
                    <a:pt x="6305" y="1"/>
                  </a:moveTo>
                  <a:cubicBezTo>
                    <a:pt x="2835" y="1"/>
                    <a:pt x="0" y="1969"/>
                    <a:pt x="0" y="4404"/>
                  </a:cubicBezTo>
                  <a:cubicBezTo>
                    <a:pt x="0" y="6839"/>
                    <a:pt x="2835" y="8807"/>
                    <a:pt x="6305" y="8807"/>
                  </a:cubicBezTo>
                  <a:cubicBezTo>
                    <a:pt x="9807" y="8807"/>
                    <a:pt x="12609" y="6839"/>
                    <a:pt x="12609" y="4404"/>
                  </a:cubicBezTo>
                  <a:cubicBezTo>
                    <a:pt x="12609" y="1969"/>
                    <a:pt x="9807" y="1"/>
                    <a:pt x="6305" y="1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2100850" y="1630775"/>
              <a:ext cx="157625" cy="110100"/>
            </a:xfrm>
            <a:custGeom>
              <a:avLst/>
              <a:gdLst/>
              <a:ahLst/>
              <a:cxnLst/>
              <a:rect l="l" t="t" r="r" b="b"/>
              <a:pathLst>
                <a:path w="6305" h="4404" extrusionOk="0">
                  <a:moveTo>
                    <a:pt x="3136" y="1"/>
                  </a:moveTo>
                  <a:cubicBezTo>
                    <a:pt x="1401" y="1"/>
                    <a:pt x="0" y="968"/>
                    <a:pt x="0" y="2202"/>
                  </a:cubicBezTo>
                  <a:cubicBezTo>
                    <a:pt x="0" y="3436"/>
                    <a:pt x="1401" y="4404"/>
                    <a:pt x="3136" y="4404"/>
                  </a:cubicBezTo>
                  <a:cubicBezTo>
                    <a:pt x="4870" y="4404"/>
                    <a:pt x="6305" y="3436"/>
                    <a:pt x="6305" y="2202"/>
                  </a:cubicBezTo>
                  <a:cubicBezTo>
                    <a:pt x="6305" y="968"/>
                    <a:pt x="4870" y="1"/>
                    <a:pt x="3136" y="1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2001600" y="183175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1"/>
                  </a:moveTo>
                  <a:cubicBezTo>
                    <a:pt x="134" y="1"/>
                    <a:pt x="1" y="167"/>
                    <a:pt x="1" y="368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368"/>
                  </a:cubicBezTo>
                  <a:cubicBezTo>
                    <a:pt x="14177" y="167"/>
                    <a:pt x="14044" y="1"/>
                    <a:pt x="13877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2001600" y="188345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1"/>
                  </a:moveTo>
                  <a:cubicBezTo>
                    <a:pt x="134" y="1"/>
                    <a:pt x="1" y="201"/>
                    <a:pt x="1" y="401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401"/>
                  </a:cubicBezTo>
                  <a:cubicBezTo>
                    <a:pt x="14177" y="201"/>
                    <a:pt x="14044" y="1"/>
                    <a:pt x="13877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2001600" y="193600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0"/>
                  </a:moveTo>
                  <a:cubicBezTo>
                    <a:pt x="134" y="0"/>
                    <a:pt x="1" y="167"/>
                    <a:pt x="1" y="367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367"/>
                  </a:cubicBezTo>
                  <a:cubicBezTo>
                    <a:pt x="14177" y="167"/>
                    <a:pt x="14044" y="0"/>
                    <a:pt x="13877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2001600" y="1987700"/>
              <a:ext cx="354450" cy="19200"/>
            </a:xfrm>
            <a:custGeom>
              <a:avLst/>
              <a:gdLst/>
              <a:ahLst/>
              <a:cxnLst/>
              <a:rect l="l" t="t" r="r" b="b"/>
              <a:pathLst>
                <a:path w="14178" h="768" extrusionOk="0">
                  <a:moveTo>
                    <a:pt x="301" y="0"/>
                  </a:moveTo>
                  <a:cubicBezTo>
                    <a:pt x="134" y="0"/>
                    <a:pt x="1" y="201"/>
                    <a:pt x="1" y="401"/>
                  </a:cubicBezTo>
                  <a:cubicBezTo>
                    <a:pt x="1" y="601"/>
                    <a:pt x="134" y="768"/>
                    <a:pt x="301" y="768"/>
                  </a:cubicBezTo>
                  <a:lnTo>
                    <a:pt x="13877" y="768"/>
                  </a:lnTo>
                  <a:cubicBezTo>
                    <a:pt x="14044" y="768"/>
                    <a:pt x="14177" y="601"/>
                    <a:pt x="14177" y="401"/>
                  </a:cubicBezTo>
                  <a:cubicBezTo>
                    <a:pt x="14177" y="201"/>
                    <a:pt x="14044" y="0"/>
                    <a:pt x="13877" y="0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1864825" y="1445650"/>
              <a:ext cx="67575" cy="52550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35" y="0"/>
                  </a:moveTo>
                  <a:cubicBezTo>
                    <a:pt x="1" y="0"/>
                    <a:pt x="1" y="2102"/>
                    <a:pt x="1335" y="2102"/>
                  </a:cubicBezTo>
                  <a:cubicBezTo>
                    <a:pt x="2703" y="2102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2406050" y="2073600"/>
              <a:ext cx="67575" cy="52550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35" y="0"/>
                  </a:moveTo>
                  <a:cubicBezTo>
                    <a:pt x="1" y="0"/>
                    <a:pt x="1" y="2102"/>
                    <a:pt x="1335" y="2102"/>
                  </a:cubicBezTo>
                  <a:cubicBezTo>
                    <a:pt x="2703" y="2102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837999-A98E-EC3C-F1B3-916D8108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687866"/>
            <a:ext cx="6993466" cy="804000"/>
          </a:xfrm>
        </p:spPr>
        <p:txBody>
          <a:bodyPr/>
          <a:lstStyle/>
          <a:p>
            <a:r>
              <a:rPr lang="en-US" dirty="0"/>
              <a:t>STREAM </a:t>
            </a:r>
            <a:r>
              <a:rPr lang="bg-BG" dirty="0"/>
              <a:t>в детската градина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ED924670-DAB9-7BAC-3211-B7BBAE2F0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1614195"/>
            <a:ext cx="7052733" cy="2712271"/>
          </a:xfrm>
        </p:spPr>
        <p:txBody>
          <a:bodyPr/>
          <a:lstStyle/>
          <a:p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  <a:p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39700" algn="l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– броене;</a:t>
            </a:r>
          </a:p>
          <a:p>
            <a:pPr marL="0" indent="139700" algn="l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– съпоставяне на форми;</a:t>
            </a:r>
          </a:p>
          <a:p>
            <a:pPr marL="0" indent="139700" algn="l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– създаване на модели;</a:t>
            </a:r>
          </a:p>
          <a:p>
            <a:pPr marL="0" indent="139700" algn="l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– измерване.</a:t>
            </a:r>
          </a:p>
        </p:txBody>
      </p:sp>
    </p:spTree>
    <p:extLst>
      <p:ext uri="{BB962C8B-B14F-4D97-AF65-F5344CB8AC3E}">
        <p14:creationId xmlns:p14="http://schemas.microsoft.com/office/powerpoint/2010/main" val="473549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>
            <a:extLst>
              <a:ext uri="{FF2B5EF4-FFF2-40B4-BE49-F238E27FC236}">
                <a16:creationId xmlns:a16="http://schemas.microsoft.com/office/drawing/2014/main" xmlns="" id="{6C7BCC4C-FD78-50B4-41D5-C561265B3932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447801" y="84163"/>
            <a:ext cx="5782733" cy="864104"/>
          </a:xfrm>
        </p:spPr>
        <p:txBody>
          <a:bodyPr/>
          <a:lstStyle/>
          <a:p>
            <a:r>
              <a:rPr lang="bg-BG" sz="3200" dirty="0">
                <a:solidFill>
                  <a:schemeClr val="accent4"/>
                </a:solidFill>
              </a:rPr>
              <a:t>Примерни идеи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7465F4-231D-B015-55FA-82B97C645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0" y="977911"/>
            <a:ext cx="4743417" cy="318767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xmlns="" id="{C0209F6F-A8D7-C29D-7083-F876C7932471}"/>
              </a:ext>
            </a:extLst>
          </p:cNvPr>
          <p:cNvSpPr txBox="1">
            <a:spLocks/>
          </p:cNvSpPr>
          <p:nvPr/>
        </p:nvSpPr>
        <p:spPr>
          <a:xfrm>
            <a:off x="5554133" y="846163"/>
            <a:ext cx="3200401" cy="86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000" b="0" i="0" u="none" strike="noStrike" cap="none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r>
              <a:rPr lang="bg-BG" sz="2400" dirty="0">
                <a:solidFill>
                  <a:schemeClr val="accent2">
                    <a:lumMod val="25000"/>
                  </a:schemeClr>
                </a:solidFill>
              </a:rPr>
              <a:t>Обемни геометрични фигури</a:t>
            </a:r>
            <a:endParaRPr lang="en-US" sz="2400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044DF1-9382-B397-45B3-2D748319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060" y="1945496"/>
            <a:ext cx="3325474" cy="26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4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A3233D-6AE6-8BC1-E628-2FB743F3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3" y="677360"/>
            <a:ext cx="6163733" cy="37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2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75414A-99FB-DF1D-7E50-DE305CB7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64" y="131727"/>
            <a:ext cx="6980871" cy="48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1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5048FD-33D4-9FDF-1615-A540F3ADD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" y="431799"/>
            <a:ext cx="9058142" cy="44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79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3777AD-60A0-F186-B085-24BED67F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3" y="104897"/>
            <a:ext cx="2808138" cy="3679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6B152A-5232-B771-A872-AE189BCE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828" y="1257299"/>
            <a:ext cx="3238952" cy="2934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11CCFB-A416-BAF4-0FC7-9A2C8142A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757" y="1826585"/>
            <a:ext cx="2989530" cy="33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2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40567C-0EBF-EB37-5128-B764F31A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54" y="55386"/>
            <a:ext cx="7549092" cy="50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9747E-4C12-4316-A53A-719AFC9C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0" y="423333"/>
            <a:ext cx="2675800" cy="1195667"/>
          </a:xfrm>
        </p:spPr>
        <p:txBody>
          <a:bodyPr/>
          <a:lstStyle/>
          <a:p>
            <a:r>
              <a:rPr lang="bg-BG" dirty="0">
                <a:latin typeface="+mj-lt"/>
              </a:rPr>
              <a:t>Снежинки от </a:t>
            </a:r>
            <a:r>
              <a:rPr lang="bg-BG" dirty="0" err="1">
                <a:latin typeface="+mj-lt"/>
              </a:rPr>
              <a:t>маршмелоу</a:t>
            </a:r>
            <a:r>
              <a:rPr lang="bg-BG" dirty="0">
                <a:latin typeface="+mj-lt"/>
              </a:rPr>
              <a:t>/</a:t>
            </a:r>
            <a:br>
              <a:rPr lang="bg-BG" dirty="0">
                <a:latin typeface="+mj-lt"/>
              </a:rPr>
            </a:br>
            <a:r>
              <a:rPr lang="bg-BG" dirty="0">
                <a:latin typeface="+mj-lt"/>
              </a:rPr>
              <a:t>пластилин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FFB9D6-4B62-409C-02F1-629C92EA3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0" y="423333"/>
            <a:ext cx="4623881" cy="4461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67EA57-F79E-8AE2-6E0A-AFACC4B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4" y="1718733"/>
            <a:ext cx="3833964" cy="31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05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D0F87-E2EA-950E-1E39-2692EA24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33" y="182480"/>
            <a:ext cx="7383600" cy="423300"/>
          </a:xfrm>
        </p:spPr>
        <p:txBody>
          <a:bodyPr/>
          <a:lstStyle/>
          <a:p>
            <a:r>
              <a:rPr lang="bg-BG" sz="2800" dirty="0">
                <a:solidFill>
                  <a:schemeClr val="accent4"/>
                </a:solidFill>
              </a:rPr>
              <a:t>Примерни идеи</a:t>
            </a:r>
            <a:endParaRPr lang="bg-B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15E947-765E-EDF6-425C-CA329728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33" y="668510"/>
            <a:ext cx="3066713" cy="1733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700260-1753-F7B8-2AC7-D2249F1DD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67" y="602672"/>
            <a:ext cx="4182533" cy="4540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055919-B9E8-D27C-35BA-EE98524E7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" y="2464601"/>
            <a:ext cx="4656843" cy="26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295D4A-F887-DB53-388E-052872AF8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127"/>
            <a:ext cx="4370568" cy="4595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A56DF8-4729-76F9-3848-62A330EC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66" y="518961"/>
            <a:ext cx="4715933" cy="46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0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8"/>
          <p:cNvGrpSpPr/>
          <p:nvPr/>
        </p:nvGrpSpPr>
        <p:grpSpPr>
          <a:xfrm>
            <a:off x="4795715" y="1089176"/>
            <a:ext cx="853015" cy="684611"/>
            <a:chOff x="1286475" y="1815775"/>
            <a:chExt cx="853015" cy="684611"/>
          </a:xfrm>
        </p:grpSpPr>
        <p:sp>
          <p:nvSpPr>
            <p:cNvPr id="943" name="Google Shape;943;p38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38"/>
          <p:cNvGrpSpPr/>
          <p:nvPr/>
        </p:nvGrpSpPr>
        <p:grpSpPr>
          <a:xfrm>
            <a:off x="804779" y="3189195"/>
            <a:ext cx="853015" cy="684611"/>
            <a:chOff x="1286475" y="1815775"/>
            <a:chExt cx="853015" cy="684611"/>
          </a:xfrm>
        </p:grpSpPr>
        <p:sp>
          <p:nvSpPr>
            <p:cNvPr id="946" name="Google Shape;946;p38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38"/>
          <p:cNvGrpSpPr/>
          <p:nvPr/>
        </p:nvGrpSpPr>
        <p:grpSpPr>
          <a:xfrm>
            <a:off x="776903" y="2176093"/>
            <a:ext cx="853015" cy="684611"/>
            <a:chOff x="1286475" y="1815775"/>
            <a:chExt cx="853015" cy="684611"/>
          </a:xfrm>
        </p:grpSpPr>
        <p:sp>
          <p:nvSpPr>
            <p:cNvPr id="949" name="Google Shape;949;p38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38"/>
          <p:cNvSpPr txBox="1">
            <a:spLocks noGrp="1"/>
          </p:cNvSpPr>
          <p:nvPr>
            <p:ph type="title" idx="4"/>
          </p:nvPr>
        </p:nvSpPr>
        <p:spPr>
          <a:xfrm>
            <a:off x="796636" y="2311364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2" name="Google Shape;952;p38"/>
          <p:cNvSpPr txBox="1">
            <a:spLocks noGrp="1"/>
          </p:cNvSpPr>
          <p:nvPr>
            <p:ph type="title"/>
          </p:nvPr>
        </p:nvSpPr>
        <p:spPr>
          <a:xfrm>
            <a:off x="732489" y="509420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>
                <a:solidFill>
                  <a:schemeClr val="accent4"/>
                </a:solidFill>
              </a:rPr>
              <a:t>Развиване на умения</a:t>
            </a:r>
            <a:endParaRPr b="1" dirty="0"/>
          </a:p>
        </p:txBody>
      </p:sp>
      <p:grpSp>
        <p:nvGrpSpPr>
          <p:cNvPr id="953" name="Google Shape;953;p38"/>
          <p:cNvGrpSpPr/>
          <p:nvPr/>
        </p:nvGrpSpPr>
        <p:grpSpPr>
          <a:xfrm>
            <a:off x="716277" y="1134404"/>
            <a:ext cx="853015" cy="684611"/>
            <a:chOff x="1286475" y="1815775"/>
            <a:chExt cx="853015" cy="684611"/>
          </a:xfrm>
        </p:grpSpPr>
        <p:sp>
          <p:nvSpPr>
            <p:cNvPr id="954" name="Google Shape;954;p38"/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6" name="Google Shape;956;p38"/>
          <p:cNvSpPr txBox="1">
            <a:spLocks noGrp="1"/>
          </p:cNvSpPr>
          <p:nvPr>
            <p:ph type="title" idx="2"/>
          </p:nvPr>
        </p:nvSpPr>
        <p:spPr>
          <a:xfrm>
            <a:off x="1632854" y="1089608"/>
            <a:ext cx="20844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/>
              <a:t>Наука </a:t>
            </a:r>
            <a:endParaRPr b="1" dirty="0"/>
          </a:p>
        </p:txBody>
      </p:sp>
      <p:sp>
        <p:nvSpPr>
          <p:cNvPr id="957" name="Google Shape;957;p38"/>
          <p:cNvSpPr txBox="1">
            <a:spLocks noGrp="1"/>
          </p:cNvSpPr>
          <p:nvPr>
            <p:ph type="subTitle" idx="1"/>
          </p:nvPr>
        </p:nvSpPr>
        <p:spPr>
          <a:xfrm>
            <a:off x="1652898" y="1504942"/>
            <a:ext cx="2535541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A87"/>
              </a:buClr>
              <a:buSzPts val="1100"/>
              <a:buFont typeface="Arial"/>
              <a:buNone/>
            </a:pPr>
            <a:r>
              <a:rPr lang="bg-BG" dirty="0"/>
              <a:t>Наблюдение, създаване на връзки, достигане до заключения кое как работи</a:t>
            </a:r>
            <a:endParaRPr dirty="0"/>
          </a:p>
        </p:txBody>
      </p:sp>
      <p:sp>
        <p:nvSpPr>
          <p:cNvPr id="958" name="Google Shape;958;p38"/>
          <p:cNvSpPr txBox="1">
            <a:spLocks noGrp="1"/>
          </p:cNvSpPr>
          <p:nvPr>
            <p:ph type="title" idx="3"/>
          </p:nvPr>
        </p:nvSpPr>
        <p:spPr>
          <a:xfrm>
            <a:off x="574437" y="1091100"/>
            <a:ext cx="1156120" cy="7589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9" name="Google Shape;959;p38"/>
          <p:cNvSpPr txBox="1">
            <a:spLocks noGrp="1"/>
          </p:cNvSpPr>
          <p:nvPr>
            <p:ph type="title" idx="5"/>
          </p:nvPr>
        </p:nvSpPr>
        <p:spPr>
          <a:xfrm>
            <a:off x="841703" y="3317950"/>
            <a:ext cx="776400" cy="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60" name="Google Shape;960;p38"/>
          <p:cNvSpPr txBox="1">
            <a:spLocks noGrp="1"/>
          </p:cNvSpPr>
          <p:nvPr>
            <p:ph type="title" idx="6"/>
          </p:nvPr>
        </p:nvSpPr>
        <p:spPr>
          <a:xfrm>
            <a:off x="4812860" y="1234826"/>
            <a:ext cx="776400" cy="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961" name="Google Shape;961;p38"/>
          <p:cNvSpPr txBox="1">
            <a:spLocks noGrp="1"/>
          </p:cNvSpPr>
          <p:nvPr>
            <p:ph type="title" idx="7"/>
          </p:nvPr>
        </p:nvSpPr>
        <p:spPr>
          <a:xfrm>
            <a:off x="1691766" y="2170000"/>
            <a:ext cx="2806093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/>
              <a:t>Технологии</a:t>
            </a:r>
            <a:endParaRPr b="1" dirty="0"/>
          </a:p>
        </p:txBody>
      </p:sp>
      <p:sp>
        <p:nvSpPr>
          <p:cNvPr id="962" name="Google Shape;962;p38"/>
          <p:cNvSpPr txBox="1">
            <a:spLocks noGrp="1"/>
          </p:cNvSpPr>
          <p:nvPr>
            <p:ph type="subTitle" idx="8"/>
          </p:nvPr>
        </p:nvSpPr>
        <p:spPr>
          <a:xfrm>
            <a:off x="1691767" y="2604393"/>
            <a:ext cx="2821085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A87"/>
              </a:buClr>
              <a:buSzPts val="1100"/>
              <a:buFont typeface="Arial"/>
              <a:buNone/>
            </a:pPr>
            <a:r>
              <a:rPr lang="bg-BG" dirty="0"/>
              <a:t>Използване на инструменти, идентифициране на проблеми, изпробване на решения</a:t>
            </a:r>
            <a:endParaRPr dirty="0"/>
          </a:p>
        </p:txBody>
      </p:sp>
      <p:sp>
        <p:nvSpPr>
          <p:cNvPr id="963" name="Google Shape;963;p38"/>
          <p:cNvSpPr txBox="1">
            <a:spLocks noGrp="1"/>
          </p:cNvSpPr>
          <p:nvPr>
            <p:ph type="title" idx="9"/>
          </p:nvPr>
        </p:nvSpPr>
        <p:spPr>
          <a:xfrm>
            <a:off x="1681432" y="3211919"/>
            <a:ext cx="20844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/>
              <a:t>Четене</a:t>
            </a:r>
            <a:endParaRPr b="1" dirty="0"/>
          </a:p>
        </p:txBody>
      </p:sp>
      <p:sp>
        <p:nvSpPr>
          <p:cNvPr id="964" name="Google Shape;964;p38"/>
          <p:cNvSpPr txBox="1">
            <a:spLocks noGrp="1"/>
          </p:cNvSpPr>
          <p:nvPr>
            <p:ph type="subTitle" idx="13"/>
          </p:nvPr>
        </p:nvSpPr>
        <p:spPr>
          <a:xfrm>
            <a:off x="1711372" y="3569139"/>
            <a:ext cx="2359118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A87"/>
              </a:buClr>
              <a:buSzPts val="1100"/>
              <a:buFont typeface="Arial"/>
              <a:buNone/>
            </a:pPr>
            <a:r>
              <a:rPr lang="bg-BG" dirty="0"/>
              <a:t>Развиване на креативност</a:t>
            </a:r>
            <a:r>
              <a:rPr lang="en-US" dirty="0"/>
              <a:t>, </a:t>
            </a:r>
            <a:r>
              <a:rPr lang="bg-BG" dirty="0"/>
              <a:t>критично мислене</a:t>
            </a:r>
            <a:r>
              <a:rPr lang="en-US" dirty="0"/>
              <a:t>, </a:t>
            </a:r>
            <a:r>
              <a:rPr lang="bg-BG" dirty="0"/>
              <a:t>комуникация</a:t>
            </a:r>
            <a:endParaRPr dirty="0"/>
          </a:p>
        </p:txBody>
      </p:sp>
      <p:sp>
        <p:nvSpPr>
          <p:cNvPr id="965" name="Google Shape;965;p38"/>
          <p:cNvSpPr txBox="1">
            <a:spLocks noGrp="1"/>
          </p:cNvSpPr>
          <p:nvPr>
            <p:ph type="title" idx="14"/>
          </p:nvPr>
        </p:nvSpPr>
        <p:spPr>
          <a:xfrm>
            <a:off x="5708655" y="1085876"/>
            <a:ext cx="3074702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/>
              <a:t>Инженерство</a:t>
            </a:r>
            <a:endParaRPr b="1" dirty="0"/>
          </a:p>
        </p:txBody>
      </p:sp>
      <p:sp>
        <p:nvSpPr>
          <p:cNvPr id="966" name="Google Shape;966;p38"/>
          <p:cNvSpPr txBox="1">
            <a:spLocks noGrp="1"/>
          </p:cNvSpPr>
          <p:nvPr>
            <p:ph type="subTitle" idx="15"/>
          </p:nvPr>
        </p:nvSpPr>
        <p:spPr>
          <a:xfrm>
            <a:off x="5722266" y="1495927"/>
            <a:ext cx="2479508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A87"/>
              </a:buClr>
              <a:buSzPts val="1100"/>
              <a:buFont typeface="Arial"/>
              <a:buNone/>
            </a:pPr>
            <a:r>
              <a:rPr lang="bg-BG" dirty="0"/>
              <a:t>Проектиране и създаване на решения, изграждане и изобретяване</a:t>
            </a:r>
            <a:endParaRPr dirty="0"/>
          </a:p>
        </p:txBody>
      </p:sp>
      <p:grpSp>
        <p:nvGrpSpPr>
          <p:cNvPr id="967" name="Google Shape;967;p38"/>
          <p:cNvGrpSpPr/>
          <p:nvPr/>
        </p:nvGrpSpPr>
        <p:grpSpPr>
          <a:xfrm flipH="1">
            <a:off x="7001165" y="3959348"/>
            <a:ext cx="3840765" cy="2485511"/>
            <a:chOff x="2718475" y="1625200"/>
            <a:chExt cx="1603325" cy="1037575"/>
          </a:xfrm>
        </p:grpSpPr>
        <p:sp>
          <p:nvSpPr>
            <p:cNvPr id="968" name="Google Shape;968;p38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38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004" name="Google Shape;1004;p38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8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942;p38">
            <a:extLst>
              <a:ext uri="{FF2B5EF4-FFF2-40B4-BE49-F238E27FC236}">
                <a16:creationId xmlns:a16="http://schemas.microsoft.com/office/drawing/2014/main" xmlns="" id="{98F70625-7ABE-87C6-537A-2D70B8C08F66}"/>
              </a:ext>
            </a:extLst>
          </p:cNvPr>
          <p:cNvGrpSpPr/>
          <p:nvPr/>
        </p:nvGrpSpPr>
        <p:grpSpPr>
          <a:xfrm>
            <a:off x="4804185" y="2117658"/>
            <a:ext cx="853015" cy="684611"/>
            <a:chOff x="1286475" y="1815775"/>
            <a:chExt cx="853015" cy="684611"/>
          </a:xfrm>
        </p:grpSpPr>
        <p:sp>
          <p:nvSpPr>
            <p:cNvPr id="3" name="Google Shape;943;p38">
              <a:extLst>
                <a:ext uri="{FF2B5EF4-FFF2-40B4-BE49-F238E27FC236}">
                  <a16:creationId xmlns:a16="http://schemas.microsoft.com/office/drawing/2014/main" xmlns="" id="{18D33829-F961-C3B1-D020-B372CEE037BD}"/>
                </a:ext>
              </a:extLst>
            </p:cNvPr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44;p38">
              <a:extLst>
                <a:ext uri="{FF2B5EF4-FFF2-40B4-BE49-F238E27FC236}">
                  <a16:creationId xmlns:a16="http://schemas.microsoft.com/office/drawing/2014/main" xmlns="" id="{F67D6339-4645-DC37-7163-B66B9D4AC54A}"/>
                </a:ext>
              </a:extLst>
            </p:cNvPr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942;p38">
            <a:extLst>
              <a:ext uri="{FF2B5EF4-FFF2-40B4-BE49-F238E27FC236}">
                <a16:creationId xmlns:a16="http://schemas.microsoft.com/office/drawing/2014/main" xmlns="" id="{95A1B85B-136D-799D-A542-5C66CF97880A}"/>
              </a:ext>
            </a:extLst>
          </p:cNvPr>
          <p:cNvGrpSpPr/>
          <p:nvPr/>
        </p:nvGrpSpPr>
        <p:grpSpPr>
          <a:xfrm>
            <a:off x="4868201" y="2967699"/>
            <a:ext cx="853015" cy="684611"/>
            <a:chOff x="1286475" y="1815775"/>
            <a:chExt cx="853015" cy="684611"/>
          </a:xfrm>
        </p:grpSpPr>
        <p:sp>
          <p:nvSpPr>
            <p:cNvPr id="6" name="Google Shape;943;p38">
              <a:extLst>
                <a:ext uri="{FF2B5EF4-FFF2-40B4-BE49-F238E27FC236}">
                  <a16:creationId xmlns:a16="http://schemas.microsoft.com/office/drawing/2014/main" xmlns="" id="{8AA21437-B786-F28C-BAD3-567D3D340E51}"/>
                </a:ext>
              </a:extLst>
            </p:cNvPr>
            <p:cNvSpPr/>
            <p:nvPr/>
          </p:nvSpPr>
          <p:spPr>
            <a:xfrm>
              <a:off x="1286475" y="1815775"/>
              <a:ext cx="853015" cy="684611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44;p38">
              <a:extLst>
                <a:ext uri="{FF2B5EF4-FFF2-40B4-BE49-F238E27FC236}">
                  <a16:creationId xmlns:a16="http://schemas.microsoft.com/office/drawing/2014/main" xmlns="" id="{7748E4AB-CDE2-3E69-F51F-ACFA59D3F46E}"/>
                </a:ext>
              </a:extLst>
            </p:cNvPr>
            <p:cNvSpPr/>
            <p:nvPr/>
          </p:nvSpPr>
          <p:spPr>
            <a:xfrm>
              <a:off x="1332004" y="1871231"/>
              <a:ext cx="759191" cy="578992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965;p38">
            <a:extLst>
              <a:ext uri="{FF2B5EF4-FFF2-40B4-BE49-F238E27FC236}">
                <a16:creationId xmlns:a16="http://schemas.microsoft.com/office/drawing/2014/main" xmlns="" id="{00950E95-DCA2-70E2-F573-B24CBE54A560}"/>
              </a:ext>
            </a:extLst>
          </p:cNvPr>
          <p:cNvSpPr txBox="1">
            <a:spLocks/>
          </p:cNvSpPr>
          <p:nvPr/>
        </p:nvSpPr>
        <p:spPr>
          <a:xfrm>
            <a:off x="5758273" y="2086400"/>
            <a:ext cx="2364105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bg-BG" b="1" dirty="0"/>
              <a:t>Изкуство</a:t>
            </a:r>
          </a:p>
        </p:txBody>
      </p:sp>
      <p:sp>
        <p:nvSpPr>
          <p:cNvPr id="9" name="Google Shape;965;p38">
            <a:extLst>
              <a:ext uri="{FF2B5EF4-FFF2-40B4-BE49-F238E27FC236}">
                <a16:creationId xmlns:a16="http://schemas.microsoft.com/office/drawing/2014/main" xmlns="" id="{00A3A704-977B-9374-263B-C89B657805C0}"/>
              </a:ext>
            </a:extLst>
          </p:cNvPr>
          <p:cNvSpPr txBox="1">
            <a:spLocks/>
          </p:cNvSpPr>
          <p:nvPr/>
        </p:nvSpPr>
        <p:spPr>
          <a:xfrm>
            <a:off x="5657199" y="3223125"/>
            <a:ext cx="2916551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0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800" b="1" i="0" u="none" strike="noStrike" cap="none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bg-BG" b="1" dirty="0"/>
              <a:t>Математика</a:t>
            </a:r>
          </a:p>
        </p:txBody>
      </p:sp>
      <p:sp>
        <p:nvSpPr>
          <p:cNvPr id="10" name="Google Shape;966;p38">
            <a:extLst>
              <a:ext uri="{FF2B5EF4-FFF2-40B4-BE49-F238E27FC236}">
                <a16:creationId xmlns:a16="http://schemas.microsoft.com/office/drawing/2014/main" xmlns="" id="{EF40CF3D-168C-6BC1-8116-4B6E1248502C}"/>
              </a:ext>
            </a:extLst>
          </p:cNvPr>
          <p:cNvSpPr txBox="1">
            <a:spLocks/>
          </p:cNvSpPr>
          <p:nvPr/>
        </p:nvSpPr>
        <p:spPr>
          <a:xfrm>
            <a:off x="5741624" y="2410962"/>
            <a:ext cx="2435684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rgbClr val="0B3A87"/>
              </a:buClr>
              <a:buSzPts val="1100"/>
              <a:buFont typeface="Arial"/>
              <a:buNone/>
            </a:pPr>
            <a:r>
              <a:rPr lang="bg-BG" dirty="0"/>
              <a:t>Креативност, творчество, себеизразяване</a:t>
            </a:r>
            <a:endParaRPr lang="en-US" dirty="0"/>
          </a:p>
        </p:txBody>
      </p:sp>
      <p:sp>
        <p:nvSpPr>
          <p:cNvPr id="11" name="Google Shape;966;p38">
            <a:extLst>
              <a:ext uri="{FF2B5EF4-FFF2-40B4-BE49-F238E27FC236}">
                <a16:creationId xmlns:a16="http://schemas.microsoft.com/office/drawing/2014/main" xmlns="" id="{9A7D60CC-8030-6C0B-AC6A-B9E495F9A4C4}"/>
              </a:ext>
            </a:extLst>
          </p:cNvPr>
          <p:cNvSpPr txBox="1">
            <a:spLocks/>
          </p:cNvSpPr>
          <p:nvPr/>
        </p:nvSpPr>
        <p:spPr>
          <a:xfrm>
            <a:off x="4572001" y="3810399"/>
            <a:ext cx="436151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rgbClr val="0B3A87"/>
              </a:buClr>
              <a:buSzPts val="1100"/>
              <a:buFont typeface="Arial"/>
              <a:buNone/>
            </a:pPr>
            <a:r>
              <a:rPr lang="bg-BG" dirty="0"/>
              <a:t>Подреждане, измерване, броене, моделиране, изследване на форми, сравняване (размер/тегло/обем/височина/разстояние)</a:t>
            </a:r>
          </a:p>
        </p:txBody>
      </p:sp>
      <p:sp>
        <p:nvSpPr>
          <p:cNvPr id="14" name="Google Shape;960;p38">
            <a:extLst>
              <a:ext uri="{FF2B5EF4-FFF2-40B4-BE49-F238E27FC236}">
                <a16:creationId xmlns:a16="http://schemas.microsoft.com/office/drawing/2014/main" xmlns="" id="{6236D5B4-713E-8E22-29B3-ECFDDAEAABDF}"/>
              </a:ext>
            </a:extLst>
          </p:cNvPr>
          <p:cNvSpPr txBox="1">
            <a:spLocks/>
          </p:cNvSpPr>
          <p:nvPr/>
        </p:nvSpPr>
        <p:spPr>
          <a:xfrm>
            <a:off x="4824035" y="2229382"/>
            <a:ext cx="776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Luckiest Guy"/>
              <a:buNone/>
              <a:defRPr sz="3000" b="0" i="0" u="none" strike="noStrike" cap="none">
                <a:solidFill>
                  <a:srgbClr val="FFFFFF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" dirty="0"/>
              <a:t>0</a:t>
            </a:r>
            <a:r>
              <a:rPr lang="bg-BG" dirty="0"/>
              <a:t>5</a:t>
            </a:r>
            <a:endParaRPr lang="en" dirty="0"/>
          </a:p>
        </p:txBody>
      </p:sp>
      <p:sp>
        <p:nvSpPr>
          <p:cNvPr id="15" name="Google Shape;960;p38">
            <a:extLst>
              <a:ext uri="{FF2B5EF4-FFF2-40B4-BE49-F238E27FC236}">
                <a16:creationId xmlns:a16="http://schemas.microsoft.com/office/drawing/2014/main" xmlns="" id="{CC859C0B-8252-5E30-4187-C93281CCD18B}"/>
              </a:ext>
            </a:extLst>
          </p:cNvPr>
          <p:cNvSpPr txBox="1">
            <a:spLocks/>
          </p:cNvSpPr>
          <p:nvPr/>
        </p:nvSpPr>
        <p:spPr>
          <a:xfrm>
            <a:off x="4890606" y="3059561"/>
            <a:ext cx="776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Luckiest Guy"/>
              <a:buNone/>
              <a:defRPr sz="3000" b="0" i="0" u="none" strike="noStrike" cap="none">
                <a:solidFill>
                  <a:srgbClr val="FFFFFF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" dirty="0"/>
              <a:t>0</a:t>
            </a:r>
            <a:r>
              <a:rPr lang="bg-BG" dirty="0"/>
              <a:t>6</a:t>
            </a:r>
            <a:endParaRPr lang="en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F297E3-3ACE-CF11-C9EC-1E5D400B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957" y="595036"/>
            <a:ext cx="6230219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49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421CA0-385A-5966-D9A2-D14E74DA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401" y="2561895"/>
            <a:ext cx="5413599" cy="2581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8F69B3-683F-B7D3-17E9-A2EF35F1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00349" cy="24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16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F4F7C7-66A9-96D0-D4A0-0B75676B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7" y="152400"/>
            <a:ext cx="2766210" cy="483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E03D46-3CD2-7360-799E-AE27ED2B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28" y="1144739"/>
            <a:ext cx="2820544" cy="2854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73C370-FE02-2BAE-0B87-777024326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53" y="152400"/>
            <a:ext cx="280221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0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8D8F50-DB0C-B9F7-D328-E3EA29F8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17" y="128454"/>
            <a:ext cx="7305332" cy="48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7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143418-A16E-673B-3EFE-0FE719417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1" y="1146692"/>
            <a:ext cx="4566685" cy="3865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59ADF9-C943-35DB-AAFC-BC65B07C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08" y="673100"/>
            <a:ext cx="4204171" cy="43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0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816072-F339-19F0-3958-B5DFC980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43" y="32983"/>
            <a:ext cx="6192114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8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A5E762-DAB9-1B9B-B137-6B874B6C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5" y="1091415"/>
            <a:ext cx="4107643" cy="3528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D23CCA-EB27-66B9-4F36-B9F885ADB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44" y="1091414"/>
            <a:ext cx="4135749" cy="35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D0F87-E2EA-950E-1E39-2692EA24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BB3AE0-9769-E91F-D650-8CAD13D4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91" y="1487309"/>
            <a:ext cx="4901685" cy="3116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F577DA-FC3B-4490-1D01-6085F40E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4" y="1669391"/>
            <a:ext cx="3734321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5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AA3AD1-5387-B1DC-21F5-DEF3C98A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279901"/>
            <a:ext cx="4775200" cy="45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89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D9C063-F807-FC81-58F9-1D2BD6A5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702" y="153937"/>
            <a:ext cx="4625297" cy="4477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DA9C49-E5F6-93AD-8CC4-52D6FC359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37"/>
            <a:ext cx="4468622" cy="44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2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" name="Google Shape;4710;p61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>
                <a:solidFill>
                  <a:schemeClr val="accent4"/>
                </a:solidFill>
              </a:rPr>
              <a:t>ЛИЧНОСТНИ КАЧЕСТВА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4712" name="Google Shape;4712;p61"/>
          <p:cNvSpPr/>
          <p:nvPr/>
        </p:nvSpPr>
        <p:spPr>
          <a:xfrm>
            <a:off x="3191249" y="2317650"/>
            <a:ext cx="1164600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Анализ на данни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4713" name="Google Shape;4713;p61"/>
          <p:cNvSpPr/>
          <p:nvPr/>
        </p:nvSpPr>
        <p:spPr>
          <a:xfrm>
            <a:off x="4802574" y="2317650"/>
            <a:ext cx="1164600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Решаване на проблем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4714" name="Google Shape;4714;p61"/>
          <p:cNvSpPr/>
          <p:nvPr/>
        </p:nvSpPr>
        <p:spPr>
          <a:xfrm>
            <a:off x="6413899" y="2317650"/>
            <a:ext cx="132305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Креативност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4715" name="Google Shape;4715;p61"/>
          <p:cNvSpPr/>
          <p:nvPr/>
        </p:nvSpPr>
        <p:spPr>
          <a:xfrm>
            <a:off x="1449560" y="3205950"/>
            <a:ext cx="129496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Решителност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4716" name="Google Shape;4716;p61"/>
          <p:cNvSpPr/>
          <p:nvPr/>
        </p:nvSpPr>
        <p:spPr>
          <a:xfrm>
            <a:off x="3191249" y="3205950"/>
            <a:ext cx="129496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Организира-</a:t>
            </a:r>
            <a:r>
              <a:rPr lang="bg-BG" dirty="0" err="1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ност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4717" name="Google Shape;4717;p61"/>
          <p:cNvSpPr/>
          <p:nvPr/>
        </p:nvSpPr>
        <p:spPr>
          <a:xfrm>
            <a:off x="4802574" y="3234497"/>
            <a:ext cx="1164600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Критично мислене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4718" name="Google Shape;4718;p61"/>
          <p:cNvSpPr/>
          <p:nvPr/>
        </p:nvSpPr>
        <p:spPr>
          <a:xfrm>
            <a:off x="6413899" y="3205950"/>
            <a:ext cx="1292868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Отговорност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grpSp>
        <p:nvGrpSpPr>
          <p:cNvPr id="4719" name="Google Shape;4719;p61"/>
          <p:cNvGrpSpPr/>
          <p:nvPr/>
        </p:nvGrpSpPr>
        <p:grpSpPr>
          <a:xfrm>
            <a:off x="58412" y="3150693"/>
            <a:ext cx="1294337" cy="2152346"/>
            <a:chOff x="7306350" y="2109450"/>
            <a:chExt cx="1546400" cy="2571500"/>
          </a:xfrm>
        </p:grpSpPr>
        <p:sp>
          <p:nvSpPr>
            <p:cNvPr id="4720" name="Google Shape;4720;p61"/>
            <p:cNvSpPr/>
            <p:nvPr/>
          </p:nvSpPr>
          <p:spPr>
            <a:xfrm>
              <a:off x="7347375" y="3987125"/>
              <a:ext cx="1436225" cy="693825"/>
            </a:xfrm>
            <a:custGeom>
              <a:avLst/>
              <a:gdLst/>
              <a:ahLst/>
              <a:cxnLst/>
              <a:rect l="l" t="t" r="r" b="b"/>
              <a:pathLst>
                <a:path w="57449" h="27753" extrusionOk="0">
                  <a:moveTo>
                    <a:pt x="57449" y="1"/>
                  </a:moveTo>
                  <a:lnTo>
                    <a:pt x="54713" y="26840"/>
                  </a:lnTo>
                  <a:cubicBezTo>
                    <a:pt x="54652" y="27357"/>
                    <a:pt x="54105" y="27752"/>
                    <a:pt x="53406" y="27752"/>
                  </a:cubicBezTo>
                  <a:lnTo>
                    <a:pt x="4013" y="27752"/>
                  </a:lnTo>
                  <a:cubicBezTo>
                    <a:pt x="3344" y="27752"/>
                    <a:pt x="2797" y="27357"/>
                    <a:pt x="2736" y="26840"/>
                  </a:cubicBezTo>
                  <a:lnTo>
                    <a:pt x="1" y="31"/>
                  </a:lnTo>
                  <a:cubicBezTo>
                    <a:pt x="214" y="396"/>
                    <a:pt x="761" y="670"/>
                    <a:pt x="1429" y="670"/>
                  </a:cubicBezTo>
                  <a:lnTo>
                    <a:pt x="55898" y="670"/>
                  </a:lnTo>
                  <a:cubicBezTo>
                    <a:pt x="56567" y="670"/>
                    <a:pt x="57084" y="396"/>
                    <a:pt x="57327" y="1"/>
                  </a:cubicBezTo>
                  <a:lnTo>
                    <a:pt x="57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61"/>
            <p:cNvSpPr/>
            <p:nvPr/>
          </p:nvSpPr>
          <p:spPr>
            <a:xfrm>
              <a:off x="7438575" y="4051725"/>
              <a:ext cx="1264475" cy="579050"/>
            </a:xfrm>
            <a:custGeom>
              <a:avLst/>
              <a:gdLst/>
              <a:ahLst/>
              <a:cxnLst/>
              <a:rect l="l" t="t" r="r" b="b"/>
              <a:pathLst>
                <a:path w="50579" h="23162" extrusionOk="0">
                  <a:moveTo>
                    <a:pt x="50427" y="1672"/>
                  </a:moveTo>
                  <a:lnTo>
                    <a:pt x="47387" y="21703"/>
                  </a:lnTo>
                  <a:cubicBezTo>
                    <a:pt x="47296" y="22524"/>
                    <a:pt x="46384" y="23162"/>
                    <a:pt x="45290" y="23162"/>
                  </a:cubicBezTo>
                  <a:lnTo>
                    <a:pt x="4864" y="23162"/>
                  </a:lnTo>
                  <a:cubicBezTo>
                    <a:pt x="3769" y="23162"/>
                    <a:pt x="2857" y="22524"/>
                    <a:pt x="2766" y="21703"/>
                  </a:cubicBezTo>
                  <a:cubicBezTo>
                    <a:pt x="2766" y="21703"/>
                    <a:pt x="487" y="6931"/>
                    <a:pt x="91" y="2007"/>
                  </a:cubicBezTo>
                  <a:cubicBezTo>
                    <a:pt x="0" y="1156"/>
                    <a:pt x="882" y="426"/>
                    <a:pt x="2006" y="426"/>
                  </a:cubicBezTo>
                  <a:cubicBezTo>
                    <a:pt x="2523" y="426"/>
                    <a:pt x="3131" y="426"/>
                    <a:pt x="3800" y="426"/>
                  </a:cubicBezTo>
                  <a:cubicBezTo>
                    <a:pt x="13040" y="335"/>
                    <a:pt x="37083" y="122"/>
                    <a:pt x="46688" y="31"/>
                  </a:cubicBezTo>
                  <a:cubicBezTo>
                    <a:pt x="47357" y="31"/>
                    <a:pt x="47965" y="31"/>
                    <a:pt x="48481" y="1"/>
                  </a:cubicBezTo>
                  <a:cubicBezTo>
                    <a:pt x="49667" y="1"/>
                    <a:pt x="50579" y="791"/>
                    <a:pt x="50427" y="1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61"/>
            <p:cNvSpPr/>
            <p:nvPr/>
          </p:nvSpPr>
          <p:spPr>
            <a:xfrm>
              <a:off x="7533550" y="4052475"/>
              <a:ext cx="1072250" cy="431650"/>
            </a:xfrm>
            <a:custGeom>
              <a:avLst/>
              <a:gdLst/>
              <a:ahLst/>
              <a:cxnLst/>
              <a:rect l="l" t="t" r="r" b="b"/>
              <a:pathLst>
                <a:path w="42890" h="17266" extrusionOk="0">
                  <a:moveTo>
                    <a:pt x="42889" y="1"/>
                  </a:moveTo>
                  <a:lnTo>
                    <a:pt x="40427" y="15989"/>
                  </a:lnTo>
                  <a:cubicBezTo>
                    <a:pt x="40336" y="16718"/>
                    <a:pt x="39576" y="17266"/>
                    <a:pt x="38634" y="17266"/>
                  </a:cubicBezTo>
                  <a:lnTo>
                    <a:pt x="3983" y="17266"/>
                  </a:lnTo>
                  <a:cubicBezTo>
                    <a:pt x="3040" y="17266"/>
                    <a:pt x="2250" y="16718"/>
                    <a:pt x="2189" y="15989"/>
                  </a:cubicBezTo>
                  <a:cubicBezTo>
                    <a:pt x="2189" y="15989"/>
                    <a:pt x="548" y="5411"/>
                    <a:pt x="1" y="396"/>
                  </a:cubicBezTo>
                  <a:cubicBezTo>
                    <a:pt x="9241" y="305"/>
                    <a:pt x="33284" y="92"/>
                    <a:pt x="42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61"/>
            <p:cNvSpPr/>
            <p:nvPr/>
          </p:nvSpPr>
          <p:spPr>
            <a:xfrm>
              <a:off x="7342825" y="3880750"/>
              <a:ext cx="1442300" cy="12312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61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rgbClr val="DE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61"/>
            <p:cNvSpPr/>
            <p:nvPr/>
          </p:nvSpPr>
          <p:spPr>
            <a:xfrm>
              <a:off x="7342825" y="3880750"/>
              <a:ext cx="1442300" cy="123125"/>
            </a:xfrm>
            <a:custGeom>
              <a:avLst/>
              <a:gdLst/>
              <a:ahLst/>
              <a:cxnLst/>
              <a:rect l="l" t="t" r="r" b="b"/>
              <a:pathLst>
                <a:path w="57692" h="4925" extrusionOk="0">
                  <a:moveTo>
                    <a:pt x="57509" y="4256"/>
                  </a:moveTo>
                  <a:cubicBezTo>
                    <a:pt x="57266" y="4651"/>
                    <a:pt x="56749" y="4925"/>
                    <a:pt x="56080" y="4925"/>
                  </a:cubicBezTo>
                  <a:lnTo>
                    <a:pt x="1581" y="4925"/>
                  </a:lnTo>
                  <a:cubicBezTo>
                    <a:pt x="943" y="4925"/>
                    <a:pt x="396" y="4651"/>
                    <a:pt x="183" y="4286"/>
                  </a:cubicBezTo>
                  <a:cubicBezTo>
                    <a:pt x="0" y="4013"/>
                    <a:pt x="0" y="3678"/>
                    <a:pt x="213" y="3344"/>
                  </a:cubicBezTo>
                  <a:lnTo>
                    <a:pt x="2371" y="578"/>
                  </a:lnTo>
                  <a:cubicBezTo>
                    <a:pt x="2645" y="213"/>
                    <a:pt x="3162" y="1"/>
                    <a:pt x="3739" y="1"/>
                  </a:cubicBezTo>
                  <a:lnTo>
                    <a:pt x="53922" y="1"/>
                  </a:lnTo>
                  <a:cubicBezTo>
                    <a:pt x="54500" y="1"/>
                    <a:pt x="55047" y="213"/>
                    <a:pt x="55290" y="578"/>
                  </a:cubicBezTo>
                  <a:lnTo>
                    <a:pt x="57448" y="3344"/>
                  </a:lnTo>
                  <a:cubicBezTo>
                    <a:pt x="57691" y="3648"/>
                    <a:pt x="57691" y="3982"/>
                    <a:pt x="57509" y="4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61"/>
            <p:cNvSpPr/>
            <p:nvPr/>
          </p:nvSpPr>
          <p:spPr>
            <a:xfrm>
              <a:off x="7389925" y="3890625"/>
              <a:ext cx="1327575" cy="91225"/>
            </a:xfrm>
            <a:custGeom>
              <a:avLst/>
              <a:gdLst/>
              <a:ahLst/>
              <a:cxnLst/>
              <a:rect l="l" t="t" r="r" b="b"/>
              <a:pathLst>
                <a:path w="53103" h="3649" extrusionOk="0">
                  <a:moveTo>
                    <a:pt x="52920" y="3040"/>
                  </a:moveTo>
                  <a:cubicBezTo>
                    <a:pt x="52707" y="3405"/>
                    <a:pt x="52221" y="3648"/>
                    <a:pt x="51613" y="3648"/>
                  </a:cubicBezTo>
                  <a:lnTo>
                    <a:pt x="1490" y="3648"/>
                  </a:lnTo>
                  <a:cubicBezTo>
                    <a:pt x="882" y="3648"/>
                    <a:pt x="396" y="3405"/>
                    <a:pt x="153" y="3071"/>
                  </a:cubicBezTo>
                  <a:cubicBezTo>
                    <a:pt x="1" y="2797"/>
                    <a:pt x="1" y="2493"/>
                    <a:pt x="214" y="2220"/>
                  </a:cubicBezTo>
                  <a:lnTo>
                    <a:pt x="1612" y="426"/>
                  </a:lnTo>
                  <a:cubicBezTo>
                    <a:pt x="1794" y="153"/>
                    <a:pt x="2159" y="1"/>
                    <a:pt x="2585" y="1"/>
                  </a:cubicBezTo>
                  <a:lnTo>
                    <a:pt x="50519" y="1"/>
                  </a:lnTo>
                  <a:cubicBezTo>
                    <a:pt x="50914" y="1"/>
                    <a:pt x="51278" y="153"/>
                    <a:pt x="51491" y="426"/>
                  </a:cubicBezTo>
                  <a:lnTo>
                    <a:pt x="52889" y="2220"/>
                  </a:lnTo>
                  <a:cubicBezTo>
                    <a:pt x="53102" y="2493"/>
                    <a:pt x="53102" y="2797"/>
                    <a:pt x="52920" y="30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61"/>
            <p:cNvSpPr/>
            <p:nvPr/>
          </p:nvSpPr>
          <p:spPr>
            <a:xfrm>
              <a:off x="7417300" y="2710525"/>
              <a:ext cx="150475" cy="451400"/>
            </a:xfrm>
            <a:custGeom>
              <a:avLst/>
              <a:gdLst/>
              <a:ahLst/>
              <a:cxnLst/>
              <a:rect l="l" t="t" r="r" b="b"/>
              <a:pathLst>
                <a:path w="6019" h="18056" extrusionOk="0">
                  <a:moveTo>
                    <a:pt x="0" y="17508"/>
                  </a:moveTo>
                  <a:lnTo>
                    <a:pt x="1824" y="18055"/>
                  </a:lnTo>
                  <a:lnTo>
                    <a:pt x="6019" y="578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61"/>
            <p:cNvSpPr/>
            <p:nvPr/>
          </p:nvSpPr>
          <p:spPr>
            <a:xfrm>
              <a:off x="7532025" y="3648225"/>
              <a:ext cx="54750" cy="115525"/>
            </a:xfrm>
            <a:custGeom>
              <a:avLst/>
              <a:gdLst/>
              <a:ahLst/>
              <a:cxnLst/>
              <a:rect l="l" t="t" r="r" b="b"/>
              <a:pathLst>
                <a:path w="2190" h="4621" extrusionOk="0">
                  <a:moveTo>
                    <a:pt x="1186" y="4590"/>
                  </a:moveTo>
                  <a:lnTo>
                    <a:pt x="1186" y="4590"/>
                  </a:lnTo>
                  <a:cubicBezTo>
                    <a:pt x="1733" y="4621"/>
                    <a:pt x="2189" y="4165"/>
                    <a:pt x="2189" y="3587"/>
                  </a:cubicBezTo>
                  <a:lnTo>
                    <a:pt x="2068" y="31"/>
                  </a:lnTo>
                  <a:lnTo>
                    <a:pt x="1" y="0"/>
                  </a:lnTo>
                  <a:lnTo>
                    <a:pt x="92" y="3587"/>
                  </a:lnTo>
                  <a:cubicBezTo>
                    <a:pt x="122" y="4134"/>
                    <a:pt x="609" y="4590"/>
                    <a:pt x="1186" y="45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61"/>
            <p:cNvSpPr/>
            <p:nvPr/>
          </p:nvSpPr>
          <p:spPr>
            <a:xfrm>
              <a:off x="7456050" y="3658100"/>
              <a:ext cx="57000" cy="172525"/>
            </a:xfrm>
            <a:custGeom>
              <a:avLst/>
              <a:gdLst/>
              <a:ahLst/>
              <a:cxnLst/>
              <a:rect l="l" t="t" r="r" b="b"/>
              <a:pathLst>
                <a:path w="2280" h="6901" extrusionOk="0">
                  <a:moveTo>
                    <a:pt x="1277" y="6900"/>
                  </a:moveTo>
                  <a:lnTo>
                    <a:pt x="1277" y="6900"/>
                  </a:lnTo>
                  <a:cubicBezTo>
                    <a:pt x="1854" y="6900"/>
                    <a:pt x="2280" y="6475"/>
                    <a:pt x="2280" y="5897"/>
                  </a:cubicBezTo>
                  <a:lnTo>
                    <a:pt x="2067" y="31"/>
                  </a:lnTo>
                  <a:lnTo>
                    <a:pt x="0" y="1"/>
                  </a:lnTo>
                  <a:lnTo>
                    <a:pt x="213" y="5897"/>
                  </a:lnTo>
                  <a:cubicBezTo>
                    <a:pt x="244" y="6444"/>
                    <a:pt x="699" y="6900"/>
                    <a:pt x="1277" y="69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61"/>
            <p:cNvSpPr/>
            <p:nvPr/>
          </p:nvSpPr>
          <p:spPr>
            <a:xfrm>
              <a:off x="7396025" y="3657350"/>
              <a:ext cx="57775" cy="172525"/>
            </a:xfrm>
            <a:custGeom>
              <a:avLst/>
              <a:gdLst/>
              <a:ahLst/>
              <a:cxnLst/>
              <a:rect l="l" t="t" r="r" b="b"/>
              <a:pathLst>
                <a:path w="2311" h="6901" extrusionOk="0">
                  <a:moveTo>
                    <a:pt x="1307" y="6900"/>
                  </a:moveTo>
                  <a:lnTo>
                    <a:pt x="1307" y="6900"/>
                  </a:lnTo>
                  <a:cubicBezTo>
                    <a:pt x="1885" y="6900"/>
                    <a:pt x="2310" y="6474"/>
                    <a:pt x="2310" y="5897"/>
                  </a:cubicBezTo>
                  <a:lnTo>
                    <a:pt x="2067" y="31"/>
                  </a:lnTo>
                  <a:lnTo>
                    <a:pt x="0" y="0"/>
                  </a:lnTo>
                  <a:lnTo>
                    <a:pt x="243" y="5897"/>
                  </a:lnTo>
                  <a:cubicBezTo>
                    <a:pt x="243" y="6444"/>
                    <a:pt x="730" y="6900"/>
                    <a:pt x="1307" y="69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61"/>
            <p:cNvSpPr/>
            <p:nvPr/>
          </p:nvSpPr>
          <p:spPr>
            <a:xfrm>
              <a:off x="7335225" y="3656575"/>
              <a:ext cx="58525" cy="173300"/>
            </a:xfrm>
            <a:custGeom>
              <a:avLst/>
              <a:gdLst/>
              <a:ahLst/>
              <a:cxnLst/>
              <a:rect l="l" t="t" r="r" b="b"/>
              <a:pathLst>
                <a:path w="2341" h="6932" extrusionOk="0">
                  <a:moveTo>
                    <a:pt x="1338" y="6901"/>
                  </a:moveTo>
                  <a:lnTo>
                    <a:pt x="1338" y="6901"/>
                  </a:lnTo>
                  <a:cubicBezTo>
                    <a:pt x="1885" y="6931"/>
                    <a:pt x="2341" y="6475"/>
                    <a:pt x="2310" y="5928"/>
                  </a:cubicBezTo>
                  <a:lnTo>
                    <a:pt x="2098" y="31"/>
                  </a:lnTo>
                  <a:lnTo>
                    <a:pt x="0" y="1"/>
                  </a:lnTo>
                  <a:lnTo>
                    <a:pt x="244" y="5898"/>
                  </a:lnTo>
                  <a:cubicBezTo>
                    <a:pt x="274" y="6445"/>
                    <a:pt x="760" y="6901"/>
                    <a:pt x="1338" y="69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61"/>
            <p:cNvSpPr/>
            <p:nvPr/>
          </p:nvSpPr>
          <p:spPr>
            <a:xfrm>
              <a:off x="7392975" y="3098075"/>
              <a:ext cx="113250" cy="112475"/>
            </a:xfrm>
            <a:custGeom>
              <a:avLst/>
              <a:gdLst/>
              <a:ahLst/>
              <a:cxnLst/>
              <a:rect l="l" t="t" r="r" b="b"/>
              <a:pathLst>
                <a:path w="4530" h="4499" extrusionOk="0">
                  <a:moveTo>
                    <a:pt x="31" y="2219"/>
                  </a:moveTo>
                  <a:cubicBezTo>
                    <a:pt x="92" y="3435"/>
                    <a:pt x="1125" y="4468"/>
                    <a:pt x="2341" y="4468"/>
                  </a:cubicBezTo>
                  <a:cubicBezTo>
                    <a:pt x="3557" y="4499"/>
                    <a:pt x="4529" y="3496"/>
                    <a:pt x="4469" y="2280"/>
                  </a:cubicBezTo>
                  <a:cubicBezTo>
                    <a:pt x="4438" y="1034"/>
                    <a:pt x="3405" y="0"/>
                    <a:pt x="2189" y="0"/>
                  </a:cubicBezTo>
                  <a:cubicBezTo>
                    <a:pt x="943" y="0"/>
                    <a:pt x="0" y="973"/>
                    <a:pt x="31" y="2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61"/>
            <p:cNvSpPr/>
            <p:nvPr/>
          </p:nvSpPr>
          <p:spPr>
            <a:xfrm>
              <a:off x="7351175" y="3185450"/>
              <a:ext cx="190775" cy="209000"/>
            </a:xfrm>
            <a:custGeom>
              <a:avLst/>
              <a:gdLst/>
              <a:ahLst/>
              <a:cxnLst/>
              <a:rect l="l" t="t" r="r" b="b"/>
              <a:pathLst>
                <a:path w="7631" h="8360" extrusionOk="0">
                  <a:moveTo>
                    <a:pt x="274" y="8268"/>
                  </a:moveTo>
                  <a:lnTo>
                    <a:pt x="7630" y="8359"/>
                  </a:lnTo>
                  <a:lnTo>
                    <a:pt x="7478" y="3800"/>
                  </a:lnTo>
                  <a:cubicBezTo>
                    <a:pt x="7417" y="1764"/>
                    <a:pt x="5715" y="61"/>
                    <a:pt x="3648" y="31"/>
                  </a:cubicBezTo>
                  <a:lnTo>
                    <a:pt x="3648" y="31"/>
                  </a:lnTo>
                  <a:cubicBezTo>
                    <a:pt x="1612" y="1"/>
                    <a:pt x="1" y="1672"/>
                    <a:pt x="92" y="37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61"/>
            <p:cNvSpPr/>
            <p:nvPr/>
          </p:nvSpPr>
          <p:spPr>
            <a:xfrm>
              <a:off x="7320775" y="3332100"/>
              <a:ext cx="265225" cy="285750"/>
            </a:xfrm>
            <a:custGeom>
              <a:avLst/>
              <a:gdLst/>
              <a:ahLst/>
              <a:cxnLst/>
              <a:rect l="l" t="t" r="r" b="b"/>
              <a:pathLst>
                <a:path w="10609" h="11430" extrusionOk="0">
                  <a:moveTo>
                    <a:pt x="396" y="11338"/>
                  </a:moveTo>
                  <a:lnTo>
                    <a:pt x="10609" y="11430"/>
                  </a:lnTo>
                  <a:lnTo>
                    <a:pt x="10396" y="5229"/>
                  </a:lnTo>
                  <a:cubicBezTo>
                    <a:pt x="10335" y="2402"/>
                    <a:pt x="7934" y="62"/>
                    <a:pt x="5077" y="31"/>
                  </a:cubicBezTo>
                  <a:lnTo>
                    <a:pt x="5077" y="31"/>
                  </a:lnTo>
                  <a:cubicBezTo>
                    <a:pt x="2220" y="1"/>
                    <a:pt x="1" y="2281"/>
                    <a:pt x="122" y="5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61"/>
            <p:cNvSpPr/>
            <p:nvPr/>
          </p:nvSpPr>
          <p:spPr>
            <a:xfrm>
              <a:off x="7306350" y="3615550"/>
              <a:ext cx="300175" cy="63850"/>
            </a:xfrm>
            <a:custGeom>
              <a:avLst/>
              <a:gdLst/>
              <a:ahLst/>
              <a:cxnLst/>
              <a:rect l="l" t="t" r="r" b="b"/>
              <a:pathLst>
                <a:path w="12007" h="2554" extrusionOk="0">
                  <a:moveTo>
                    <a:pt x="1338" y="2432"/>
                  </a:moveTo>
                  <a:lnTo>
                    <a:pt x="10760" y="2554"/>
                  </a:lnTo>
                  <a:cubicBezTo>
                    <a:pt x="11460" y="2554"/>
                    <a:pt x="12007" y="2007"/>
                    <a:pt x="11976" y="1338"/>
                  </a:cubicBezTo>
                  <a:lnTo>
                    <a:pt x="11976" y="1338"/>
                  </a:lnTo>
                  <a:cubicBezTo>
                    <a:pt x="11946" y="669"/>
                    <a:pt x="11368" y="92"/>
                    <a:pt x="10700" y="92"/>
                  </a:cubicBezTo>
                  <a:lnTo>
                    <a:pt x="1247" y="0"/>
                  </a:lnTo>
                  <a:cubicBezTo>
                    <a:pt x="548" y="0"/>
                    <a:pt x="0" y="517"/>
                    <a:pt x="31" y="1216"/>
                  </a:cubicBezTo>
                  <a:lnTo>
                    <a:pt x="31" y="1216"/>
                  </a:lnTo>
                  <a:cubicBezTo>
                    <a:pt x="61" y="1885"/>
                    <a:pt x="669" y="2432"/>
                    <a:pt x="1338" y="2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61"/>
            <p:cNvSpPr/>
            <p:nvPr/>
          </p:nvSpPr>
          <p:spPr>
            <a:xfrm>
              <a:off x="7576100" y="2576775"/>
              <a:ext cx="74500" cy="237125"/>
            </a:xfrm>
            <a:custGeom>
              <a:avLst/>
              <a:gdLst/>
              <a:ahLst/>
              <a:cxnLst/>
              <a:rect l="l" t="t" r="r" b="b"/>
              <a:pathLst>
                <a:path w="2980" h="9485" extrusionOk="0">
                  <a:moveTo>
                    <a:pt x="1" y="1429"/>
                  </a:moveTo>
                  <a:lnTo>
                    <a:pt x="214" y="8056"/>
                  </a:lnTo>
                  <a:cubicBezTo>
                    <a:pt x="214" y="8846"/>
                    <a:pt x="852" y="9484"/>
                    <a:pt x="1612" y="9484"/>
                  </a:cubicBezTo>
                  <a:lnTo>
                    <a:pt x="2980" y="9484"/>
                  </a:lnTo>
                  <a:lnTo>
                    <a:pt x="2736" y="31"/>
                  </a:lnTo>
                  <a:lnTo>
                    <a:pt x="1338" y="1"/>
                  </a:lnTo>
                  <a:cubicBezTo>
                    <a:pt x="578" y="1"/>
                    <a:pt x="1" y="639"/>
                    <a:pt x="1" y="14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61"/>
            <p:cNvSpPr/>
            <p:nvPr/>
          </p:nvSpPr>
          <p:spPr>
            <a:xfrm>
              <a:off x="7474275" y="2605650"/>
              <a:ext cx="107175" cy="177850"/>
            </a:xfrm>
            <a:custGeom>
              <a:avLst/>
              <a:gdLst/>
              <a:ahLst/>
              <a:cxnLst/>
              <a:rect l="l" t="t" r="r" b="b"/>
              <a:pathLst>
                <a:path w="4287" h="7114" extrusionOk="0">
                  <a:moveTo>
                    <a:pt x="62" y="3557"/>
                  </a:moveTo>
                  <a:cubicBezTo>
                    <a:pt x="122" y="5502"/>
                    <a:pt x="1703" y="7083"/>
                    <a:pt x="3588" y="7113"/>
                  </a:cubicBezTo>
                  <a:cubicBezTo>
                    <a:pt x="3831" y="7113"/>
                    <a:pt x="4074" y="7083"/>
                    <a:pt x="4287" y="7053"/>
                  </a:cubicBezTo>
                  <a:lnTo>
                    <a:pt x="4074" y="122"/>
                  </a:lnTo>
                  <a:cubicBezTo>
                    <a:pt x="3861" y="62"/>
                    <a:pt x="3618" y="31"/>
                    <a:pt x="3375" y="31"/>
                  </a:cubicBezTo>
                  <a:cubicBezTo>
                    <a:pt x="1490" y="1"/>
                    <a:pt x="1" y="1581"/>
                    <a:pt x="62" y="35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61"/>
            <p:cNvSpPr/>
            <p:nvPr/>
          </p:nvSpPr>
          <p:spPr>
            <a:xfrm>
              <a:off x="8026725" y="2189225"/>
              <a:ext cx="52450" cy="131500"/>
            </a:xfrm>
            <a:custGeom>
              <a:avLst/>
              <a:gdLst/>
              <a:ahLst/>
              <a:cxnLst/>
              <a:rect l="l" t="t" r="r" b="b"/>
              <a:pathLst>
                <a:path w="2098" h="5260" extrusionOk="0">
                  <a:moveTo>
                    <a:pt x="2098" y="31"/>
                  </a:moveTo>
                  <a:lnTo>
                    <a:pt x="1" y="1"/>
                  </a:lnTo>
                  <a:lnTo>
                    <a:pt x="61" y="5229"/>
                  </a:lnTo>
                  <a:lnTo>
                    <a:pt x="2098" y="52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61"/>
            <p:cNvSpPr/>
            <p:nvPr/>
          </p:nvSpPr>
          <p:spPr>
            <a:xfrm>
              <a:off x="7997100" y="2109450"/>
              <a:ext cx="111725" cy="118575"/>
            </a:xfrm>
            <a:custGeom>
              <a:avLst/>
              <a:gdLst/>
              <a:ahLst/>
              <a:cxnLst/>
              <a:rect l="l" t="t" r="r" b="b"/>
              <a:pathLst>
                <a:path w="4469" h="4743" extrusionOk="0">
                  <a:moveTo>
                    <a:pt x="4468" y="2432"/>
                  </a:moveTo>
                  <a:cubicBezTo>
                    <a:pt x="4468" y="3709"/>
                    <a:pt x="3465" y="4742"/>
                    <a:pt x="2249" y="4742"/>
                  </a:cubicBezTo>
                  <a:cubicBezTo>
                    <a:pt x="1003" y="4712"/>
                    <a:pt x="0" y="3648"/>
                    <a:pt x="0" y="2341"/>
                  </a:cubicBezTo>
                  <a:cubicBezTo>
                    <a:pt x="0" y="1034"/>
                    <a:pt x="973" y="0"/>
                    <a:pt x="2219" y="31"/>
                  </a:cubicBezTo>
                  <a:cubicBezTo>
                    <a:pt x="3435" y="31"/>
                    <a:pt x="4438" y="1125"/>
                    <a:pt x="4468" y="2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61"/>
            <p:cNvSpPr/>
            <p:nvPr/>
          </p:nvSpPr>
          <p:spPr>
            <a:xfrm>
              <a:off x="7849675" y="2300950"/>
              <a:ext cx="417200" cy="288775"/>
            </a:xfrm>
            <a:custGeom>
              <a:avLst/>
              <a:gdLst/>
              <a:ahLst/>
              <a:cxnLst/>
              <a:rect l="l" t="t" r="r" b="b"/>
              <a:pathLst>
                <a:path w="16688" h="11551" extrusionOk="0">
                  <a:moveTo>
                    <a:pt x="16688" y="8936"/>
                  </a:moveTo>
                  <a:cubicBezTo>
                    <a:pt x="16688" y="9210"/>
                    <a:pt x="16688" y="9484"/>
                    <a:pt x="16657" y="9757"/>
                  </a:cubicBezTo>
                  <a:cubicBezTo>
                    <a:pt x="16596" y="10365"/>
                    <a:pt x="16475" y="10973"/>
                    <a:pt x="16292" y="11550"/>
                  </a:cubicBezTo>
                  <a:lnTo>
                    <a:pt x="426" y="11338"/>
                  </a:lnTo>
                  <a:cubicBezTo>
                    <a:pt x="152" y="10517"/>
                    <a:pt x="0" y="9605"/>
                    <a:pt x="0" y="8693"/>
                  </a:cubicBezTo>
                  <a:cubicBezTo>
                    <a:pt x="0" y="8663"/>
                    <a:pt x="0" y="8602"/>
                    <a:pt x="0" y="8572"/>
                  </a:cubicBezTo>
                  <a:cubicBezTo>
                    <a:pt x="0" y="5654"/>
                    <a:pt x="1399" y="3070"/>
                    <a:pt x="3526" y="1520"/>
                  </a:cubicBezTo>
                  <a:cubicBezTo>
                    <a:pt x="4894" y="578"/>
                    <a:pt x="6535" y="0"/>
                    <a:pt x="8298" y="31"/>
                  </a:cubicBezTo>
                  <a:cubicBezTo>
                    <a:pt x="12918" y="91"/>
                    <a:pt x="16657" y="4043"/>
                    <a:pt x="16688" y="8815"/>
                  </a:cubicBezTo>
                  <a:cubicBezTo>
                    <a:pt x="16688" y="8845"/>
                    <a:pt x="16688" y="8906"/>
                    <a:pt x="16688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61"/>
            <p:cNvSpPr/>
            <p:nvPr/>
          </p:nvSpPr>
          <p:spPr>
            <a:xfrm>
              <a:off x="7862600" y="2310050"/>
              <a:ext cx="391350" cy="270550"/>
            </a:xfrm>
            <a:custGeom>
              <a:avLst/>
              <a:gdLst/>
              <a:ahLst/>
              <a:cxnLst/>
              <a:rect l="l" t="t" r="r" b="b"/>
              <a:pathLst>
                <a:path w="15654" h="10822" extrusionOk="0">
                  <a:moveTo>
                    <a:pt x="15654" y="8390"/>
                  </a:moveTo>
                  <a:cubicBezTo>
                    <a:pt x="15654" y="8633"/>
                    <a:pt x="15654" y="8907"/>
                    <a:pt x="15623" y="9150"/>
                  </a:cubicBezTo>
                  <a:cubicBezTo>
                    <a:pt x="15563" y="9727"/>
                    <a:pt x="15471" y="10305"/>
                    <a:pt x="15289" y="10822"/>
                  </a:cubicBezTo>
                  <a:lnTo>
                    <a:pt x="395" y="10609"/>
                  </a:lnTo>
                  <a:cubicBezTo>
                    <a:pt x="152" y="9849"/>
                    <a:pt x="0" y="9028"/>
                    <a:pt x="0" y="8147"/>
                  </a:cubicBezTo>
                  <a:cubicBezTo>
                    <a:pt x="0" y="8116"/>
                    <a:pt x="0" y="8086"/>
                    <a:pt x="0" y="8025"/>
                  </a:cubicBezTo>
                  <a:cubicBezTo>
                    <a:pt x="0" y="5290"/>
                    <a:pt x="1307" y="2858"/>
                    <a:pt x="3313" y="1429"/>
                  </a:cubicBezTo>
                  <a:cubicBezTo>
                    <a:pt x="4590" y="518"/>
                    <a:pt x="6140" y="1"/>
                    <a:pt x="7781" y="31"/>
                  </a:cubicBezTo>
                  <a:cubicBezTo>
                    <a:pt x="12128" y="92"/>
                    <a:pt x="15623" y="3770"/>
                    <a:pt x="15654" y="8268"/>
                  </a:cubicBezTo>
                  <a:cubicBezTo>
                    <a:pt x="15654" y="8299"/>
                    <a:pt x="15654" y="8329"/>
                    <a:pt x="15654" y="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61"/>
            <p:cNvSpPr/>
            <p:nvPr/>
          </p:nvSpPr>
          <p:spPr>
            <a:xfrm>
              <a:off x="7772925" y="3813875"/>
              <a:ext cx="597300" cy="94250"/>
            </a:xfrm>
            <a:custGeom>
              <a:avLst/>
              <a:gdLst/>
              <a:ahLst/>
              <a:cxnLst/>
              <a:rect l="l" t="t" r="r" b="b"/>
              <a:pathLst>
                <a:path w="23892" h="3770" extrusionOk="0">
                  <a:moveTo>
                    <a:pt x="23891" y="1217"/>
                  </a:moveTo>
                  <a:lnTo>
                    <a:pt x="23861" y="2828"/>
                  </a:lnTo>
                  <a:cubicBezTo>
                    <a:pt x="23861" y="3344"/>
                    <a:pt x="23435" y="3770"/>
                    <a:pt x="22888" y="3770"/>
                  </a:cubicBezTo>
                  <a:lnTo>
                    <a:pt x="1034" y="3557"/>
                  </a:lnTo>
                  <a:cubicBezTo>
                    <a:pt x="487" y="3557"/>
                    <a:pt x="61" y="3131"/>
                    <a:pt x="31" y="2584"/>
                  </a:cubicBezTo>
                  <a:lnTo>
                    <a:pt x="0" y="973"/>
                  </a:lnTo>
                  <a:cubicBezTo>
                    <a:pt x="0" y="426"/>
                    <a:pt x="426" y="1"/>
                    <a:pt x="973" y="31"/>
                  </a:cubicBezTo>
                  <a:lnTo>
                    <a:pt x="22919" y="244"/>
                  </a:lnTo>
                  <a:cubicBezTo>
                    <a:pt x="23466" y="244"/>
                    <a:pt x="23891" y="669"/>
                    <a:pt x="23891" y="12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61"/>
            <p:cNvSpPr/>
            <p:nvPr/>
          </p:nvSpPr>
          <p:spPr>
            <a:xfrm>
              <a:off x="7903625" y="3738650"/>
              <a:ext cx="335125" cy="79825"/>
            </a:xfrm>
            <a:custGeom>
              <a:avLst/>
              <a:gdLst/>
              <a:ahLst/>
              <a:cxnLst/>
              <a:rect l="l" t="t" r="r" b="b"/>
              <a:pathLst>
                <a:path w="13405" h="3193" extrusionOk="0">
                  <a:moveTo>
                    <a:pt x="13071" y="153"/>
                  </a:moveTo>
                  <a:lnTo>
                    <a:pt x="335" y="1"/>
                  </a:lnTo>
                  <a:cubicBezTo>
                    <a:pt x="152" y="1"/>
                    <a:pt x="0" y="153"/>
                    <a:pt x="0" y="335"/>
                  </a:cubicBezTo>
                  <a:lnTo>
                    <a:pt x="61" y="2767"/>
                  </a:lnTo>
                  <a:cubicBezTo>
                    <a:pt x="61" y="2919"/>
                    <a:pt x="183" y="3071"/>
                    <a:pt x="365" y="3071"/>
                  </a:cubicBezTo>
                  <a:lnTo>
                    <a:pt x="13071" y="3192"/>
                  </a:lnTo>
                  <a:cubicBezTo>
                    <a:pt x="13253" y="3192"/>
                    <a:pt x="13375" y="3071"/>
                    <a:pt x="13405" y="2888"/>
                  </a:cubicBezTo>
                  <a:lnTo>
                    <a:pt x="13405" y="456"/>
                  </a:lnTo>
                  <a:cubicBezTo>
                    <a:pt x="13405" y="274"/>
                    <a:pt x="13253" y="153"/>
                    <a:pt x="13071" y="1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61"/>
            <p:cNvSpPr/>
            <p:nvPr/>
          </p:nvSpPr>
          <p:spPr>
            <a:xfrm>
              <a:off x="7846625" y="3694575"/>
              <a:ext cx="452925" cy="47900"/>
            </a:xfrm>
            <a:custGeom>
              <a:avLst/>
              <a:gdLst/>
              <a:ahLst/>
              <a:cxnLst/>
              <a:rect l="l" t="t" r="r" b="b"/>
              <a:pathLst>
                <a:path w="18117" h="1916" extrusionOk="0">
                  <a:moveTo>
                    <a:pt x="18117" y="183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31" y="973"/>
                    <a:pt x="821" y="1764"/>
                    <a:pt x="1824" y="1764"/>
                  </a:cubicBezTo>
                  <a:lnTo>
                    <a:pt x="16323" y="1916"/>
                  </a:lnTo>
                  <a:cubicBezTo>
                    <a:pt x="17296" y="1916"/>
                    <a:pt x="18117" y="1156"/>
                    <a:pt x="18117" y="183"/>
                  </a:cubicBez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61"/>
            <p:cNvSpPr/>
            <p:nvPr/>
          </p:nvSpPr>
          <p:spPr>
            <a:xfrm>
              <a:off x="7649825" y="3237875"/>
              <a:ext cx="841225" cy="461275"/>
            </a:xfrm>
            <a:custGeom>
              <a:avLst/>
              <a:gdLst/>
              <a:ahLst/>
              <a:cxnLst/>
              <a:rect l="l" t="t" r="r" b="b"/>
              <a:pathLst>
                <a:path w="33649" h="18451" extrusionOk="0">
                  <a:moveTo>
                    <a:pt x="0" y="1"/>
                  </a:moveTo>
                  <a:cubicBezTo>
                    <a:pt x="1246" y="6566"/>
                    <a:pt x="3860" y="12645"/>
                    <a:pt x="7873" y="18269"/>
                  </a:cubicBezTo>
                  <a:lnTo>
                    <a:pt x="25989" y="18451"/>
                  </a:lnTo>
                  <a:cubicBezTo>
                    <a:pt x="28998" y="13497"/>
                    <a:pt x="31277" y="8451"/>
                    <a:pt x="32828" y="3344"/>
                  </a:cubicBezTo>
                  <a:cubicBezTo>
                    <a:pt x="33132" y="2372"/>
                    <a:pt x="33405" y="1369"/>
                    <a:pt x="33648" y="3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61"/>
            <p:cNvSpPr/>
            <p:nvPr/>
          </p:nvSpPr>
          <p:spPr>
            <a:xfrm>
              <a:off x="7690100" y="3256875"/>
              <a:ext cx="758400" cy="423300"/>
            </a:xfrm>
            <a:custGeom>
              <a:avLst/>
              <a:gdLst/>
              <a:ahLst/>
              <a:cxnLst/>
              <a:rect l="l" t="t" r="r" b="b"/>
              <a:pathLst>
                <a:path w="30336" h="16932" extrusionOk="0">
                  <a:moveTo>
                    <a:pt x="335" y="2645"/>
                  </a:moveTo>
                  <a:cubicBezTo>
                    <a:pt x="1550" y="7326"/>
                    <a:pt x="3557" y="11703"/>
                    <a:pt x="6353" y="15837"/>
                  </a:cubicBezTo>
                  <a:cubicBezTo>
                    <a:pt x="6748" y="16414"/>
                    <a:pt x="7386" y="16779"/>
                    <a:pt x="8085" y="16779"/>
                  </a:cubicBezTo>
                  <a:lnTo>
                    <a:pt x="22402" y="16931"/>
                  </a:lnTo>
                  <a:cubicBezTo>
                    <a:pt x="23162" y="16931"/>
                    <a:pt x="23861" y="16536"/>
                    <a:pt x="24256" y="15898"/>
                  </a:cubicBezTo>
                  <a:cubicBezTo>
                    <a:pt x="26718" y="11673"/>
                    <a:pt x="28603" y="7417"/>
                    <a:pt x="29940" y="3071"/>
                  </a:cubicBezTo>
                  <a:cubicBezTo>
                    <a:pt x="29940" y="3071"/>
                    <a:pt x="29940" y="3040"/>
                    <a:pt x="29940" y="3040"/>
                  </a:cubicBezTo>
                  <a:cubicBezTo>
                    <a:pt x="30335" y="1703"/>
                    <a:pt x="29332" y="335"/>
                    <a:pt x="27934" y="305"/>
                  </a:cubicBezTo>
                  <a:lnTo>
                    <a:pt x="2432" y="1"/>
                  </a:lnTo>
                  <a:cubicBezTo>
                    <a:pt x="1034" y="1"/>
                    <a:pt x="0" y="1308"/>
                    <a:pt x="335" y="26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61"/>
            <p:cNvSpPr/>
            <p:nvPr/>
          </p:nvSpPr>
          <p:spPr>
            <a:xfrm>
              <a:off x="7648300" y="3199900"/>
              <a:ext cx="843500" cy="47900"/>
            </a:xfrm>
            <a:custGeom>
              <a:avLst/>
              <a:gdLst/>
              <a:ahLst/>
              <a:cxnLst/>
              <a:rect l="l" t="t" r="r" b="b"/>
              <a:pathLst>
                <a:path w="33740" h="1916" extrusionOk="0">
                  <a:moveTo>
                    <a:pt x="33740" y="395"/>
                  </a:moveTo>
                  <a:lnTo>
                    <a:pt x="0" y="0"/>
                  </a:lnTo>
                  <a:lnTo>
                    <a:pt x="61" y="1520"/>
                  </a:lnTo>
                  <a:lnTo>
                    <a:pt x="33709" y="191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61"/>
            <p:cNvSpPr/>
            <p:nvPr/>
          </p:nvSpPr>
          <p:spPr>
            <a:xfrm>
              <a:off x="7940100" y="3104150"/>
              <a:ext cx="258375" cy="102600"/>
            </a:xfrm>
            <a:custGeom>
              <a:avLst/>
              <a:gdLst/>
              <a:ahLst/>
              <a:cxnLst/>
              <a:rect l="l" t="t" r="r" b="b"/>
              <a:pathLst>
                <a:path w="10335" h="4104" extrusionOk="0">
                  <a:moveTo>
                    <a:pt x="10335" y="122"/>
                  </a:moveTo>
                  <a:lnTo>
                    <a:pt x="0" y="0"/>
                  </a:lnTo>
                  <a:lnTo>
                    <a:pt x="31" y="3982"/>
                  </a:lnTo>
                  <a:lnTo>
                    <a:pt x="10305" y="41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61"/>
            <p:cNvSpPr/>
            <p:nvPr/>
          </p:nvSpPr>
          <p:spPr>
            <a:xfrm>
              <a:off x="7632350" y="2577550"/>
              <a:ext cx="876175" cy="533450"/>
            </a:xfrm>
            <a:custGeom>
              <a:avLst/>
              <a:gdLst/>
              <a:ahLst/>
              <a:cxnLst/>
              <a:rect l="l" t="t" r="r" b="b"/>
              <a:pathLst>
                <a:path w="35047" h="21338" extrusionOk="0">
                  <a:moveTo>
                    <a:pt x="35046" y="486"/>
                  </a:moveTo>
                  <a:lnTo>
                    <a:pt x="34682" y="21338"/>
                  </a:lnTo>
                  <a:lnTo>
                    <a:pt x="547" y="20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61"/>
            <p:cNvSpPr/>
            <p:nvPr/>
          </p:nvSpPr>
          <p:spPr>
            <a:xfrm>
              <a:off x="7648300" y="2587425"/>
              <a:ext cx="842750" cy="513700"/>
            </a:xfrm>
            <a:custGeom>
              <a:avLst/>
              <a:gdLst/>
              <a:ahLst/>
              <a:cxnLst/>
              <a:rect l="l" t="t" r="r" b="b"/>
              <a:pathLst>
                <a:path w="33710" h="20548" extrusionOk="0">
                  <a:moveTo>
                    <a:pt x="33709" y="487"/>
                  </a:moveTo>
                  <a:lnTo>
                    <a:pt x="33405" y="20548"/>
                  </a:lnTo>
                  <a:lnTo>
                    <a:pt x="548" y="20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61"/>
            <p:cNvSpPr/>
            <p:nvPr/>
          </p:nvSpPr>
          <p:spPr>
            <a:xfrm>
              <a:off x="8576125" y="3659625"/>
              <a:ext cx="53975" cy="114775"/>
            </a:xfrm>
            <a:custGeom>
              <a:avLst/>
              <a:gdLst/>
              <a:ahLst/>
              <a:cxnLst/>
              <a:rect l="l" t="t" r="r" b="b"/>
              <a:pathLst>
                <a:path w="2159" h="4591" extrusionOk="0">
                  <a:moveTo>
                    <a:pt x="1034" y="4560"/>
                  </a:moveTo>
                  <a:lnTo>
                    <a:pt x="1034" y="4560"/>
                  </a:lnTo>
                  <a:cubicBezTo>
                    <a:pt x="457" y="4560"/>
                    <a:pt x="1" y="4104"/>
                    <a:pt x="31" y="3557"/>
                  </a:cubicBezTo>
                  <a:lnTo>
                    <a:pt x="92" y="0"/>
                  </a:lnTo>
                  <a:lnTo>
                    <a:pt x="2159" y="0"/>
                  </a:lnTo>
                  <a:lnTo>
                    <a:pt x="2068" y="3587"/>
                  </a:lnTo>
                  <a:cubicBezTo>
                    <a:pt x="2068" y="4134"/>
                    <a:pt x="1581" y="4590"/>
                    <a:pt x="1034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61"/>
            <p:cNvSpPr/>
            <p:nvPr/>
          </p:nvSpPr>
          <p:spPr>
            <a:xfrm>
              <a:off x="8649825" y="3671025"/>
              <a:ext cx="55500" cy="171750"/>
            </a:xfrm>
            <a:custGeom>
              <a:avLst/>
              <a:gdLst/>
              <a:ahLst/>
              <a:cxnLst/>
              <a:rect l="l" t="t" r="r" b="b"/>
              <a:pathLst>
                <a:path w="2220" h="6870" extrusionOk="0">
                  <a:moveTo>
                    <a:pt x="1004" y="6870"/>
                  </a:moveTo>
                  <a:lnTo>
                    <a:pt x="1004" y="6870"/>
                  </a:lnTo>
                  <a:cubicBezTo>
                    <a:pt x="457" y="6870"/>
                    <a:pt x="1" y="6414"/>
                    <a:pt x="31" y="5836"/>
                  </a:cubicBezTo>
                  <a:lnTo>
                    <a:pt x="153" y="0"/>
                  </a:lnTo>
                  <a:lnTo>
                    <a:pt x="2220" y="0"/>
                  </a:lnTo>
                  <a:lnTo>
                    <a:pt x="2068" y="5867"/>
                  </a:lnTo>
                  <a:cubicBezTo>
                    <a:pt x="2068" y="6414"/>
                    <a:pt x="1582" y="6870"/>
                    <a:pt x="1004" y="6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61"/>
            <p:cNvSpPr/>
            <p:nvPr/>
          </p:nvSpPr>
          <p:spPr>
            <a:xfrm>
              <a:off x="8709100" y="3671025"/>
              <a:ext cx="55500" cy="172525"/>
            </a:xfrm>
            <a:custGeom>
              <a:avLst/>
              <a:gdLst/>
              <a:ahLst/>
              <a:cxnLst/>
              <a:rect l="l" t="t" r="r" b="b"/>
              <a:pathLst>
                <a:path w="2220" h="6901" extrusionOk="0">
                  <a:moveTo>
                    <a:pt x="1004" y="6870"/>
                  </a:moveTo>
                  <a:lnTo>
                    <a:pt x="1004" y="6870"/>
                  </a:lnTo>
                  <a:cubicBezTo>
                    <a:pt x="426" y="6870"/>
                    <a:pt x="1" y="6414"/>
                    <a:pt x="1" y="5867"/>
                  </a:cubicBezTo>
                  <a:lnTo>
                    <a:pt x="153" y="0"/>
                  </a:lnTo>
                  <a:lnTo>
                    <a:pt x="2220" y="31"/>
                  </a:lnTo>
                  <a:lnTo>
                    <a:pt x="2037" y="5897"/>
                  </a:lnTo>
                  <a:cubicBezTo>
                    <a:pt x="2037" y="6444"/>
                    <a:pt x="1551" y="6900"/>
                    <a:pt x="1004" y="6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61"/>
            <p:cNvSpPr/>
            <p:nvPr/>
          </p:nvSpPr>
          <p:spPr>
            <a:xfrm>
              <a:off x="8768375" y="3671775"/>
              <a:ext cx="57025" cy="171775"/>
            </a:xfrm>
            <a:custGeom>
              <a:avLst/>
              <a:gdLst/>
              <a:ahLst/>
              <a:cxnLst/>
              <a:rect l="l" t="t" r="r" b="b"/>
              <a:pathLst>
                <a:path w="2281" h="6871" extrusionOk="0">
                  <a:moveTo>
                    <a:pt x="1004" y="6870"/>
                  </a:moveTo>
                  <a:lnTo>
                    <a:pt x="1004" y="6870"/>
                  </a:lnTo>
                  <a:cubicBezTo>
                    <a:pt x="457" y="6870"/>
                    <a:pt x="1" y="6414"/>
                    <a:pt x="31" y="5867"/>
                  </a:cubicBezTo>
                  <a:lnTo>
                    <a:pt x="213" y="1"/>
                  </a:lnTo>
                  <a:lnTo>
                    <a:pt x="2280" y="31"/>
                  </a:lnTo>
                  <a:lnTo>
                    <a:pt x="2068" y="5897"/>
                  </a:lnTo>
                  <a:cubicBezTo>
                    <a:pt x="2037" y="6445"/>
                    <a:pt x="1581" y="6870"/>
                    <a:pt x="1004" y="6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61"/>
            <p:cNvSpPr/>
            <p:nvPr/>
          </p:nvSpPr>
          <p:spPr>
            <a:xfrm>
              <a:off x="8573850" y="2724950"/>
              <a:ext cx="164925" cy="454450"/>
            </a:xfrm>
            <a:custGeom>
              <a:avLst/>
              <a:gdLst/>
              <a:ahLst/>
              <a:cxnLst/>
              <a:rect l="l" t="t" r="r" b="b"/>
              <a:pathLst>
                <a:path w="6597" h="18178" extrusionOk="0">
                  <a:moveTo>
                    <a:pt x="6596" y="17570"/>
                  </a:moveTo>
                  <a:lnTo>
                    <a:pt x="4317" y="18177"/>
                  </a:lnTo>
                  <a:lnTo>
                    <a:pt x="0" y="639"/>
                  </a:lnTo>
                  <a:lnTo>
                    <a:pt x="23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61"/>
            <p:cNvSpPr/>
            <p:nvPr/>
          </p:nvSpPr>
          <p:spPr>
            <a:xfrm>
              <a:off x="8651350" y="3113250"/>
              <a:ext cx="111725" cy="111750"/>
            </a:xfrm>
            <a:custGeom>
              <a:avLst/>
              <a:gdLst/>
              <a:ahLst/>
              <a:cxnLst/>
              <a:rect l="l" t="t" r="r" b="b"/>
              <a:pathLst>
                <a:path w="4469" h="4470" extrusionOk="0">
                  <a:moveTo>
                    <a:pt x="4439" y="2281"/>
                  </a:moveTo>
                  <a:cubicBezTo>
                    <a:pt x="4408" y="3496"/>
                    <a:pt x="3375" y="4469"/>
                    <a:pt x="2189" y="4469"/>
                  </a:cubicBezTo>
                  <a:cubicBezTo>
                    <a:pt x="973" y="4439"/>
                    <a:pt x="1" y="3436"/>
                    <a:pt x="31" y="2220"/>
                  </a:cubicBezTo>
                  <a:cubicBezTo>
                    <a:pt x="62" y="1004"/>
                    <a:pt x="1065" y="1"/>
                    <a:pt x="2280" y="31"/>
                  </a:cubicBezTo>
                  <a:cubicBezTo>
                    <a:pt x="3527" y="31"/>
                    <a:pt x="4469" y="1034"/>
                    <a:pt x="4439" y="2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61"/>
            <p:cNvSpPr/>
            <p:nvPr/>
          </p:nvSpPr>
          <p:spPr>
            <a:xfrm>
              <a:off x="8617150" y="3201400"/>
              <a:ext cx="188500" cy="207475"/>
            </a:xfrm>
            <a:custGeom>
              <a:avLst/>
              <a:gdLst/>
              <a:ahLst/>
              <a:cxnLst/>
              <a:rect l="l" t="t" r="r" b="b"/>
              <a:pathLst>
                <a:path w="7540" h="8299" extrusionOk="0">
                  <a:moveTo>
                    <a:pt x="7326" y="8299"/>
                  </a:moveTo>
                  <a:lnTo>
                    <a:pt x="1" y="8208"/>
                  </a:lnTo>
                  <a:lnTo>
                    <a:pt x="123" y="3679"/>
                  </a:lnTo>
                  <a:cubicBezTo>
                    <a:pt x="153" y="1642"/>
                    <a:pt x="1855" y="1"/>
                    <a:pt x="3892" y="1"/>
                  </a:cubicBezTo>
                  <a:lnTo>
                    <a:pt x="3892" y="1"/>
                  </a:lnTo>
                  <a:cubicBezTo>
                    <a:pt x="5928" y="31"/>
                    <a:pt x="7539" y="1733"/>
                    <a:pt x="7448" y="37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61"/>
            <p:cNvSpPr/>
            <p:nvPr/>
          </p:nvSpPr>
          <p:spPr>
            <a:xfrm>
              <a:off x="8576125" y="3346550"/>
              <a:ext cx="260675" cy="284975"/>
            </a:xfrm>
            <a:custGeom>
              <a:avLst/>
              <a:gdLst/>
              <a:ahLst/>
              <a:cxnLst/>
              <a:rect l="l" t="t" r="r" b="b"/>
              <a:pathLst>
                <a:path w="10427" h="11399" extrusionOk="0">
                  <a:moveTo>
                    <a:pt x="10122" y="11399"/>
                  </a:moveTo>
                  <a:lnTo>
                    <a:pt x="1" y="11277"/>
                  </a:lnTo>
                  <a:lnTo>
                    <a:pt x="122" y="5077"/>
                  </a:lnTo>
                  <a:cubicBezTo>
                    <a:pt x="183" y="2280"/>
                    <a:pt x="2523" y="0"/>
                    <a:pt x="5381" y="31"/>
                  </a:cubicBezTo>
                  <a:lnTo>
                    <a:pt x="5381" y="31"/>
                  </a:lnTo>
                  <a:cubicBezTo>
                    <a:pt x="8207" y="61"/>
                    <a:pt x="10426" y="2402"/>
                    <a:pt x="10335" y="51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61"/>
            <p:cNvSpPr/>
            <p:nvPr/>
          </p:nvSpPr>
          <p:spPr>
            <a:xfrm>
              <a:off x="8556375" y="3628475"/>
              <a:ext cx="296375" cy="63850"/>
            </a:xfrm>
            <a:custGeom>
              <a:avLst/>
              <a:gdLst/>
              <a:ahLst/>
              <a:cxnLst/>
              <a:rect l="l" t="t" r="r" b="b"/>
              <a:pathLst>
                <a:path w="11855" h="2554" extrusionOk="0">
                  <a:moveTo>
                    <a:pt x="10578" y="2553"/>
                  </a:moveTo>
                  <a:lnTo>
                    <a:pt x="1216" y="2462"/>
                  </a:lnTo>
                  <a:cubicBezTo>
                    <a:pt x="547" y="2432"/>
                    <a:pt x="0" y="1885"/>
                    <a:pt x="0" y="1216"/>
                  </a:cubicBezTo>
                  <a:lnTo>
                    <a:pt x="0" y="1216"/>
                  </a:lnTo>
                  <a:cubicBezTo>
                    <a:pt x="31" y="547"/>
                    <a:pt x="578" y="0"/>
                    <a:pt x="1277" y="31"/>
                  </a:cubicBezTo>
                  <a:lnTo>
                    <a:pt x="10639" y="122"/>
                  </a:lnTo>
                  <a:cubicBezTo>
                    <a:pt x="11338" y="122"/>
                    <a:pt x="11855" y="669"/>
                    <a:pt x="11855" y="1338"/>
                  </a:cubicBezTo>
                  <a:lnTo>
                    <a:pt x="11855" y="1338"/>
                  </a:lnTo>
                  <a:cubicBezTo>
                    <a:pt x="11824" y="2006"/>
                    <a:pt x="11247" y="2553"/>
                    <a:pt x="10578" y="25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61"/>
            <p:cNvSpPr/>
            <p:nvPr/>
          </p:nvSpPr>
          <p:spPr>
            <a:xfrm>
              <a:off x="8504700" y="2589700"/>
              <a:ext cx="72200" cy="236350"/>
            </a:xfrm>
            <a:custGeom>
              <a:avLst/>
              <a:gdLst/>
              <a:ahLst/>
              <a:cxnLst/>
              <a:rect l="l" t="t" r="r" b="b"/>
              <a:pathLst>
                <a:path w="2888" h="9454" extrusionOk="0">
                  <a:moveTo>
                    <a:pt x="2858" y="1459"/>
                  </a:moveTo>
                  <a:lnTo>
                    <a:pt x="2736" y="8086"/>
                  </a:lnTo>
                  <a:cubicBezTo>
                    <a:pt x="2706" y="8846"/>
                    <a:pt x="2098" y="9453"/>
                    <a:pt x="1338" y="9453"/>
                  </a:cubicBezTo>
                  <a:lnTo>
                    <a:pt x="0" y="9423"/>
                  </a:lnTo>
                  <a:lnTo>
                    <a:pt x="152" y="0"/>
                  </a:lnTo>
                  <a:lnTo>
                    <a:pt x="1520" y="31"/>
                  </a:lnTo>
                  <a:cubicBezTo>
                    <a:pt x="2280" y="31"/>
                    <a:pt x="2888" y="669"/>
                    <a:pt x="2858" y="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61"/>
            <p:cNvSpPr/>
            <p:nvPr/>
          </p:nvSpPr>
          <p:spPr>
            <a:xfrm>
              <a:off x="8573100" y="2620850"/>
              <a:ext cx="104125" cy="177075"/>
            </a:xfrm>
            <a:custGeom>
              <a:avLst/>
              <a:gdLst/>
              <a:ahLst/>
              <a:cxnLst/>
              <a:rect l="l" t="t" r="r" b="b"/>
              <a:pathLst>
                <a:path w="4165" h="7083" extrusionOk="0">
                  <a:moveTo>
                    <a:pt x="4164" y="3587"/>
                  </a:moveTo>
                  <a:cubicBezTo>
                    <a:pt x="4103" y="5533"/>
                    <a:pt x="2553" y="7083"/>
                    <a:pt x="669" y="7052"/>
                  </a:cubicBezTo>
                  <a:cubicBezTo>
                    <a:pt x="426" y="7052"/>
                    <a:pt x="213" y="7022"/>
                    <a:pt x="0" y="6961"/>
                  </a:cubicBezTo>
                  <a:lnTo>
                    <a:pt x="122" y="61"/>
                  </a:lnTo>
                  <a:cubicBezTo>
                    <a:pt x="243" y="31"/>
                    <a:pt x="334" y="31"/>
                    <a:pt x="456" y="31"/>
                  </a:cubicBezTo>
                  <a:cubicBezTo>
                    <a:pt x="578" y="1"/>
                    <a:pt x="699" y="1"/>
                    <a:pt x="821" y="1"/>
                  </a:cubicBezTo>
                  <a:cubicBezTo>
                    <a:pt x="2371" y="31"/>
                    <a:pt x="3648" y="1125"/>
                    <a:pt x="4043" y="2615"/>
                  </a:cubicBezTo>
                  <a:cubicBezTo>
                    <a:pt x="4134" y="2919"/>
                    <a:pt x="4164" y="3253"/>
                    <a:pt x="4164" y="3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61"/>
            <p:cNvSpPr/>
            <p:nvPr/>
          </p:nvSpPr>
          <p:spPr>
            <a:xfrm>
              <a:off x="8580675" y="2633775"/>
              <a:ext cx="89700" cy="107925"/>
            </a:xfrm>
            <a:custGeom>
              <a:avLst/>
              <a:gdLst/>
              <a:ahLst/>
              <a:cxnLst/>
              <a:rect l="l" t="t" r="r" b="b"/>
              <a:pathLst>
                <a:path w="3588" h="4317" extrusionOk="0">
                  <a:moveTo>
                    <a:pt x="1916" y="396"/>
                  </a:moveTo>
                  <a:cubicBezTo>
                    <a:pt x="3588" y="1247"/>
                    <a:pt x="3314" y="3800"/>
                    <a:pt x="1490" y="4225"/>
                  </a:cubicBezTo>
                  <a:cubicBezTo>
                    <a:pt x="1217" y="4286"/>
                    <a:pt x="943" y="4317"/>
                    <a:pt x="670" y="4317"/>
                  </a:cubicBezTo>
                  <a:lnTo>
                    <a:pt x="670" y="4317"/>
                  </a:lnTo>
                  <a:cubicBezTo>
                    <a:pt x="305" y="4317"/>
                    <a:pt x="1" y="3982"/>
                    <a:pt x="1" y="3617"/>
                  </a:cubicBezTo>
                  <a:lnTo>
                    <a:pt x="92" y="31"/>
                  </a:lnTo>
                  <a:cubicBezTo>
                    <a:pt x="214" y="31"/>
                    <a:pt x="335" y="0"/>
                    <a:pt x="427" y="0"/>
                  </a:cubicBezTo>
                  <a:cubicBezTo>
                    <a:pt x="974" y="31"/>
                    <a:pt x="1460" y="152"/>
                    <a:pt x="1916" y="3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61"/>
            <p:cNvSpPr/>
            <p:nvPr/>
          </p:nvSpPr>
          <p:spPr>
            <a:xfrm>
              <a:off x="7476575" y="2620850"/>
              <a:ext cx="89675" cy="107925"/>
            </a:xfrm>
            <a:custGeom>
              <a:avLst/>
              <a:gdLst/>
              <a:ahLst/>
              <a:cxnLst/>
              <a:rect l="l" t="t" r="r" b="b"/>
              <a:pathLst>
                <a:path w="3587" h="4317" extrusionOk="0">
                  <a:moveTo>
                    <a:pt x="1702" y="365"/>
                  </a:moveTo>
                  <a:cubicBezTo>
                    <a:pt x="0" y="1216"/>
                    <a:pt x="274" y="3800"/>
                    <a:pt x="2128" y="4226"/>
                  </a:cubicBezTo>
                  <a:cubicBezTo>
                    <a:pt x="2371" y="4286"/>
                    <a:pt x="2644" y="4317"/>
                    <a:pt x="2918" y="4286"/>
                  </a:cubicBezTo>
                  <a:lnTo>
                    <a:pt x="2918" y="4286"/>
                  </a:lnTo>
                  <a:cubicBezTo>
                    <a:pt x="3313" y="4286"/>
                    <a:pt x="3587" y="3952"/>
                    <a:pt x="3587" y="3587"/>
                  </a:cubicBezTo>
                  <a:lnTo>
                    <a:pt x="3526" y="1"/>
                  </a:lnTo>
                  <a:cubicBezTo>
                    <a:pt x="3404" y="1"/>
                    <a:pt x="3283" y="1"/>
                    <a:pt x="3161" y="1"/>
                  </a:cubicBezTo>
                  <a:cubicBezTo>
                    <a:pt x="2644" y="1"/>
                    <a:pt x="2128" y="122"/>
                    <a:pt x="1702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1"/>
            <p:cNvSpPr/>
            <p:nvPr/>
          </p:nvSpPr>
          <p:spPr>
            <a:xfrm>
              <a:off x="7739475" y="2513700"/>
              <a:ext cx="657350" cy="77550"/>
            </a:xfrm>
            <a:custGeom>
              <a:avLst/>
              <a:gdLst/>
              <a:ahLst/>
              <a:cxnLst/>
              <a:rect l="l" t="t" r="r" b="b"/>
              <a:pathLst>
                <a:path w="26294" h="3102" extrusionOk="0">
                  <a:moveTo>
                    <a:pt x="26293" y="1733"/>
                  </a:moveTo>
                  <a:cubicBezTo>
                    <a:pt x="26263" y="2493"/>
                    <a:pt x="25685" y="3101"/>
                    <a:pt x="24956" y="3101"/>
                  </a:cubicBezTo>
                  <a:lnTo>
                    <a:pt x="1369" y="2767"/>
                  </a:lnTo>
                  <a:cubicBezTo>
                    <a:pt x="1004" y="2767"/>
                    <a:pt x="670" y="2615"/>
                    <a:pt x="426" y="2341"/>
                  </a:cubicBezTo>
                  <a:cubicBezTo>
                    <a:pt x="183" y="2098"/>
                    <a:pt x="31" y="1764"/>
                    <a:pt x="1" y="1369"/>
                  </a:cubicBezTo>
                  <a:cubicBezTo>
                    <a:pt x="1" y="609"/>
                    <a:pt x="578" y="1"/>
                    <a:pt x="1308" y="1"/>
                  </a:cubicBezTo>
                  <a:lnTo>
                    <a:pt x="2007" y="31"/>
                  </a:lnTo>
                  <a:lnTo>
                    <a:pt x="24287" y="335"/>
                  </a:lnTo>
                  <a:lnTo>
                    <a:pt x="24986" y="366"/>
                  </a:lnTo>
                  <a:cubicBezTo>
                    <a:pt x="25351" y="366"/>
                    <a:pt x="25655" y="518"/>
                    <a:pt x="25898" y="761"/>
                  </a:cubicBezTo>
                  <a:cubicBezTo>
                    <a:pt x="26141" y="1034"/>
                    <a:pt x="26293" y="1369"/>
                    <a:pt x="26293" y="17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61"/>
            <p:cNvSpPr/>
            <p:nvPr/>
          </p:nvSpPr>
          <p:spPr>
            <a:xfrm>
              <a:off x="7784325" y="2514475"/>
              <a:ext cx="567650" cy="54725"/>
            </a:xfrm>
            <a:custGeom>
              <a:avLst/>
              <a:gdLst/>
              <a:ahLst/>
              <a:cxnLst/>
              <a:rect l="l" t="t" r="r" b="b"/>
              <a:pathLst>
                <a:path w="22706" h="2189" extrusionOk="0">
                  <a:moveTo>
                    <a:pt x="22706" y="1003"/>
                  </a:moveTo>
                  <a:cubicBezTo>
                    <a:pt x="22706" y="1672"/>
                    <a:pt x="22189" y="2189"/>
                    <a:pt x="21551" y="2189"/>
                  </a:cubicBezTo>
                  <a:lnTo>
                    <a:pt x="1186" y="1885"/>
                  </a:lnTo>
                  <a:cubicBezTo>
                    <a:pt x="851" y="1885"/>
                    <a:pt x="578" y="1733"/>
                    <a:pt x="365" y="1520"/>
                  </a:cubicBezTo>
                  <a:cubicBezTo>
                    <a:pt x="152" y="1307"/>
                    <a:pt x="0" y="1003"/>
                    <a:pt x="0" y="669"/>
                  </a:cubicBezTo>
                  <a:cubicBezTo>
                    <a:pt x="0" y="426"/>
                    <a:pt x="61" y="183"/>
                    <a:pt x="213" y="0"/>
                  </a:cubicBezTo>
                  <a:lnTo>
                    <a:pt x="22493" y="304"/>
                  </a:lnTo>
                  <a:cubicBezTo>
                    <a:pt x="22645" y="517"/>
                    <a:pt x="22706" y="760"/>
                    <a:pt x="22706" y="10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61"/>
            <p:cNvSpPr/>
            <p:nvPr/>
          </p:nvSpPr>
          <p:spPr>
            <a:xfrm>
              <a:off x="7930225" y="2362500"/>
              <a:ext cx="98800" cy="103350"/>
            </a:xfrm>
            <a:custGeom>
              <a:avLst/>
              <a:gdLst/>
              <a:ahLst/>
              <a:cxnLst/>
              <a:rect l="l" t="t" r="r" b="b"/>
              <a:pathLst>
                <a:path w="3952" h="4134" extrusionOk="0">
                  <a:moveTo>
                    <a:pt x="3921" y="2097"/>
                  </a:moveTo>
                  <a:cubicBezTo>
                    <a:pt x="3952" y="3222"/>
                    <a:pt x="3070" y="4134"/>
                    <a:pt x="1976" y="4134"/>
                  </a:cubicBezTo>
                  <a:cubicBezTo>
                    <a:pt x="912" y="4104"/>
                    <a:pt x="31" y="3161"/>
                    <a:pt x="0" y="2037"/>
                  </a:cubicBezTo>
                  <a:cubicBezTo>
                    <a:pt x="0" y="912"/>
                    <a:pt x="851" y="0"/>
                    <a:pt x="1946" y="0"/>
                  </a:cubicBezTo>
                  <a:cubicBezTo>
                    <a:pt x="3040" y="31"/>
                    <a:pt x="3921" y="973"/>
                    <a:pt x="3921" y="2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1"/>
            <p:cNvSpPr/>
            <p:nvPr/>
          </p:nvSpPr>
          <p:spPr>
            <a:xfrm>
              <a:off x="7952250" y="2386050"/>
              <a:ext cx="53975" cy="56250"/>
            </a:xfrm>
            <a:custGeom>
              <a:avLst/>
              <a:gdLst/>
              <a:ahLst/>
              <a:cxnLst/>
              <a:rect l="l" t="t" r="r" b="b"/>
              <a:pathLst>
                <a:path w="2159" h="2250" extrusionOk="0">
                  <a:moveTo>
                    <a:pt x="2159" y="1155"/>
                  </a:moveTo>
                  <a:cubicBezTo>
                    <a:pt x="2159" y="1763"/>
                    <a:pt x="1703" y="2250"/>
                    <a:pt x="1095" y="2250"/>
                  </a:cubicBezTo>
                  <a:cubicBezTo>
                    <a:pt x="517" y="2250"/>
                    <a:pt x="31" y="1733"/>
                    <a:pt x="1" y="1125"/>
                  </a:cubicBezTo>
                  <a:cubicBezTo>
                    <a:pt x="1" y="487"/>
                    <a:pt x="487" y="0"/>
                    <a:pt x="1065" y="0"/>
                  </a:cubicBezTo>
                  <a:cubicBezTo>
                    <a:pt x="1672" y="0"/>
                    <a:pt x="2159" y="517"/>
                    <a:pt x="2159" y="11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1"/>
            <p:cNvSpPr/>
            <p:nvPr/>
          </p:nvSpPr>
          <p:spPr>
            <a:xfrm>
              <a:off x="8094350" y="2364775"/>
              <a:ext cx="98050" cy="103375"/>
            </a:xfrm>
            <a:custGeom>
              <a:avLst/>
              <a:gdLst/>
              <a:ahLst/>
              <a:cxnLst/>
              <a:rect l="l" t="t" r="r" b="b"/>
              <a:pathLst>
                <a:path w="3922" h="4135" extrusionOk="0">
                  <a:moveTo>
                    <a:pt x="3922" y="2098"/>
                  </a:moveTo>
                  <a:cubicBezTo>
                    <a:pt x="3922" y="3222"/>
                    <a:pt x="3040" y="4134"/>
                    <a:pt x="1946" y="4134"/>
                  </a:cubicBezTo>
                  <a:cubicBezTo>
                    <a:pt x="882" y="4104"/>
                    <a:pt x="1" y="3192"/>
                    <a:pt x="1" y="2037"/>
                  </a:cubicBezTo>
                  <a:cubicBezTo>
                    <a:pt x="1" y="912"/>
                    <a:pt x="882" y="0"/>
                    <a:pt x="1946" y="31"/>
                  </a:cubicBezTo>
                  <a:cubicBezTo>
                    <a:pt x="3040" y="31"/>
                    <a:pt x="3922" y="973"/>
                    <a:pt x="3922" y="20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1"/>
            <p:cNvSpPr/>
            <p:nvPr/>
          </p:nvSpPr>
          <p:spPr>
            <a:xfrm>
              <a:off x="8116400" y="2388325"/>
              <a:ext cx="53975" cy="57025"/>
            </a:xfrm>
            <a:custGeom>
              <a:avLst/>
              <a:gdLst/>
              <a:ahLst/>
              <a:cxnLst/>
              <a:rect l="l" t="t" r="r" b="b"/>
              <a:pathLst>
                <a:path w="2159" h="2281" extrusionOk="0">
                  <a:moveTo>
                    <a:pt x="2158" y="1156"/>
                  </a:moveTo>
                  <a:cubicBezTo>
                    <a:pt x="2158" y="1764"/>
                    <a:pt x="1672" y="2280"/>
                    <a:pt x="1064" y="2250"/>
                  </a:cubicBezTo>
                  <a:cubicBezTo>
                    <a:pt x="487" y="2250"/>
                    <a:pt x="0" y="1733"/>
                    <a:pt x="0" y="1125"/>
                  </a:cubicBezTo>
                  <a:cubicBezTo>
                    <a:pt x="0" y="487"/>
                    <a:pt x="487" y="1"/>
                    <a:pt x="1064" y="1"/>
                  </a:cubicBezTo>
                  <a:cubicBezTo>
                    <a:pt x="1672" y="1"/>
                    <a:pt x="2158" y="517"/>
                    <a:pt x="2158" y="11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1"/>
            <p:cNvSpPr/>
            <p:nvPr/>
          </p:nvSpPr>
          <p:spPr>
            <a:xfrm>
              <a:off x="7824600" y="2911125"/>
              <a:ext cx="495475" cy="44100"/>
            </a:xfrm>
            <a:custGeom>
              <a:avLst/>
              <a:gdLst/>
              <a:ahLst/>
              <a:cxnLst/>
              <a:rect l="l" t="t" r="r" b="b"/>
              <a:pathLst>
                <a:path w="19819" h="1764" extrusionOk="0">
                  <a:moveTo>
                    <a:pt x="19089" y="244"/>
                  </a:moveTo>
                  <a:lnTo>
                    <a:pt x="730" y="1"/>
                  </a:lnTo>
                  <a:cubicBezTo>
                    <a:pt x="335" y="1"/>
                    <a:pt x="0" y="335"/>
                    <a:pt x="0" y="761"/>
                  </a:cubicBezTo>
                  <a:lnTo>
                    <a:pt x="0" y="761"/>
                  </a:lnTo>
                  <a:cubicBezTo>
                    <a:pt x="0" y="1156"/>
                    <a:pt x="335" y="1521"/>
                    <a:pt x="760" y="1521"/>
                  </a:cubicBezTo>
                  <a:lnTo>
                    <a:pt x="19058" y="1764"/>
                  </a:lnTo>
                  <a:cubicBezTo>
                    <a:pt x="19484" y="1764"/>
                    <a:pt x="19818" y="1429"/>
                    <a:pt x="19818" y="1004"/>
                  </a:cubicBezTo>
                  <a:lnTo>
                    <a:pt x="19818" y="1004"/>
                  </a:lnTo>
                  <a:cubicBezTo>
                    <a:pt x="19818" y="578"/>
                    <a:pt x="19484" y="244"/>
                    <a:pt x="19089" y="2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1"/>
            <p:cNvSpPr/>
            <p:nvPr/>
          </p:nvSpPr>
          <p:spPr>
            <a:xfrm>
              <a:off x="7821550" y="2719650"/>
              <a:ext cx="500050" cy="44850"/>
            </a:xfrm>
            <a:custGeom>
              <a:avLst/>
              <a:gdLst/>
              <a:ahLst/>
              <a:cxnLst/>
              <a:rect l="l" t="t" r="r" b="b"/>
              <a:pathLst>
                <a:path w="20002" h="1794" extrusionOk="0">
                  <a:moveTo>
                    <a:pt x="19241" y="243"/>
                  </a:moveTo>
                  <a:lnTo>
                    <a:pt x="730" y="0"/>
                  </a:lnTo>
                  <a:cubicBezTo>
                    <a:pt x="305" y="0"/>
                    <a:pt x="1" y="334"/>
                    <a:pt x="1" y="760"/>
                  </a:cubicBezTo>
                  <a:lnTo>
                    <a:pt x="1" y="760"/>
                  </a:lnTo>
                  <a:cubicBezTo>
                    <a:pt x="1" y="1186"/>
                    <a:pt x="335" y="1520"/>
                    <a:pt x="761" y="1520"/>
                  </a:cubicBezTo>
                  <a:lnTo>
                    <a:pt x="19241" y="1793"/>
                  </a:lnTo>
                  <a:cubicBezTo>
                    <a:pt x="19667" y="1793"/>
                    <a:pt x="20001" y="1459"/>
                    <a:pt x="20001" y="1034"/>
                  </a:cubicBezTo>
                  <a:lnTo>
                    <a:pt x="20001" y="1034"/>
                  </a:lnTo>
                  <a:cubicBezTo>
                    <a:pt x="20001" y="608"/>
                    <a:pt x="19667" y="243"/>
                    <a:pt x="19241" y="2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1"/>
            <p:cNvSpPr/>
            <p:nvPr/>
          </p:nvSpPr>
          <p:spPr>
            <a:xfrm>
              <a:off x="7822325" y="2772075"/>
              <a:ext cx="100325" cy="101850"/>
            </a:xfrm>
            <a:custGeom>
              <a:avLst/>
              <a:gdLst/>
              <a:ahLst/>
              <a:cxnLst/>
              <a:rect l="l" t="t" r="r" b="b"/>
              <a:pathLst>
                <a:path w="4013" h="4074" extrusionOk="0">
                  <a:moveTo>
                    <a:pt x="3982" y="1946"/>
                  </a:moveTo>
                  <a:lnTo>
                    <a:pt x="3982" y="2067"/>
                  </a:lnTo>
                  <a:cubicBezTo>
                    <a:pt x="4012" y="3192"/>
                    <a:pt x="3100" y="4073"/>
                    <a:pt x="1976" y="4073"/>
                  </a:cubicBezTo>
                  <a:lnTo>
                    <a:pt x="1976" y="4073"/>
                  </a:lnTo>
                  <a:cubicBezTo>
                    <a:pt x="912" y="4043"/>
                    <a:pt x="30" y="3192"/>
                    <a:pt x="30" y="2128"/>
                  </a:cubicBezTo>
                  <a:lnTo>
                    <a:pt x="30" y="2006"/>
                  </a:lnTo>
                  <a:cubicBezTo>
                    <a:pt x="0" y="912"/>
                    <a:pt x="912" y="0"/>
                    <a:pt x="2037" y="0"/>
                  </a:cubicBezTo>
                  <a:lnTo>
                    <a:pt x="2037" y="0"/>
                  </a:lnTo>
                  <a:cubicBezTo>
                    <a:pt x="3100" y="31"/>
                    <a:pt x="3982" y="882"/>
                    <a:pt x="3982" y="19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1"/>
            <p:cNvSpPr/>
            <p:nvPr/>
          </p:nvSpPr>
          <p:spPr>
            <a:xfrm>
              <a:off x="7956050" y="2773600"/>
              <a:ext cx="98825" cy="102600"/>
            </a:xfrm>
            <a:custGeom>
              <a:avLst/>
              <a:gdLst/>
              <a:ahLst/>
              <a:cxnLst/>
              <a:rect l="l" t="t" r="r" b="b"/>
              <a:pathLst>
                <a:path w="3953" h="4104" extrusionOk="0">
                  <a:moveTo>
                    <a:pt x="3952" y="1976"/>
                  </a:moveTo>
                  <a:lnTo>
                    <a:pt x="3952" y="2097"/>
                  </a:lnTo>
                  <a:cubicBezTo>
                    <a:pt x="3952" y="3192"/>
                    <a:pt x="3071" y="4104"/>
                    <a:pt x="1946" y="4073"/>
                  </a:cubicBezTo>
                  <a:lnTo>
                    <a:pt x="1946" y="4073"/>
                  </a:lnTo>
                  <a:cubicBezTo>
                    <a:pt x="882" y="4073"/>
                    <a:pt x="1" y="3192"/>
                    <a:pt x="1" y="2128"/>
                  </a:cubicBezTo>
                  <a:lnTo>
                    <a:pt x="1" y="2006"/>
                  </a:lnTo>
                  <a:cubicBezTo>
                    <a:pt x="1" y="912"/>
                    <a:pt x="882" y="0"/>
                    <a:pt x="2007" y="31"/>
                  </a:cubicBezTo>
                  <a:lnTo>
                    <a:pt x="2007" y="31"/>
                  </a:lnTo>
                  <a:cubicBezTo>
                    <a:pt x="3071" y="31"/>
                    <a:pt x="3952" y="912"/>
                    <a:pt x="3952" y="19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1"/>
            <p:cNvSpPr/>
            <p:nvPr/>
          </p:nvSpPr>
          <p:spPr>
            <a:xfrm>
              <a:off x="8089025" y="2775100"/>
              <a:ext cx="98825" cy="102625"/>
            </a:xfrm>
            <a:custGeom>
              <a:avLst/>
              <a:gdLst/>
              <a:ahLst/>
              <a:cxnLst/>
              <a:rect l="l" t="t" r="r" b="b"/>
              <a:pathLst>
                <a:path w="3953" h="4105" extrusionOk="0">
                  <a:moveTo>
                    <a:pt x="3952" y="2007"/>
                  </a:moveTo>
                  <a:lnTo>
                    <a:pt x="3952" y="2098"/>
                  </a:lnTo>
                  <a:cubicBezTo>
                    <a:pt x="3952" y="3223"/>
                    <a:pt x="3041" y="4104"/>
                    <a:pt x="1946" y="4074"/>
                  </a:cubicBezTo>
                  <a:lnTo>
                    <a:pt x="1946" y="4074"/>
                  </a:lnTo>
                  <a:cubicBezTo>
                    <a:pt x="882" y="4074"/>
                    <a:pt x="1" y="3193"/>
                    <a:pt x="1" y="2129"/>
                  </a:cubicBezTo>
                  <a:lnTo>
                    <a:pt x="1" y="2007"/>
                  </a:lnTo>
                  <a:cubicBezTo>
                    <a:pt x="1" y="913"/>
                    <a:pt x="882" y="1"/>
                    <a:pt x="2007" y="31"/>
                  </a:cubicBezTo>
                  <a:lnTo>
                    <a:pt x="2007" y="31"/>
                  </a:lnTo>
                  <a:cubicBezTo>
                    <a:pt x="3101" y="31"/>
                    <a:pt x="3952" y="913"/>
                    <a:pt x="3952" y="20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61"/>
            <p:cNvSpPr/>
            <p:nvPr/>
          </p:nvSpPr>
          <p:spPr>
            <a:xfrm>
              <a:off x="8222025" y="2777400"/>
              <a:ext cx="98800" cy="101850"/>
            </a:xfrm>
            <a:custGeom>
              <a:avLst/>
              <a:gdLst/>
              <a:ahLst/>
              <a:cxnLst/>
              <a:rect l="l" t="t" r="r" b="b"/>
              <a:pathLst>
                <a:path w="3952" h="4074" extrusionOk="0">
                  <a:moveTo>
                    <a:pt x="3952" y="2006"/>
                  </a:moveTo>
                  <a:lnTo>
                    <a:pt x="3952" y="2097"/>
                  </a:lnTo>
                  <a:cubicBezTo>
                    <a:pt x="3952" y="3192"/>
                    <a:pt x="3040" y="4073"/>
                    <a:pt x="1946" y="4073"/>
                  </a:cubicBezTo>
                  <a:lnTo>
                    <a:pt x="1946" y="4073"/>
                  </a:lnTo>
                  <a:cubicBezTo>
                    <a:pt x="851" y="4043"/>
                    <a:pt x="0" y="3161"/>
                    <a:pt x="0" y="2097"/>
                  </a:cubicBezTo>
                  <a:lnTo>
                    <a:pt x="0" y="1976"/>
                  </a:lnTo>
                  <a:cubicBezTo>
                    <a:pt x="0" y="882"/>
                    <a:pt x="912" y="0"/>
                    <a:pt x="2006" y="0"/>
                  </a:cubicBezTo>
                  <a:lnTo>
                    <a:pt x="2006" y="0"/>
                  </a:lnTo>
                  <a:cubicBezTo>
                    <a:pt x="3070" y="31"/>
                    <a:pt x="3952" y="912"/>
                    <a:pt x="3952" y="2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5" name="Google Shape;4775;p61"/>
          <p:cNvGrpSpPr/>
          <p:nvPr/>
        </p:nvGrpSpPr>
        <p:grpSpPr>
          <a:xfrm>
            <a:off x="6257757" y="3448759"/>
            <a:ext cx="3293807" cy="2374956"/>
            <a:chOff x="3384875" y="2630300"/>
            <a:chExt cx="2785225" cy="2008250"/>
          </a:xfrm>
        </p:grpSpPr>
        <p:sp>
          <p:nvSpPr>
            <p:cNvPr id="4776" name="Google Shape;4776;p61"/>
            <p:cNvSpPr/>
            <p:nvPr/>
          </p:nvSpPr>
          <p:spPr>
            <a:xfrm>
              <a:off x="3572400" y="3711725"/>
              <a:ext cx="110925" cy="869025"/>
            </a:xfrm>
            <a:custGeom>
              <a:avLst/>
              <a:gdLst/>
              <a:ahLst/>
              <a:cxnLst/>
              <a:rect l="l" t="t" r="r" b="b"/>
              <a:pathLst>
                <a:path w="4437" h="34761" extrusionOk="0">
                  <a:moveTo>
                    <a:pt x="4275" y="0"/>
                  </a:moveTo>
                  <a:lnTo>
                    <a:pt x="1" y="645"/>
                  </a:lnTo>
                  <a:lnTo>
                    <a:pt x="1587" y="34761"/>
                  </a:lnTo>
                  <a:lnTo>
                    <a:pt x="4436" y="34761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61"/>
            <p:cNvSpPr/>
            <p:nvPr/>
          </p:nvSpPr>
          <p:spPr>
            <a:xfrm>
              <a:off x="3453450" y="3769525"/>
              <a:ext cx="110250" cy="869025"/>
            </a:xfrm>
            <a:custGeom>
              <a:avLst/>
              <a:gdLst/>
              <a:ahLst/>
              <a:cxnLst/>
              <a:rect l="l" t="t" r="r" b="b"/>
              <a:pathLst>
                <a:path w="4410" h="34761" extrusionOk="0">
                  <a:moveTo>
                    <a:pt x="4275" y="0"/>
                  </a:moveTo>
                  <a:lnTo>
                    <a:pt x="0" y="645"/>
                  </a:lnTo>
                  <a:lnTo>
                    <a:pt x="1586" y="34761"/>
                  </a:lnTo>
                  <a:lnTo>
                    <a:pt x="4409" y="34761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61"/>
            <p:cNvSpPr/>
            <p:nvPr/>
          </p:nvSpPr>
          <p:spPr>
            <a:xfrm>
              <a:off x="5775550" y="3711725"/>
              <a:ext cx="110925" cy="869025"/>
            </a:xfrm>
            <a:custGeom>
              <a:avLst/>
              <a:gdLst/>
              <a:ahLst/>
              <a:cxnLst/>
              <a:rect l="l" t="t" r="r" b="b"/>
              <a:pathLst>
                <a:path w="4437" h="34761" extrusionOk="0">
                  <a:moveTo>
                    <a:pt x="162" y="0"/>
                  </a:moveTo>
                  <a:lnTo>
                    <a:pt x="0" y="34761"/>
                  </a:lnTo>
                  <a:lnTo>
                    <a:pt x="2850" y="34761"/>
                  </a:lnTo>
                  <a:lnTo>
                    <a:pt x="4436" y="64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61"/>
            <p:cNvSpPr/>
            <p:nvPr/>
          </p:nvSpPr>
          <p:spPr>
            <a:xfrm>
              <a:off x="5976500" y="3769525"/>
              <a:ext cx="110925" cy="869025"/>
            </a:xfrm>
            <a:custGeom>
              <a:avLst/>
              <a:gdLst/>
              <a:ahLst/>
              <a:cxnLst/>
              <a:rect l="l" t="t" r="r" b="b"/>
              <a:pathLst>
                <a:path w="4437" h="34761" extrusionOk="0">
                  <a:moveTo>
                    <a:pt x="162" y="0"/>
                  </a:moveTo>
                  <a:lnTo>
                    <a:pt x="1" y="34761"/>
                  </a:lnTo>
                  <a:lnTo>
                    <a:pt x="2850" y="34761"/>
                  </a:lnTo>
                  <a:lnTo>
                    <a:pt x="4436" y="64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61"/>
            <p:cNvSpPr/>
            <p:nvPr/>
          </p:nvSpPr>
          <p:spPr>
            <a:xfrm>
              <a:off x="3384875" y="3652575"/>
              <a:ext cx="2785225" cy="153250"/>
            </a:xfrm>
            <a:custGeom>
              <a:avLst/>
              <a:gdLst/>
              <a:ahLst/>
              <a:cxnLst/>
              <a:rect l="l" t="t" r="r" b="b"/>
              <a:pathLst>
                <a:path w="111409" h="6130" extrusionOk="0">
                  <a:moveTo>
                    <a:pt x="2420" y="0"/>
                  </a:moveTo>
                  <a:lnTo>
                    <a:pt x="1" y="6130"/>
                  </a:lnTo>
                  <a:lnTo>
                    <a:pt x="111408" y="6130"/>
                  </a:lnTo>
                  <a:lnTo>
                    <a:pt x="102160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61"/>
            <p:cNvSpPr/>
            <p:nvPr/>
          </p:nvSpPr>
          <p:spPr>
            <a:xfrm>
              <a:off x="3384875" y="3805800"/>
              <a:ext cx="2785225" cy="108250"/>
            </a:xfrm>
            <a:custGeom>
              <a:avLst/>
              <a:gdLst/>
              <a:ahLst/>
              <a:cxnLst/>
              <a:rect l="l" t="t" r="r" b="b"/>
              <a:pathLst>
                <a:path w="111409" h="4330" extrusionOk="0">
                  <a:moveTo>
                    <a:pt x="1" y="1"/>
                  </a:moveTo>
                  <a:lnTo>
                    <a:pt x="942" y="4329"/>
                  </a:lnTo>
                  <a:lnTo>
                    <a:pt x="110897" y="2609"/>
                  </a:lnTo>
                  <a:lnTo>
                    <a:pt x="11140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61"/>
            <p:cNvSpPr/>
            <p:nvPr/>
          </p:nvSpPr>
          <p:spPr>
            <a:xfrm>
              <a:off x="4122175" y="3264775"/>
              <a:ext cx="76650" cy="479225"/>
            </a:xfrm>
            <a:custGeom>
              <a:avLst/>
              <a:gdLst/>
              <a:ahLst/>
              <a:cxnLst/>
              <a:rect l="l" t="t" r="r" b="b"/>
              <a:pathLst>
                <a:path w="3066" h="19169" extrusionOk="0">
                  <a:moveTo>
                    <a:pt x="1" y="0"/>
                  </a:moveTo>
                  <a:lnTo>
                    <a:pt x="1" y="19168"/>
                  </a:lnTo>
                  <a:lnTo>
                    <a:pt x="3065" y="19168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61"/>
            <p:cNvSpPr/>
            <p:nvPr/>
          </p:nvSpPr>
          <p:spPr>
            <a:xfrm>
              <a:off x="3526700" y="3264775"/>
              <a:ext cx="76650" cy="479225"/>
            </a:xfrm>
            <a:custGeom>
              <a:avLst/>
              <a:gdLst/>
              <a:ahLst/>
              <a:cxnLst/>
              <a:rect l="l" t="t" r="r" b="b"/>
              <a:pathLst>
                <a:path w="3066" h="19169" extrusionOk="0">
                  <a:moveTo>
                    <a:pt x="0" y="0"/>
                  </a:moveTo>
                  <a:lnTo>
                    <a:pt x="0" y="19168"/>
                  </a:lnTo>
                  <a:lnTo>
                    <a:pt x="3065" y="19168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61"/>
            <p:cNvSpPr/>
            <p:nvPr/>
          </p:nvSpPr>
          <p:spPr>
            <a:xfrm>
              <a:off x="3550225" y="3660625"/>
              <a:ext cx="694300" cy="76650"/>
            </a:xfrm>
            <a:custGeom>
              <a:avLst/>
              <a:gdLst/>
              <a:ahLst/>
              <a:cxnLst/>
              <a:rect l="l" t="t" r="r" b="b"/>
              <a:pathLst>
                <a:path w="27772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27772" y="3066"/>
                  </a:lnTo>
                  <a:lnTo>
                    <a:pt x="277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61"/>
            <p:cNvSpPr/>
            <p:nvPr/>
          </p:nvSpPr>
          <p:spPr>
            <a:xfrm>
              <a:off x="3550225" y="3660625"/>
              <a:ext cx="694300" cy="22875"/>
            </a:xfrm>
            <a:custGeom>
              <a:avLst/>
              <a:gdLst/>
              <a:ahLst/>
              <a:cxnLst/>
              <a:rect l="l" t="t" r="r" b="b"/>
              <a:pathLst>
                <a:path w="27772" h="915" extrusionOk="0">
                  <a:moveTo>
                    <a:pt x="0" y="1"/>
                  </a:moveTo>
                  <a:lnTo>
                    <a:pt x="0" y="915"/>
                  </a:lnTo>
                  <a:lnTo>
                    <a:pt x="27772" y="915"/>
                  </a:lnTo>
                  <a:lnTo>
                    <a:pt x="2777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61"/>
            <p:cNvSpPr/>
            <p:nvPr/>
          </p:nvSpPr>
          <p:spPr>
            <a:xfrm>
              <a:off x="3799575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0" y="1"/>
                  </a:moveTo>
                  <a:lnTo>
                    <a:pt x="0" y="6238"/>
                  </a:lnTo>
                  <a:cubicBezTo>
                    <a:pt x="0" y="7017"/>
                    <a:pt x="619" y="7636"/>
                    <a:pt x="1398" y="7636"/>
                  </a:cubicBezTo>
                  <a:cubicBezTo>
                    <a:pt x="2151" y="7636"/>
                    <a:pt x="2769" y="7017"/>
                    <a:pt x="2769" y="6238"/>
                  </a:cubicBezTo>
                  <a:lnTo>
                    <a:pt x="276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61"/>
            <p:cNvSpPr/>
            <p:nvPr/>
          </p:nvSpPr>
          <p:spPr>
            <a:xfrm>
              <a:off x="3808975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1" y="1"/>
                  </a:moveTo>
                  <a:lnTo>
                    <a:pt x="1" y="5862"/>
                  </a:lnTo>
                  <a:cubicBezTo>
                    <a:pt x="1" y="6426"/>
                    <a:pt x="458" y="6856"/>
                    <a:pt x="1022" y="6856"/>
                  </a:cubicBezTo>
                  <a:cubicBezTo>
                    <a:pt x="1560" y="6856"/>
                    <a:pt x="2017" y="6426"/>
                    <a:pt x="2017" y="5862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A8C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61"/>
            <p:cNvSpPr/>
            <p:nvPr/>
          </p:nvSpPr>
          <p:spPr>
            <a:xfrm>
              <a:off x="3930625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1" y="1"/>
                  </a:moveTo>
                  <a:lnTo>
                    <a:pt x="1" y="6238"/>
                  </a:lnTo>
                  <a:cubicBezTo>
                    <a:pt x="1" y="7017"/>
                    <a:pt x="619" y="7636"/>
                    <a:pt x="1399" y="7636"/>
                  </a:cubicBezTo>
                  <a:cubicBezTo>
                    <a:pt x="2151" y="7636"/>
                    <a:pt x="2770" y="7017"/>
                    <a:pt x="2770" y="6238"/>
                  </a:cubicBezTo>
                  <a:lnTo>
                    <a:pt x="277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61"/>
            <p:cNvSpPr/>
            <p:nvPr/>
          </p:nvSpPr>
          <p:spPr>
            <a:xfrm>
              <a:off x="3940050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0" y="1"/>
                  </a:moveTo>
                  <a:lnTo>
                    <a:pt x="0" y="5862"/>
                  </a:lnTo>
                  <a:cubicBezTo>
                    <a:pt x="0" y="6426"/>
                    <a:pt x="457" y="6856"/>
                    <a:pt x="1022" y="6856"/>
                  </a:cubicBezTo>
                  <a:cubicBezTo>
                    <a:pt x="1559" y="6856"/>
                    <a:pt x="2016" y="6426"/>
                    <a:pt x="2016" y="5862"/>
                  </a:cubicBezTo>
                  <a:lnTo>
                    <a:pt x="2016" y="1"/>
                  </a:lnTo>
                  <a:close/>
                </a:path>
              </a:pathLst>
            </a:custGeom>
            <a:solidFill>
              <a:srgbClr val="4BA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61"/>
            <p:cNvSpPr/>
            <p:nvPr/>
          </p:nvSpPr>
          <p:spPr>
            <a:xfrm>
              <a:off x="4061700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0" y="1"/>
                  </a:moveTo>
                  <a:lnTo>
                    <a:pt x="0" y="6238"/>
                  </a:lnTo>
                  <a:cubicBezTo>
                    <a:pt x="0" y="7017"/>
                    <a:pt x="618" y="7636"/>
                    <a:pt x="1398" y="7636"/>
                  </a:cubicBezTo>
                  <a:cubicBezTo>
                    <a:pt x="2151" y="7636"/>
                    <a:pt x="2769" y="7017"/>
                    <a:pt x="2769" y="6238"/>
                  </a:cubicBezTo>
                  <a:lnTo>
                    <a:pt x="276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61"/>
            <p:cNvSpPr/>
            <p:nvPr/>
          </p:nvSpPr>
          <p:spPr>
            <a:xfrm>
              <a:off x="4071100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0" y="1"/>
                  </a:moveTo>
                  <a:lnTo>
                    <a:pt x="0" y="5862"/>
                  </a:lnTo>
                  <a:cubicBezTo>
                    <a:pt x="0" y="6426"/>
                    <a:pt x="457" y="6856"/>
                    <a:pt x="1022" y="6856"/>
                  </a:cubicBezTo>
                  <a:cubicBezTo>
                    <a:pt x="1560" y="6856"/>
                    <a:pt x="2017" y="6426"/>
                    <a:pt x="2017" y="5862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E27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61"/>
            <p:cNvSpPr/>
            <p:nvPr/>
          </p:nvSpPr>
          <p:spPr>
            <a:xfrm>
              <a:off x="3668500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1" y="1"/>
                  </a:moveTo>
                  <a:lnTo>
                    <a:pt x="1" y="6238"/>
                  </a:lnTo>
                  <a:cubicBezTo>
                    <a:pt x="1" y="7017"/>
                    <a:pt x="619" y="7636"/>
                    <a:pt x="1372" y="7636"/>
                  </a:cubicBezTo>
                  <a:cubicBezTo>
                    <a:pt x="2152" y="7636"/>
                    <a:pt x="2770" y="7017"/>
                    <a:pt x="2770" y="6238"/>
                  </a:cubicBezTo>
                  <a:lnTo>
                    <a:pt x="277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61"/>
            <p:cNvSpPr/>
            <p:nvPr/>
          </p:nvSpPr>
          <p:spPr>
            <a:xfrm>
              <a:off x="3677925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0" y="1"/>
                  </a:moveTo>
                  <a:lnTo>
                    <a:pt x="0" y="5862"/>
                  </a:lnTo>
                  <a:cubicBezTo>
                    <a:pt x="0" y="6426"/>
                    <a:pt x="457" y="6856"/>
                    <a:pt x="995" y="6856"/>
                  </a:cubicBezTo>
                  <a:cubicBezTo>
                    <a:pt x="1560" y="6856"/>
                    <a:pt x="2017" y="6426"/>
                    <a:pt x="2017" y="5862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FF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61"/>
            <p:cNvSpPr/>
            <p:nvPr/>
          </p:nvSpPr>
          <p:spPr>
            <a:xfrm>
              <a:off x="3550225" y="3425400"/>
              <a:ext cx="694300" cy="76650"/>
            </a:xfrm>
            <a:custGeom>
              <a:avLst/>
              <a:gdLst/>
              <a:ahLst/>
              <a:cxnLst/>
              <a:rect l="l" t="t" r="r" b="b"/>
              <a:pathLst>
                <a:path w="27772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27772" y="3065"/>
                  </a:lnTo>
                  <a:lnTo>
                    <a:pt x="27772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61"/>
            <p:cNvSpPr/>
            <p:nvPr/>
          </p:nvSpPr>
          <p:spPr>
            <a:xfrm>
              <a:off x="3550225" y="3425400"/>
              <a:ext cx="694300" cy="22875"/>
            </a:xfrm>
            <a:custGeom>
              <a:avLst/>
              <a:gdLst/>
              <a:ahLst/>
              <a:cxnLst/>
              <a:rect l="l" t="t" r="r" b="b"/>
              <a:pathLst>
                <a:path w="27772" h="915" extrusionOk="0">
                  <a:moveTo>
                    <a:pt x="0" y="0"/>
                  </a:moveTo>
                  <a:lnTo>
                    <a:pt x="0" y="915"/>
                  </a:lnTo>
                  <a:lnTo>
                    <a:pt x="27772" y="915"/>
                  </a:lnTo>
                  <a:lnTo>
                    <a:pt x="27772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61"/>
            <p:cNvSpPr/>
            <p:nvPr/>
          </p:nvSpPr>
          <p:spPr>
            <a:xfrm>
              <a:off x="3668500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1" y="0"/>
                  </a:moveTo>
                  <a:lnTo>
                    <a:pt x="1" y="2286"/>
                  </a:lnTo>
                  <a:cubicBezTo>
                    <a:pt x="1" y="3065"/>
                    <a:pt x="619" y="3065"/>
                    <a:pt x="1372" y="3065"/>
                  </a:cubicBezTo>
                  <a:cubicBezTo>
                    <a:pt x="2152" y="3065"/>
                    <a:pt x="2770" y="3065"/>
                    <a:pt x="2770" y="2286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61"/>
            <p:cNvSpPr/>
            <p:nvPr/>
          </p:nvSpPr>
          <p:spPr>
            <a:xfrm>
              <a:off x="3655075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9" y="0"/>
                  </a:moveTo>
                  <a:cubicBezTo>
                    <a:pt x="269" y="0"/>
                    <a:pt x="0" y="269"/>
                    <a:pt x="0" y="618"/>
                  </a:cubicBezTo>
                  <a:cubicBezTo>
                    <a:pt x="0" y="968"/>
                    <a:pt x="269" y="1237"/>
                    <a:pt x="619" y="1237"/>
                  </a:cubicBezTo>
                  <a:lnTo>
                    <a:pt x="3280" y="1237"/>
                  </a:lnTo>
                  <a:cubicBezTo>
                    <a:pt x="3630" y="1237"/>
                    <a:pt x="3898" y="968"/>
                    <a:pt x="3898" y="618"/>
                  </a:cubicBezTo>
                  <a:cubicBezTo>
                    <a:pt x="3898" y="269"/>
                    <a:pt x="3630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61"/>
            <p:cNvSpPr/>
            <p:nvPr/>
          </p:nvSpPr>
          <p:spPr>
            <a:xfrm>
              <a:off x="3799575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0" y="0"/>
                  </a:moveTo>
                  <a:lnTo>
                    <a:pt x="0" y="2286"/>
                  </a:lnTo>
                  <a:cubicBezTo>
                    <a:pt x="0" y="3065"/>
                    <a:pt x="619" y="3065"/>
                    <a:pt x="1371" y="3065"/>
                  </a:cubicBezTo>
                  <a:cubicBezTo>
                    <a:pt x="2151" y="3065"/>
                    <a:pt x="2769" y="3065"/>
                    <a:pt x="2769" y="2286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61"/>
            <p:cNvSpPr/>
            <p:nvPr/>
          </p:nvSpPr>
          <p:spPr>
            <a:xfrm>
              <a:off x="3786125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9" y="0"/>
                  </a:moveTo>
                  <a:cubicBezTo>
                    <a:pt x="269" y="0"/>
                    <a:pt x="1" y="269"/>
                    <a:pt x="1" y="618"/>
                  </a:cubicBezTo>
                  <a:cubicBezTo>
                    <a:pt x="1" y="968"/>
                    <a:pt x="269" y="1237"/>
                    <a:pt x="619" y="1237"/>
                  </a:cubicBezTo>
                  <a:lnTo>
                    <a:pt x="3280" y="1237"/>
                  </a:lnTo>
                  <a:cubicBezTo>
                    <a:pt x="3630" y="1237"/>
                    <a:pt x="3899" y="968"/>
                    <a:pt x="3899" y="618"/>
                  </a:cubicBezTo>
                  <a:cubicBezTo>
                    <a:pt x="3899" y="269"/>
                    <a:pt x="3630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61"/>
            <p:cNvSpPr/>
            <p:nvPr/>
          </p:nvSpPr>
          <p:spPr>
            <a:xfrm>
              <a:off x="3930625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1" y="0"/>
                  </a:moveTo>
                  <a:lnTo>
                    <a:pt x="1" y="2286"/>
                  </a:lnTo>
                  <a:cubicBezTo>
                    <a:pt x="1" y="3065"/>
                    <a:pt x="619" y="3065"/>
                    <a:pt x="1399" y="3065"/>
                  </a:cubicBezTo>
                  <a:cubicBezTo>
                    <a:pt x="2151" y="3065"/>
                    <a:pt x="2770" y="3065"/>
                    <a:pt x="2770" y="2286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61"/>
            <p:cNvSpPr/>
            <p:nvPr/>
          </p:nvSpPr>
          <p:spPr>
            <a:xfrm>
              <a:off x="3917200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8" y="0"/>
                  </a:moveTo>
                  <a:cubicBezTo>
                    <a:pt x="269" y="0"/>
                    <a:pt x="0" y="269"/>
                    <a:pt x="0" y="618"/>
                  </a:cubicBezTo>
                  <a:cubicBezTo>
                    <a:pt x="0" y="968"/>
                    <a:pt x="269" y="1237"/>
                    <a:pt x="618" y="1237"/>
                  </a:cubicBezTo>
                  <a:lnTo>
                    <a:pt x="3280" y="1237"/>
                  </a:lnTo>
                  <a:cubicBezTo>
                    <a:pt x="3629" y="1237"/>
                    <a:pt x="3898" y="968"/>
                    <a:pt x="3898" y="618"/>
                  </a:cubicBezTo>
                  <a:cubicBezTo>
                    <a:pt x="3898" y="269"/>
                    <a:pt x="3629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61"/>
            <p:cNvSpPr/>
            <p:nvPr/>
          </p:nvSpPr>
          <p:spPr>
            <a:xfrm>
              <a:off x="4061700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0" y="0"/>
                  </a:moveTo>
                  <a:lnTo>
                    <a:pt x="0" y="2286"/>
                  </a:lnTo>
                  <a:cubicBezTo>
                    <a:pt x="0" y="3065"/>
                    <a:pt x="618" y="3065"/>
                    <a:pt x="1398" y="3065"/>
                  </a:cubicBezTo>
                  <a:cubicBezTo>
                    <a:pt x="2151" y="3065"/>
                    <a:pt x="2769" y="3065"/>
                    <a:pt x="2769" y="2286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61"/>
            <p:cNvSpPr/>
            <p:nvPr/>
          </p:nvSpPr>
          <p:spPr>
            <a:xfrm>
              <a:off x="4048250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9" y="0"/>
                  </a:moveTo>
                  <a:cubicBezTo>
                    <a:pt x="296" y="0"/>
                    <a:pt x="0" y="269"/>
                    <a:pt x="0" y="618"/>
                  </a:cubicBezTo>
                  <a:cubicBezTo>
                    <a:pt x="0" y="968"/>
                    <a:pt x="269" y="1237"/>
                    <a:pt x="619" y="1237"/>
                  </a:cubicBezTo>
                  <a:lnTo>
                    <a:pt x="3280" y="1237"/>
                  </a:lnTo>
                  <a:cubicBezTo>
                    <a:pt x="3630" y="1237"/>
                    <a:pt x="3899" y="968"/>
                    <a:pt x="3899" y="618"/>
                  </a:cubicBezTo>
                  <a:cubicBezTo>
                    <a:pt x="3899" y="269"/>
                    <a:pt x="3630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1"/>
            <p:cNvSpPr/>
            <p:nvPr/>
          </p:nvSpPr>
          <p:spPr>
            <a:xfrm>
              <a:off x="3548875" y="3278200"/>
              <a:ext cx="76650" cy="479250"/>
            </a:xfrm>
            <a:custGeom>
              <a:avLst/>
              <a:gdLst/>
              <a:ahLst/>
              <a:cxnLst/>
              <a:rect l="l" t="t" r="r" b="b"/>
              <a:pathLst>
                <a:path w="3066" h="19170" extrusionOk="0">
                  <a:moveTo>
                    <a:pt x="1" y="1"/>
                  </a:moveTo>
                  <a:lnTo>
                    <a:pt x="1" y="19169"/>
                  </a:lnTo>
                  <a:lnTo>
                    <a:pt x="3065" y="19169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1"/>
            <p:cNvSpPr/>
            <p:nvPr/>
          </p:nvSpPr>
          <p:spPr>
            <a:xfrm>
              <a:off x="4175275" y="3278200"/>
              <a:ext cx="76650" cy="479250"/>
            </a:xfrm>
            <a:custGeom>
              <a:avLst/>
              <a:gdLst/>
              <a:ahLst/>
              <a:cxnLst/>
              <a:rect l="l" t="t" r="r" b="b"/>
              <a:pathLst>
                <a:path w="3066" h="19170" extrusionOk="0">
                  <a:moveTo>
                    <a:pt x="0" y="1"/>
                  </a:moveTo>
                  <a:lnTo>
                    <a:pt x="0" y="19169"/>
                  </a:lnTo>
                  <a:lnTo>
                    <a:pt x="3065" y="19169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1"/>
            <p:cNvSpPr/>
            <p:nvPr/>
          </p:nvSpPr>
          <p:spPr>
            <a:xfrm>
              <a:off x="4729075" y="3733225"/>
              <a:ext cx="164025" cy="28925"/>
            </a:xfrm>
            <a:custGeom>
              <a:avLst/>
              <a:gdLst/>
              <a:ahLst/>
              <a:cxnLst/>
              <a:rect l="l" t="t" r="r" b="b"/>
              <a:pathLst>
                <a:path w="6561" h="1157" extrusionOk="0">
                  <a:moveTo>
                    <a:pt x="565" y="0"/>
                  </a:moveTo>
                  <a:cubicBezTo>
                    <a:pt x="243" y="0"/>
                    <a:pt x="1" y="269"/>
                    <a:pt x="1" y="592"/>
                  </a:cubicBezTo>
                  <a:cubicBezTo>
                    <a:pt x="1" y="887"/>
                    <a:pt x="243" y="1156"/>
                    <a:pt x="565" y="1156"/>
                  </a:cubicBezTo>
                  <a:lnTo>
                    <a:pt x="5996" y="1156"/>
                  </a:lnTo>
                  <a:cubicBezTo>
                    <a:pt x="6319" y="1156"/>
                    <a:pt x="6561" y="887"/>
                    <a:pt x="6561" y="592"/>
                  </a:cubicBezTo>
                  <a:cubicBezTo>
                    <a:pt x="6561" y="269"/>
                    <a:pt x="6319" y="0"/>
                    <a:pt x="5996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1"/>
            <p:cNvSpPr/>
            <p:nvPr/>
          </p:nvSpPr>
          <p:spPr>
            <a:xfrm>
              <a:off x="4661200" y="3275525"/>
              <a:ext cx="299775" cy="481925"/>
            </a:xfrm>
            <a:custGeom>
              <a:avLst/>
              <a:gdLst/>
              <a:ahLst/>
              <a:cxnLst/>
              <a:rect l="l" t="t" r="r" b="b"/>
              <a:pathLst>
                <a:path w="11991" h="19277" extrusionOk="0">
                  <a:moveTo>
                    <a:pt x="3979" y="0"/>
                  </a:moveTo>
                  <a:lnTo>
                    <a:pt x="3979" y="7608"/>
                  </a:lnTo>
                  <a:cubicBezTo>
                    <a:pt x="1667" y="8442"/>
                    <a:pt x="1" y="10673"/>
                    <a:pt x="1" y="13281"/>
                  </a:cubicBezTo>
                  <a:cubicBezTo>
                    <a:pt x="1" y="16588"/>
                    <a:pt x="2689" y="19276"/>
                    <a:pt x="5996" y="19276"/>
                  </a:cubicBezTo>
                  <a:cubicBezTo>
                    <a:pt x="9302" y="19276"/>
                    <a:pt x="11991" y="16588"/>
                    <a:pt x="11991" y="13281"/>
                  </a:cubicBezTo>
                  <a:cubicBezTo>
                    <a:pt x="11991" y="10673"/>
                    <a:pt x="10324" y="8442"/>
                    <a:pt x="8012" y="7608"/>
                  </a:cubicBezTo>
                  <a:lnTo>
                    <a:pt x="801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61"/>
            <p:cNvSpPr/>
            <p:nvPr/>
          </p:nvSpPr>
          <p:spPr>
            <a:xfrm>
              <a:off x="4672625" y="3565225"/>
              <a:ext cx="276925" cy="180125"/>
            </a:xfrm>
            <a:custGeom>
              <a:avLst/>
              <a:gdLst/>
              <a:ahLst/>
              <a:cxnLst/>
              <a:rect l="l" t="t" r="r" b="b"/>
              <a:pathLst>
                <a:path w="11077" h="7205" extrusionOk="0">
                  <a:moveTo>
                    <a:pt x="3529" y="0"/>
                  </a:moveTo>
                  <a:cubicBezTo>
                    <a:pt x="2473" y="0"/>
                    <a:pt x="1325" y="207"/>
                    <a:pt x="81" y="806"/>
                  </a:cubicBezTo>
                  <a:cubicBezTo>
                    <a:pt x="28" y="1102"/>
                    <a:pt x="1" y="1397"/>
                    <a:pt x="1" y="1693"/>
                  </a:cubicBezTo>
                  <a:cubicBezTo>
                    <a:pt x="1" y="4731"/>
                    <a:pt x="2501" y="7204"/>
                    <a:pt x="5539" y="7204"/>
                  </a:cubicBezTo>
                  <a:cubicBezTo>
                    <a:pt x="8577" y="7204"/>
                    <a:pt x="11077" y="4731"/>
                    <a:pt x="11077" y="1693"/>
                  </a:cubicBezTo>
                  <a:cubicBezTo>
                    <a:pt x="11077" y="1236"/>
                    <a:pt x="11023" y="779"/>
                    <a:pt x="10916" y="349"/>
                  </a:cubicBezTo>
                  <a:cubicBezTo>
                    <a:pt x="10427" y="838"/>
                    <a:pt x="9874" y="1011"/>
                    <a:pt x="9255" y="1011"/>
                  </a:cubicBezTo>
                  <a:cubicBezTo>
                    <a:pt x="7757" y="1011"/>
                    <a:pt x="5867" y="0"/>
                    <a:pt x="352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61"/>
            <p:cNvSpPr/>
            <p:nvPr/>
          </p:nvSpPr>
          <p:spPr>
            <a:xfrm>
              <a:off x="4739850" y="3250650"/>
              <a:ext cx="143175" cy="46400"/>
            </a:xfrm>
            <a:custGeom>
              <a:avLst/>
              <a:gdLst/>
              <a:ahLst/>
              <a:cxnLst/>
              <a:rect l="l" t="t" r="r" b="b"/>
              <a:pathLst>
                <a:path w="5727" h="1856" extrusionOk="0">
                  <a:moveTo>
                    <a:pt x="914" y="1"/>
                  </a:moveTo>
                  <a:cubicBezTo>
                    <a:pt x="403" y="1"/>
                    <a:pt x="0" y="431"/>
                    <a:pt x="0" y="942"/>
                  </a:cubicBezTo>
                  <a:cubicBezTo>
                    <a:pt x="0" y="1452"/>
                    <a:pt x="403" y="1856"/>
                    <a:pt x="914" y="1856"/>
                  </a:cubicBezTo>
                  <a:lnTo>
                    <a:pt x="4812" y="1856"/>
                  </a:lnTo>
                  <a:cubicBezTo>
                    <a:pt x="5323" y="1856"/>
                    <a:pt x="5726" y="1452"/>
                    <a:pt x="5726" y="942"/>
                  </a:cubicBezTo>
                  <a:cubicBezTo>
                    <a:pt x="5726" y="431"/>
                    <a:pt x="5323" y="1"/>
                    <a:pt x="481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61"/>
            <p:cNvSpPr/>
            <p:nvPr/>
          </p:nvSpPr>
          <p:spPr>
            <a:xfrm>
              <a:off x="4892400" y="3534950"/>
              <a:ext cx="46400" cy="152600"/>
            </a:xfrm>
            <a:custGeom>
              <a:avLst/>
              <a:gdLst/>
              <a:ahLst/>
              <a:cxnLst/>
              <a:rect l="l" t="t" r="r" b="b"/>
              <a:pathLst>
                <a:path w="1856" h="6104" fill="none" extrusionOk="0">
                  <a:moveTo>
                    <a:pt x="1" y="6103"/>
                  </a:moveTo>
                  <a:cubicBezTo>
                    <a:pt x="1856" y="4517"/>
                    <a:pt x="1587" y="1425"/>
                    <a:pt x="243" y="1"/>
                  </a:cubicBezTo>
                </a:path>
              </a:pathLst>
            </a:custGeom>
            <a:noFill/>
            <a:ln w="50400" cap="rnd" cmpd="sng">
              <a:solidFill>
                <a:srgbClr val="FFFFFF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61"/>
            <p:cNvSpPr/>
            <p:nvPr/>
          </p:nvSpPr>
          <p:spPr>
            <a:xfrm>
              <a:off x="4344650" y="3383050"/>
              <a:ext cx="303800" cy="372375"/>
            </a:xfrm>
            <a:custGeom>
              <a:avLst/>
              <a:gdLst/>
              <a:ahLst/>
              <a:cxnLst/>
              <a:rect l="l" t="t" r="r" b="b"/>
              <a:pathLst>
                <a:path w="12152" h="14895" extrusionOk="0">
                  <a:moveTo>
                    <a:pt x="4624" y="1"/>
                  </a:moveTo>
                  <a:lnTo>
                    <a:pt x="4624" y="6426"/>
                  </a:lnTo>
                  <a:lnTo>
                    <a:pt x="188" y="14088"/>
                  </a:lnTo>
                  <a:cubicBezTo>
                    <a:pt x="0" y="14437"/>
                    <a:pt x="242" y="14894"/>
                    <a:pt x="672" y="14894"/>
                  </a:cubicBezTo>
                  <a:lnTo>
                    <a:pt x="11453" y="14894"/>
                  </a:lnTo>
                  <a:cubicBezTo>
                    <a:pt x="11883" y="14894"/>
                    <a:pt x="12152" y="14437"/>
                    <a:pt x="11937" y="14088"/>
                  </a:cubicBezTo>
                  <a:lnTo>
                    <a:pt x="7501" y="6426"/>
                  </a:lnTo>
                  <a:lnTo>
                    <a:pt x="750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61"/>
            <p:cNvSpPr/>
            <p:nvPr/>
          </p:nvSpPr>
          <p:spPr>
            <a:xfrm>
              <a:off x="4356750" y="3574600"/>
              <a:ext cx="278925" cy="171425"/>
            </a:xfrm>
            <a:custGeom>
              <a:avLst/>
              <a:gdLst/>
              <a:ahLst/>
              <a:cxnLst/>
              <a:rect l="l" t="t" r="r" b="b"/>
              <a:pathLst>
                <a:path w="11157" h="6857" extrusionOk="0">
                  <a:moveTo>
                    <a:pt x="3871" y="1"/>
                  </a:moveTo>
                  <a:lnTo>
                    <a:pt x="54" y="6614"/>
                  </a:lnTo>
                  <a:cubicBezTo>
                    <a:pt x="0" y="6695"/>
                    <a:pt x="27" y="6749"/>
                    <a:pt x="54" y="6775"/>
                  </a:cubicBezTo>
                  <a:cubicBezTo>
                    <a:pt x="54" y="6802"/>
                    <a:pt x="108" y="6856"/>
                    <a:pt x="188" y="6856"/>
                  </a:cubicBezTo>
                  <a:lnTo>
                    <a:pt x="10969" y="6856"/>
                  </a:lnTo>
                  <a:cubicBezTo>
                    <a:pt x="11049" y="6856"/>
                    <a:pt x="11103" y="6802"/>
                    <a:pt x="11103" y="6775"/>
                  </a:cubicBezTo>
                  <a:cubicBezTo>
                    <a:pt x="11130" y="6749"/>
                    <a:pt x="11157" y="6695"/>
                    <a:pt x="11103" y="6614"/>
                  </a:cubicBezTo>
                  <a:lnTo>
                    <a:pt x="8146" y="1506"/>
                  </a:lnTo>
                  <a:cubicBezTo>
                    <a:pt x="7044" y="1479"/>
                    <a:pt x="5673" y="350"/>
                    <a:pt x="3871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61"/>
            <p:cNvSpPr/>
            <p:nvPr/>
          </p:nvSpPr>
          <p:spPr>
            <a:xfrm>
              <a:off x="4500575" y="3557925"/>
              <a:ext cx="109575" cy="171850"/>
            </a:xfrm>
            <a:custGeom>
              <a:avLst/>
              <a:gdLst/>
              <a:ahLst/>
              <a:cxnLst/>
              <a:rect l="l" t="t" r="r" b="b"/>
              <a:pathLst>
                <a:path w="4383" h="6874" extrusionOk="0">
                  <a:moveTo>
                    <a:pt x="411" y="0"/>
                  </a:moveTo>
                  <a:cubicBezTo>
                    <a:pt x="351" y="0"/>
                    <a:pt x="293" y="16"/>
                    <a:pt x="242" y="49"/>
                  </a:cubicBezTo>
                  <a:cubicBezTo>
                    <a:pt x="54" y="157"/>
                    <a:pt x="0" y="372"/>
                    <a:pt x="108" y="560"/>
                  </a:cubicBezTo>
                  <a:lnTo>
                    <a:pt x="3630" y="6690"/>
                  </a:lnTo>
                  <a:cubicBezTo>
                    <a:pt x="3703" y="6800"/>
                    <a:pt x="3828" y="6873"/>
                    <a:pt x="3959" y="6873"/>
                  </a:cubicBezTo>
                  <a:cubicBezTo>
                    <a:pt x="4020" y="6873"/>
                    <a:pt x="4081" y="6858"/>
                    <a:pt x="4140" y="6824"/>
                  </a:cubicBezTo>
                  <a:cubicBezTo>
                    <a:pt x="4329" y="6717"/>
                    <a:pt x="4382" y="6502"/>
                    <a:pt x="4275" y="6313"/>
                  </a:cubicBezTo>
                  <a:lnTo>
                    <a:pt x="726" y="184"/>
                  </a:lnTo>
                  <a:cubicBezTo>
                    <a:pt x="671" y="73"/>
                    <a:pt x="540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61"/>
            <p:cNvSpPr/>
            <p:nvPr/>
          </p:nvSpPr>
          <p:spPr>
            <a:xfrm>
              <a:off x="4444775" y="3364900"/>
              <a:ext cx="103550" cy="33650"/>
            </a:xfrm>
            <a:custGeom>
              <a:avLst/>
              <a:gdLst/>
              <a:ahLst/>
              <a:cxnLst/>
              <a:rect l="l" t="t" r="r" b="b"/>
              <a:pathLst>
                <a:path w="4142" h="1346" extrusionOk="0">
                  <a:moveTo>
                    <a:pt x="673" y="1"/>
                  </a:moveTo>
                  <a:cubicBezTo>
                    <a:pt x="297" y="1"/>
                    <a:pt x="1" y="324"/>
                    <a:pt x="1" y="673"/>
                  </a:cubicBezTo>
                  <a:cubicBezTo>
                    <a:pt x="1" y="1049"/>
                    <a:pt x="297" y="1345"/>
                    <a:pt x="673" y="1345"/>
                  </a:cubicBezTo>
                  <a:lnTo>
                    <a:pt x="3469" y="1345"/>
                  </a:lnTo>
                  <a:cubicBezTo>
                    <a:pt x="3845" y="1345"/>
                    <a:pt x="4141" y="1049"/>
                    <a:pt x="4141" y="673"/>
                  </a:cubicBezTo>
                  <a:cubicBezTo>
                    <a:pt x="4141" y="324"/>
                    <a:pt x="3845" y="1"/>
                    <a:pt x="3469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61"/>
            <p:cNvSpPr/>
            <p:nvPr/>
          </p:nvSpPr>
          <p:spPr>
            <a:xfrm>
              <a:off x="4498550" y="2630300"/>
              <a:ext cx="1070000" cy="742025"/>
            </a:xfrm>
            <a:custGeom>
              <a:avLst/>
              <a:gdLst/>
              <a:ahLst/>
              <a:cxnLst/>
              <a:rect l="l" t="t" r="r" b="b"/>
              <a:pathLst>
                <a:path w="42800" h="29681" fill="none" extrusionOk="0">
                  <a:moveTo>
                    <a:pt x="37262" y="13792"/>
                  </a:moveTo>
                  <a:cubicBezTo>
                    <a:pt x="42800" y="1"/>
                    <a:pt x="22207" y="1264"/>
                    <a:pt x="22960" y="9840"/>
                  </a:cubicBezTo>
                  <a:cubicBezTo>
                    <a:pt x="23282" y="13577"/>
                    <a:pt x="30890" y="4356"/>
                    <a:pt x="21158" y="4840"/>
                  </a:cubicBezTo>
                  <a:cubicBezTo>
                    <a:pt x="11399" y="5351"/>
                    <a:pt x="4114" y="13792"/>
                    <a:pt x="1" y="29681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61"/>
            <p:cNvSpPr/>
            <p:nvPr/>
          </p:nvSpPr>
          <p:spPr>
            <a:xfrm>
              <a:off x="5262050" y="3240575"/>
              <a:ext cx="141850" cy="461075"/>
            </a:xfrm>
            <a:custGeom>
              <a:avLst/>
              <a:gdLst/>
              <a:ahLst/>
              <a:cxnLst/>
              <a:rect l="l" t="t" r="r" b="b"/>
              <a:pathLst>
                <a:path w="5674" h="18443" extrusionOk="0">
                  <a:moveTo>
                    <a:pt x="3469" y="0"/>
                  </a:moveTo>
                  <a:lnTo>
                    <a:pt x="297" y="18093"/>
                  </a:lnTo>
                  <a:lnTo>
                    <a:pt x="1" y="18443"/>
                  </a:lnTo>
                  <a:lnTo>
                    <a:pt x="942" y="18443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61"/>
            <p:cNvSpPr/>
            <p:nvPr/>
          </p:nvSpPr>
          <p:spPr>
            <a:xfrm>
              <a:off x="5471075" y="3240575"/>
              <a:ext cx="141850" cy="461075"/>
            </a:xfrm>
            <a:custGeom>
              <a:avLst/>
              <a:gdLst/>
              <a:ahLst/>
              <a:cxnLst/>
              <a:rect l="l" t="t" r="r" b="b"/>
              <a:pathLst>
                <a:path w="5674" h="18443" extrusionOk="0">
                  <a:moveTo>
                    <a:pt x="1" y="0"/>
                  </a:moveTo>
                  <a:lnTo>
                    <a:pt x="4732" y="18443"/>
                  </a:lnTo>
                  <a:lnTo>
                    <a:pt x="5673" y="18443"/>
                  </a:lnTo>
                  <a:lnTo>
                    <a:pt x="5404" y="18093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61"/>
            <p:cNvSpPr/>
            <p:nvPr/>
          </p:nvSpPr>
          <p:spPr>
            <a:xfrm>
              <a:off x="5248625" y="2973750"/>
              <a:ext cx="391175" cy="460400"/>
            </a:xfrm>
            <a:custGeom>
              <a:avLst/>
              <a:gdLst/>
              <a:ahLst/>
              <a:cxnLst/>
              <a:rect l="l" t="t" r="r" b="b"/>
              <a:pathLst>
                <a:path w="15647" h="18416" extrusionOk="0">
                  <a:moveTo>
                    <a:pt x="5189" y="0"/>
                  </a:moveTo>
                  <a:lnTo>
                    <a:pt x="5189" y="3227"/>
                  </a:lnTo>
                  <a:cubicBezTo>
                    <a:pt x="2178" y="4302"/>
                    <a:pt x="0" y="7178"/>
                    <a:pt x="0" y="10593"/>
                  </a:cubicBezTo>
                  <a:cubicBezTo>
                    <a:pt x="0" y="14894"/>
                    <a:pt x="3495" y="18416"/>
                    <a:pt x="7823" y="18416"/>
                  </a:cubicBezTo>
                  <a:cubicBezTo>
                    <a:pt x="12125" y="18416"/>
                    <a:pt x="15647" y="14894"/>
                    <a:pt x="15647" y="10593"/>
                  </a:cubicBezTo>
                  <a:cubicBezTo>
                    <a:pt x="15647" y="7178"/>
                    <a:pt x="13469" y="4302"/>
                    <a:pt x="10431" y="3227"/>
                  </a:cubicBezTo>
                  <a:lnTo>
                    <a:pt x="10431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61"/>
            <p:cNvSpPr/>
            <p:nvPr/>
          </p:nvSpPr>
          <p:spPr>
            <a:xfrm>
              <a:off x="5264075" y="3184000"/>
              <a:ext cx="360275" cy="234700"/>
            </a:xfrm>
            <a:custGeom>
              <a:avLst/>
              <a:gdLst/>
              <a:ahLst/>
              <a:cxnLst/>
              <a:rect l="l" t="t" r="r" b="b"/>
              <a:pathLst>
                <a:path w="14411" h="9388" extrusionOk="0">
                  <a:moveTo>
                    <a:pt x="4589" y="0"/>
                  </a:moveTo>
                  <a:cubicBezTo>
                    <a:pt x="3208" y="0"/>
                    <a:pt x="1707" y="270"/>
                    <a:pt x="81" y="1054"/>
                  </a:cubicBezTo>
                  <a:cubicBezTo>
                    <a:pt x="27" y="1403"/>
                    <a:pt x="1" y="1806"/>
                    <a:pt x="1" y="2183"/>
                  </a:cubicBezTo>
                  <a:cubicBezTo>
                    <a:pt x="1" y="6135"/>
                    <a:pt x="3227" y="9388"/>
                    <a:pt x="7205" y="9388"/>
                  </a:cubicBezTo>
                  <a:cubicBezTo>
                    <a:pt x="11184" y="9388"/>
                    <a:pt x="14410" y="6135"/>
                    <a:pt x="14410" y="2183"/>
                  </a:cubicBezTo>
                  <a:cubicBezTo>
                    <a:pt x="14410" y="1591"/>
                    <a:pt x="14330" y="1000"/>
                    <a:pt x="14195" y="462"/>
                  </a:cubicBezTo>
                  <a:cubicBezTo>
                    <a:pt x="13566" y="1091"/>
                    <a:pt x="12853" y="1314"/>
                    <a:pt x="12051" y="1314"/>
                  </a:cubicBezTo>
                  <a:cubicBezTo>
                    <a:pt x="10105" y="1314"/>
                    <a:pt x="7638" y="0"/>
                    <a:pt x="458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61"/>
            <p:cNvSpPr/>
            <p:nvPr/>
          </p:nvSpPr>
          <p:spPr>
            <a:xfrm>
              <a:off x="5350775" y="2942150"/>
              <a:ext cx="186875" cy="59850"/>
            </a:xfrm>
            <a:custGeom>
              <a:avLst/>
              <a:gdLst/>
              <a:ahLst/>
              <a:cxnLst/>
              <a:rect l="l" t="t" r="r" b="b"/>
              <a:pathLst>
                <a:path w="7475" h="2394" extrusionOk="0">
                  <a:moveTo>
                    <a:pt x="968" y="1"/>
                  </a:moveTo>
                  <a:cubicBezTo>
                    <a:pt x="431" y="1"/>
                    <a:pt x="1" y="431"/>
                    <a:pt x="1" y="942"/>
                  </a:cubicBezTo>
                  <a:lnTo>
                    <a:pt x="1" y="1453"/>
                  </a:lnTo>
                  <a:cubicBezTo>
                    <a:pt x="1" y="1963"/>
                    <a:pt x="431" y="2394"/>
                    <a:pt x="968" y="2394"/>
                  </a:cubicBezTo>
                  <a:lnTo>
                    <a:pt x="6533" y="2394"/>
                  </a:lnTo>
                  <a:cubicBezTo>
                    <a:pt x="7044" y="2394"/>
                    <a:pt x="7474" y="1963"/>
                    <a:pt x="7474" y="1453"/>
                  </a:cubicBezTo>
                  <a:lnTo>
                    <a:pt x="7474" y="942"/>
                  </a:lnTo>
                  <a:cubicBezTo>
                    <a:pt x="7474" y="431"/>
                    <a:pt x="7044" y="1"/>
                    <a:pt x="65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61"/>
            <p:cNvSpPr/>
            <p:nvPr/>
          </p:nvSpPr>
          <p:spPr>
            <a:xfrm>
              <a:off x="5549725" y="3143800"/>
              <a:ext cx="61175" cy="198950"/>
            </a:xfrm>
            <a:custGeom>
              <a:avLst/>
              <a:gdLst/>
              <a:ahLst/>
              <a:cxnLst/>
              <a:rect l="l" t="t" r="r" b="b"/>
              <a:pathLst>
                <a:path w="2447" h="7958" fill="none" extrusionOk="0">
                  <a:moveTo>
                    <a:pt x="0" y="7958"/>
                  </a:moveTo>
                  <a:cubicBezTo>
                    <a:pt x="2447" y="5915"/>
                    <a:pt x="2070" y="1882"/>
                    <a:pt x="350" y="0"/>
                  </a:cubicBezTo>
                </a:path>
              </a:pathLst>
            </a:custGeom>
            <a:noFill/>
            <a:ln w="50400" cap="rnd" cmpd="sng">
              <a:solidFill>
                <a:srgbClr val="FFFFFF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61"/>
            <p:cNvSpPr/>
            <p:nvPr/>
          </p:nvSpPr>
          <p:spPr>
            <a:xfrm>
              <a:off x="5237200" y="3237875"/>
              <a:ext cx="410675" cy="63875"/>
            </a:xfrm>
            <a:custGeom>
              <a:avLst/>
              <a:gdLst/>
              <a:ahLst/>
              <a:cxnLst/>
              <a:rect l="l" t="t" r="r" b="b"/>
              <a:pathLst>
                <a:path w="16427" h="2555" extrusionOk="0">
                  <a:moveTo>
                    <a:pt x="16426" y="1"/>
                  </a:moveTo>
                  <a:lnTo>
                    <a:pt x="0" y="1587"/>
                  </a:lnTo>
                  <a:lnTo>
                    <a:pt x="296" y="2555"/>
                  </a:lnTo>
                  <a:lnTo>
                    <a:pt x="16373" y="1829"/>
                  </a:lnTo>
                  <a:lnTo>
                    <a:pt x="1642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61"/>
            <p:cNvSpPr/>
            <p:nvPr/>
          </p:nvSpPr>
          <p:spPr>
            <a:xfrm>
              <a:off x="5184100" y="3288300"/>
              <a:ext cx="141825" cy="461750"/>
            </a:xfrm>
            <a:custGeom>
              <a:avLst/>
              <a:gdLst/>
              <a:ahLst/>
              <a:cxnLst/>
              <a:rect l="l" t="t" r="r" b="b"/>
              <a:pathLst>
                <a:path w="5673" h="18470" extrusionOk="0">
                  <a:moveTo>
                    <a:pt x="3468" y="0"/>
                  </a:moveTo>
                  <a:lnTo>
                    <a:pt x="296" y="18093"/>
                  </a:lnTo>
                  <a:lnTo>
                    <a:pt x="0" y="18469"/>
                  </a:lnTo>
                  <a:lnTo>
                    <a:pt x="941" y="1846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61"/>
            <p:cNvSpPr/>
            <p:nvPr/>
          </p:nvSpPr>
          <p:spPr>
            <a:xfrm>
              <a:off x="5569875" y="3268800"/>
              <a:ext cx="153275" cy="481250"/>
            </a:xfrm>
            <a:custGeom>
              <a:avLst/>
              <a:gdLst/>
              <a:ahLst/>
              <a:cxnLst/>
              <a:rect l="l" t="t" r="r" b="b"/>
              <a:pathLst>
                <a:path w="6131" h="19250" extrusionOk="0">
                  <a:moveTo>
                    <a:pt x="1" y="0"/>
                  </a:moveTo>
                  <a:lnTo>
                    <a:pt x="5189" y="19249"/>
                  </a:lnTo>
                  <a:lnTo>
                    <a:pt x="6130" y="19249"/>
                  </a:lnTo>
                  <a:lnTo>
                    <a:pt x="5835" y="18873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4715;p61">
            <a:extLst>
              <a:ext uri="{FF2B5EF4-FFF2-40B4-BE49-F238E27FC236}">
                <a16:creationId xmlns:a16="http://schemas.microsoft.com/office/drawing/2014/main" xmlns="" id="{8DFB089A-49C9-5ABD-BFE3-C91A393B6D65}"/>
              </a:ext>
            </a:extLst>
          </p:cNvPr>
          <p:cNvSpPr/>
          <p:nvPr/>
        </p:nvSpPr>
        <p:spPr>
          <a:xfrm>
            <a:off x="1449560" y="1460856"/>
            <a:ext cx="129496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Лидерство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7" name="Google Shape;4715;p61">
            <a:extLst>
              <a:ext uri="{FF2B5EF4-FFF2-40B4-BE49-F238E27FC236}">
                <a16:creationId xmlns:a16="http://schemas.microsoft.com/office/drawing/2014/main" xmlns="" id="{A57678EF-9654-9352-C723-596C713AF3CE}"/>
              </a:ext>
            </a:extLst>
          </p:cNvPr>
          <p:cNvSpPr/>
          <p:nvPr/>
        </p:nvSpPr>
        <p:spPr>
          <a:xfrm>
            <a:off x="1449560" y="2299345"/>
            <a:ext cx="129496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Адаптивност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8" name="Google Shape;4715;p61">
            <a:extLst>
              <a:ext uri="{FF2B5EF4-FFF2-40B4-BE49-F238E27FC236}">
                <a16:creationId xmlns:a16="http://schemas.microsoft.com/office/drawing/2014/main" xmlns="" id="{2A038690-F5CE-FB1B-B4F9-477E05436C69}"/>
              </a:ext>
            </a:extLst>
          </p:cNvPr>
          <p:cNvSpPr/>
          <p:nvPr/>
        </p:nvSpPr>
        <p:spPr>
          <a:xfrm>
            <a:off x="3126067" y="1439046"/>
            <a:ext cx="1294964" cy="4233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err="1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Комуника-тивност</a:t>
            </a: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9" name="Google Shape;4715;p61">
            <a:extLst>
              <a:ext uri="{FF2B5EF4-FFF2-40B4-BE49-F238E27FC236}">
                <a16:creationId xmlns:a16="http://schemas.microsoft.com/office/drawing/2014/main" xmlns="" id="{8803C803-0C3A-59F4-DB9F-790673F26830}"/>
              </a:ext>
            </a:extLst>
          </p:cNvPr>
          <p:cNvSpPr/>
          <p:nvPr/>
        </p:nvSpPr>
        <p:spPr>
          <a:xfrm>
            <a:off x="4737392" y="1439046"/>
            <a:ext cx="129496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Работа в екип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0" name="Google Shape;4715;p61">
            <a:extLst>
              <a:ext uri="{FF2B5EF4-FFF2-40B4-BE49-F238E27FC236}">
                <a16:creationId xmlns:a16="http://schemas.microsoft.com/office/drawing/2014/main" xmlns="" id="{774246FF-853E-DC56-EA45-81A456E1D9A4}"/>
              </a:ext>
            </a:extLst>
          </p:cNvPr>
          <p:cNvSpPr/>
          <p:nvPr/>
        </p:nvSpPr>
        <p:spPr>
          <a:xfrm>
            <a:off x="6352371" y="1429350"/>
            <a:ext cx="129496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Планиране 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</p:spTree>
    <p:extLst>
      <p:ext uri="{BB962C8B-B14F-4D97-AF65-F5344CB8AC3E}">
        <p14:creationId xmlns:p14="http://schemas.microsoft.com/office/powerpoint/2010/main" val="629322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AA926C-CB1C-B492-CEB1-FB1A65F9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51" y="892264"/>
            <a:ext cx="4417915" cy="3049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2570FA-F0BC-36E4-3DC8-C989A274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4" y="990562"/>
            <a:ext cx="3281300" cy="28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3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91E2A8-B770-83B3-2EC7-8D171AADA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71" y="123483"/>
            <a:ext cx="3277057" cy="4896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6067AF-D88A-5A28-DF40-11D24416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80" y="910306"/>
            <a:ext cx="4525549" cy="31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05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DBB2C7-CFD1-7337-67C4-B8CE8F0F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680" y="971358"/>
            <a:ext cx="4052640" cy="33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7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CA95-5744-1C50-1583-56ABEE29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650" y="772533"/>
            <a:ext cx="5360700" cy="804000"/>
          </a:xfrm>
        </p:spPr>
        <p:txBody>
          <a:bodyPr/>
          <a:lstStyle/>
          <a:p>
            <a:r>
              <a:rPr lang="bg-BG" dirty="0"/>
              <a:t>Развитие на четирите К: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01F506-E5AA-DE14-2F57-B01B99EFE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134" y="1576533"/>
            <a:ext cx="6299200" cy="2555200"/>
          </a:xfrm>
        </p:spPr>
        <p:txBody>
          <a:bodyPr/>
          <a:lstStyle/>
          <a:p>
            <a:pPr algn="l"/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- критично мислене;</a:t>
            </a:r>
          </a:p>
          <a:p>
            <a:pPr algn="l"/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- комуникация;</a:t>
            </a:r>
          </a:p>
          <a:p>
            <a:pPr algn="l"/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- колаборация (сътрудничество);</a:t>
            </a:r>
          </a:p>
          <a:p>
            <a:pPr algn="l"/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- креативност;</a:t>
            </a:r>
          </a:p>
          <a:p>
            <a:pPr algn="l"/>
            <a:endParaRPr lang="bg-BG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77800" algn="just">
              <a:tabLst>
                <a:tab pos="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STREAM </a:t>
            </a:r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е естествено продължение на тези умения, тъй като обхваща всяко от тях като съществена част от процеса на обучение.</a:t>
            </a:r>
          </a:p>
        </p:txBody>
      </p:sp>
    </p:spTree>
    <p:extLst>
      <p:ext uri="{BB962C8B-B14F-4D97-AF65-F5344CB8AC3E}">
        <p14:creationId xmlns:p14="http://schemas.microsoft.com/office/powerpoint/2010/main" val="391992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40"/>
          <p:cNvSpPr txBox="1">
            <a:spLocks noGrp="1"/>
          </p:cNvSpPr>
          <p:nvPr>
            <p:ph type="title"/>
          </p:nvPr>
        </p:nvSpPr>
        <p:spPr>
          <a:xfrm>
            <a:off x="3880578" y="1741539"/>
            <a:ext cx="4657800" cy="1548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Интегриране/ връзки</a:t>
            </a:r>
            <a:endParaRPr dirty="0"/>
          </a:p>
        </p:txBody>
      </p:sp>
      <p:grpSp>
        <p:nvGrpSpPr>
          <p:cNvPr id="1259" name="Google Shape;1259;p40"/>
          <p:cNvGrpSpPr/>
          <p:nvPr/>
        </p:nvGrpSpPr>
        <p:grpSpPr>
          <a:xfrm>
            <a:off x="572132" y="1103427"/>
            <a:ext cx="2047860" cy="4331337"/>
            <a:chOff x="572137" y="1103436"/>
            <a:chExt cx="2047860" cy="4331337"/>
          </a:xfrm>
        </p:grpSpPr>
        <p:sp>
          <p:nvSpPr>
            <p:cNvPr id="1260" name="Google Shape;1260;p40"/>
            <p:cNvSpPr/>
            <p:nvPr/>
          </p:nvSpPr>
          <p:spPr>
            <a:xfrm flipH="1">
              <a:off x="572137" y="5176276"/>
              <a:ext cx="46714" cy="29094"/>
            </a:xfrm>
            <a:custGeom>
              <a:avLst/>
              <a:gdLst/>
              <a:ahLst/>
              <a:cxnLst/>
              <a:rect l="l" t="t" r="r" b="b"/>
              <a:pathLst>
                <a:path w="1368" h="852" extrusionOk="0">
                  <a:moveTo>
                    <a:pt x="1216" y="1"/>
                  </a:moveTo>
                  <a:lnTo>
                    <a:pt x="0" y="1"/>
                  </a:lnTo>
                  <a:lnTo>
                    <a:pt x="1368" y="852"/>
                  </a:lnTo>
                  <a:lnTo>
                    <a:pt x="1368" y="92"/>
                  </a:lnTo>
                  <a:close/>
                </a:path>
              </a:pathLst>
            </a:custGeom>
            <a:solidFill>
              <a:srgbClr val="AFB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 flipH="1">
              <a:off x="819160" y="1103436"/>
              <a:ext cx="1800837" cy="4331337"/>
            </a:xfrm>
            <a:custGeom>
              <a:avLst/>
              <a:gdLst/>
              <a:ahLst/>
              <a:cxnLst/>
              <a:rect l="l" t="t" r="r" b="b"/>
              <a:pathLst>
                <a:path w="52737" h="126842" extrusionOk="0">
                  <a:moveTo>
                    <a:pt x="1186" y="126841"/>
                  </a:moveTo>
                  <a:lnTo>
                    <a:pt x="52737" y="126841"/>
                  </a:lnTo>
                  <a:lnTo>
                    <a:pt x="52737" y="1"/>
                  </a:lnTo>
                  <a:lnTo>
                    <a:pt x="0" y="73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 flipH="1">
              <a:off x="880387" y="3766770"/>
              <a:ext cx="1614016" cy="1601586"/>
            </a:xfrm>
            <a:custGeom>
              <a:avLst/>
              <a:gdLst/>
              <a:ahLst/>
              <a:cxnLst/>
              <a:rect l="l" t="t" r="r" b="b"/>
              <a:pathLst>
                <a:path w="47266" h="46902" extrusionOk="0">
                  <a:moveTo>
                    <a:pt x="47265" y="1"/>
                  </a:moveTo>
                  <a:lnTo>
                    <a:pt x="47265" y="46901"/>
                  </a:lnTo>
                  <a:lnTo>
                    <a:pt x="1034" y="46901"/>
                  </a:lnTo>
                  <a:lnTo>
                    <a:pt x="0" y="274"/>
                  </a:lnTo>
                  <a:lnTo>
                    <a:pt x="22766" y="153"/>
                  </a:lnTo>
                  <a:lnTo>
                    <a:pt x="23982" y="1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 flipH="1">
              <a:off x="870006" y="1401338"/>
              <a:ext cx="1254921" cy="2320835"/>
            </a:xfrm>
            <a:custGeom>
              <a:avLst/>
              <a:gdLst/>
              <a:ahLst/>
              <a:cxnLst/>
              <a:rect l="l" t="t" r="r" b="b"/>
              <a:pathLst>
                <a:path w="36750" h="67965" extrusionOk="0">
                  <a:moveTo>
                    <a:pt x="1" y="2401"/>
                  </a:moveTo>
                  <a:lnTo>
                    <a:pt x="1794" y="67965"/>
                  </a:lnTo>
                  <a:lnTo>
                    <a:pt x="36749" y="67965"/>
                  </a:lnTo>
                  <a:lnTo>
                    <a:pt x="36749" y="0"/>
                  </a:lnTo>
                  <a:lnTo>
                    <a:pt x="36749" y="0"/>
                  </a:lnTo>
                  <a:lnTo>
                    <a:pt x="36749" y="2493"/>
                  </a:lnTo>
                  <a:lnTo>
                    <a:pt x="123" y="2493"/>
                  </a:lnTo>
                  <a:close/>
                </a:path>
              </a:pathLst>
            </a:custGeom>
            <a:solidFill>
              <a:srgbClr val="BFC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 flipH="1">
              <a:off x="1675443" y="3771960"/>
              <a:ext cx="41558" cy="1596396"/>
            </a:xfrm>
            <a:custGeom>
              <a:avLst/>
              <a:gdLst/>
              <a:ahLst/>
              <a:cxnLst/>
              <a:rect l="l" t="t" r="r" b="b"/>
              <a:pathLst>
                <a:path w="1217" h="46750" extrusionOk="0">
                  <a:moveTo>
                    <a:pt x="0" y="1"/>
                  </a:moveTo>
                  <a:lnTo>
                    <a:pt x="0" y="46749"/>
                  </a:lnTo>
                  <a:lnTo>
                    <a:pt x="1216" y="46749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 flipH="1">
              <a:off x="1532228" y="4264982"/>
              <a:ext cx="67475" cy="68534"/>
            </a:xfrm>
            <a:custGeom>
              <a:avLst/>
              <a:gdLst/>
              <a:ahLst/>
              <a:cxnLst/>
              <a:rect l="l" t="t" r="r" b="b"/>
              <a:pathLst>
                <a:path w="1976" h="2007" extrusionOk="0">
                  <a:moveTo>
                    <a:pt x="1003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51"/>
                    <a:pt x="456" y="2007"/>
                    <a:pt x="1003" y="2007"/>
                  </a:cubicBezTo>
                  <a:cubicBezTo>
                    <a:pt x="1550" y="2007"/>
                    <a:pt x="1976" y="1551"/>
                    <a:pt x="1976" y="1004"/>
                  </a:cubicBezTo>
                  <a:cubicBezTo>
                    <a:pt x="1976" y="457"/>
                    <a:pt x="1550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 flipH="1">
              <a:off x="575245" y="1103436"/>
              <a:ext cx="243950" cy="4331337"/>
            </a:xfrm>
            <a:custGeom>
              <a:avLst/>
              <a:gdLst/>
              <a:ahLst/>
              <a:cxnLst/>
              <a:rect l="l" t="t" r="r" b="b"/>
              <a:pathLst>
                <a:path w="7144" h="126842" extrusionOk="0">
                  <a:moveTo>
                    <a:pt x="7144" y="4074"/>
                  </a:moveTo>
                  <a:lnTo>
                    <a:pt x="7144" y="126112"/>
                  </a:lnTo>
                  <a:lnTo>
                    <a:pt x="1" y="1268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 flipH="1">
              <a:off x="2355285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3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 flipH="1">
              <a:off x="2087501" y="2425763"/>
              <a:ext cx="1093" cy="1093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3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 flipH="1">
              <a:off x="2222452" y="2425763"/>
              <a:ext cx="1059" cy="1093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0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1"/>
                  </a:cubicBezTo>
                  <a:cubicBezTo>
                    <a:pt x="31" y="1"/>
                    <a:pt x="0" y="1"/>
                    <a:pt x="0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 flipH="1">
              <a:off x="1516657" y="2425763"/>
              <a:ext cx="34" cy="1093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 flipH="1">
              <a:off x="1385872" y="3154403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 flipH="1">
              <a:off x="1251980" y="3154403"/>
              <a:ext cx="1059" cy="34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cubicBezTo>
                    <a:pt x="0" y="0"/>
                    <a:pt x="0" y="0"/>
                    <a:pt x="31" y="0"/>
                  </a:cubicBezTo>
                  <a:cubicBezTo>
                    <a:pt x="3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 flipH="1">
              <a:off x="2227642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2" y="973"/>
                    <a:pt x="183" y="1094"/>
                  </a:cubicBezTo>
                  <a:cubicBezTo>
                    <a:pt x="183" y="1125"/>
                    <a:pt x="214" y="1125"/>
                    <a:pt x="214" y="1155"/>
                  </a:cubicBezTo>
                  <a:cubicBezTo>
                    <a:pt x="214" y="1155"/>
                    <a:pt x="214" y="1155"/>
                    <a:pt x="244" y="1155"/>
                  </a:cubicBezTo>
                  <a:cubicBezTo>
                    <a:pt x="335" y="1216"/>
                    <a:pt x="426" y="1277"/>
                    <a:pt x="548" y="1277"/>
                  </a:cubicBezTo>
                  <a:cubicBezTo>
                    <a:pt x="578" y="1277"/>
                    <a:pt x="609" y="1277"/>
                    <a:pt x="639" y="1277"/>
                  </a:cubicBezTo>
                  <a:lnTo>
                    <a:pt x="3344" y="1277"/>
                  </a:lnTo>
                  <a:cubicBezTo>
                    <a:pt x="3344" y="1277"/>
                    <a:pt x="3375" y="1277"/>
                    <a:pt x="3405" y="1277"/>
                  </a:cubicBezTo>
                  <a:cubicBezTo>
                    <a:pt x="3740" y="1246"/>
                    <a:pt x="3983" y="973"/>
                    <a:pt x="3983" y="638"/>
                  </a:cubicBezTo>
                  <a:cubicBezTo>
                    <a:pt x="3983" y="486"/>
                    <a:pt x="3922" y="304"/>
                    <a:pt x="3800" y="182"/>
                  </a:cubicBezTo>
                  <a:cubicBezTo>
                    <a:pt x="3679" y="91"/>
                    <a:pt x="3527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 flipH="1">
              <a:off x="2094774" y="2387382"/>
              <a:ext cx="136009" cy="43606"/>
            </a:xfrm>
            <a:custGeom>
              <a:avLst/>
              <a:gdLst/>
              <a:ahLst/>
              <a:cxnLst/>
              <a:rect l="l" t="t" r="r" b="b"/>
              <a:pathLst>
                <a:path w="3983" h="1277" extrusionOk="0">
                  <a:moveTo>
                    <a:pt x="1" y="638"/>
                  </a:moveTo>
                  <a:cubicBezTo>
                    <a:pt x="1" y="821"/>
                    <a:pt x="61" y="973"/>
                    <a:pt x="183" y="1094"/>
                  </a:cubicBezTo>
                  <a:cubicBezTo>
                    <a:pt x="183" y="1125"/>
                    <a:pt x="213" y="1125"/>
                    <a:pt x="213" y="1155"/>
                  </a:cubicBezTo>
                  <a:cubicBezTo>
                    <a:pt x="244" y="1155"/>
                    <a:pt x="244" y="1155"/>
                    <a:pt x="244" y="1155"/>
                  </a:cubicBezTo>
                  <a:cubicBezTo>
                    <a:pt x="335" y="1216"/>
                    <a:pt x="457" y="1277"/>
                    <a:pt x="578" y="1277"/>
                  </a:cubicBezTo>
                  <a:cubicBezTo>
                    <a:pt x="578" y="1277"/>
                    <a:pt x="608" y="1277"/>
                    <a:pt x="639" y="1277"/>
                  </a:cubicBezTo>
                  <a:lnTo>
                    <a:pt x="3344" y="1277"/>
                  </a:lnTo>
                  <a:cubicBezTo>
                    <a:pt x="3374" y="1277"/>
                    <a:pt x="3374" y="1277"/>
                    <a:pt x="3405" y="1277"/>
                  </a:cubicBezTo>
                  <a:cubicBezTo>
                    <a:pt x="3739" y="1246"/>
                    <a:pt x="3982" y="973"/>
                    <a:pt x="3982" y="638"/>
                  </a:cubicBezTo>
                  <a:cubicBezTo>
                    <a:pt x="3982" y="486"/>
                    <a:pt x="3922" y="304"/>
                    <a:pt x="3800" y="182"/>
                  </a:cubicBezTo>
                  <a:cubicBezTo>
                    <a:pt x="3678" y="91"/>
                    <a:pt x="3526" y="0"/>
                    <a:pt x="3344" y="0"/>
                  </a:cubicBezTo>
                  <a:lnTo>
                    <a:pt x="639" y="0"/>
                  </a:lnTo>
                  <a:cubicBezTo>
                    <a:pt x="274" y="0"/>
                    <a:pt x="1" y="304"/>
                    <a:pt x="1" y="638"/>
                  </a:cubicBez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rgbClr val="5EC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 flipH="1">
              <a:off x="2063632" y="1179209"/>
              <a:ext cx="509686" cy="2542964"/>
            </a:xfrm>
            <a:custGeom>
              <a:avLst/>
              <a:gdLst/>
              <a:ahLst/>
              <a:cxnLst/>
              <a:rect l="l" t="t" r="r" b="b"/>
              <a:pathLst>
                <a:path w="14926" h="74470" extrusionOk="0">
                  <a:moveTo>
                    <a:pt x="1" y="1"/>
                  </a:moveTo>
                  <a:lnTo>
                    <a:pt x="2554" y="74470"/>
                  </a:lnTo>
                  <a:lnTo>
                    <a:pt x="14925" y="74470"/>
                  </a:lnTo>
                  <a:lnTo>
                    <a:pt x="13132" y="8906"/>
                  </a:lnTo>
                  <a:lnTo>
                    <a:pt x="9606" y="6505"/>
                  </a:lnTo>
                  <a:lnTo>
                    <a:pt x="9576" y="6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 flipH="1">
              <a:off x="870006" y="1143935"/>
              <a:ext cx="1703311" cy="342534"/>
            </a:xfrm>
            <a:custGeom>
              <a:avLst/>
              <a:gdLst/>
              <a:ahLst/>
              <a:cxnLst/>
              <a:rect l="l" t="t" r="r" b="b"/>
              <a:pathLst>
                <a:path w="49881" h="10031" extrusionOk="0">
                  <a:moveTo>
                    <a:pt x="1" y="1034"/>
                  </a:moveTo>
                  <a:lnTo>
                    <a:pt x="9576" y="7538"/>
                  </a:lnTo>
                  <a:lnTo>
                    <a:pt x="9606" y="7538"/>
                  </a:lnTo>
                  <a:lnTo>
                    <a:pt x="13132" y="9939"/>
                  </a:lnTo>
                  <a:lnTo>
                    <a:pt x="13254" y="10031"/>
                  </a:lnTo>
                  <a:lnTo>
                    <a:pt x="49880" y="10031"/>
                  </a:lnTo>
                  <a:lnTo>
                    <a:pt x="49880" y="7538"/>
                  </a:lnTo>
                  <a:lnTo>
                    <a:pt x="49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0" name="Google Shape;1280;p40"/>
            <p:cNvGrpSpPr/>
            <p:nvPr/>
          </p:nvGrpSpPr>
          <p:grpSpPr>
            <a:xfrm flipH="1">
              <a:off x="900859" y="1605612"/>
              <a:ext cx="364354" cy="584400"/>
              <a:chOff x="-1035501" y="2330402"/>
              <a:chExt cx="266750" cy="427850"/>
            </a:xfrm>
          </p:grpSpPr>
          <p:sp>
            <p:nvSpPr>
              <p:cNvPr id="1281" name="Google Shape;1281;p40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0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3" name="Google Shape;1283;p40"/>
            <p:cNvGrpSpPr/>
            <p:nvPr/>
          </p:nvGrpSpPr>
          <p:grpSpPr>
            <a:xfrm flipH="1">
              <a:off x="2026591" y="3104712"/>
              <a:ext cx="385534" cy="618372"/>
              <a:chOff x="-1035501" y="2330402"/>
              <a:chExt cx="266750" cy="427850"/>
            </a:xfrm>
          </p:grpSpPr>
          <p:sp>
            <p:nvSpPr>
              <p:cNvPr id="1284" name="Google Shape;1284;p40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0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" name="Google Shape;1286;p40"/>
            <p:cNvGrpSpPr/>
            <p:nvPr/>
          </p:nvGrpSpPr>
          <p:grpSpPr>
            <a:xfrm flipH="1">
              <a:off x="1632324" y="3104712"/>
              <a:ext cx="385534" cy="618372"/>
              <a:chOff x="-1035501" y="2330402"/>
              <a:chExt cx="266750" cy="427850"/>
            </a:xfrm>
          </p:grpSpPr>
          <p:sp>
            <p:nvSpPr>
              <p:cNvPr id="1287" name="Google Shape;1287;p40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0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9" name="Google Shape;1289;p40"/>
            <p:cNvGrpSpPr/>
            <p:nvPr/>
          </p:nvGrpSpPr>
          <p:grpSpPr>
            <a:xfrm flipH="1">
              <a:off x="1762339" y="2570314"/>
              <a:ext cx="650013" cy="432544"/>
              <a:chOff x="12589266" y="3488708"/>
              <a:chExt cx="757679" cy="504189"/>
            </a:xfrm>
          </p:grpSpPr>
          <p:sp>
            <p:nvSpPr>
              <p:cNvPr id="1290" name="Google Shape;1290;p40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0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0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0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0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0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0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0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0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0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0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0" name="Google Shape;1310;p40"/>
            <p:cNvGrpSpPr/>
            <p:nvPr/>
          </p:nvGrpSpPr>
          <p:grpSpPr>
            <a:xfrm flipH="1">
              <a:off x="901157" y="3290325"/>
              <a:ext cx="650013" cy="432544"/>
              <a:chOff x="12589266" y="3488708"/>
              <a:chExt cx="757679" cy="504189"/>
            </a:xfrm>
          </p:grpSpPr>
          <p:sp>
            <p:nvSpPr>
              <p:cNvPr id="1311" name="Google Shape;1311;p40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0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0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40"/>
            <p:cNvGrpSpPr/>
            <p:nvPr/>
          </p:nvGrpSpPr>
          <p:grpSpPr>
            <a:xfrm flipH="1">
              <a:off x="1087721" y="2570314"/>
              <a:ext cx="650013" cy="432544"/>
              <a:chOff x="12589266" y="3488708"/>
              <a:chExt cx="757679" cy="504189"/>
            </a:xfrm>
          </p:grpSpPr>
          <p:sp>
            <p:nvSpPr>
              <p:cNvPr id="1332" name="Google Shape;1332;p40"/>
              <p:cNvSpPr/>
              <p:nvPr/>
            </p:nvSpPr>
            <p:spPr>
              <a:xfrm>
                <a:off x="12648827" y="3627747"/>
                <a:ext cx="2654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670" extrusionOk="0">
                    <a:moveTo>
                      <a:pt x="1" y="1"/>
                    </a:moveTo>
                    <a:lnTo>
                      <a:pt x="852" y="1"/>
                    </a:lnTo>
                    <a:lnTo>
                      <a:pt x="852" y="10670"/>
                    </a:lnTo>
                    <a:lnTo>
                      <a:pt x="1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>
                <a:off x="13257044" y="3627747"/>
                <a:ext cx="26514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670" extrusionOk="0">
                    <a:moveTo>
                      <a:pt x="0" y="1"/>
                    </a:moveTo>
                    <a:lnTo>
                      <a:pt x="851" y="1"/>
                    </a:lnTo>
                    <a:lnTo>
                      <a:pt x="851" y="10670"/>
                    </a:lnTo>
                    <a:lnTo>
                      <a:pt x="0" y="106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>
                <a:off x="12703690" y="3488708"/>
                <a:ext cx="74781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375" extrusionOk="0">
                    <a:moveTo>
                      <a:pt x="225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372" y="1247"/>
                      <a:pt x="2372" y="3922"/>
                      <a:pt x="2372" y="5198"/>
                    </a:cubicBezTo>
                    <a:cubicBezTo>
                      <a:pt x="2372" y="7356"/>
                      <a:pt x="2372" y="9697"/>
                      <a:pt x="2372" y="10852"/>
                    </a:cubicBezTo>
                    <a:cubicBezTo>
                      <a:pt x="2372" y="11156"/>
                      <a:pt x="2372" y="11399"/>
                      <a:pt x="2372" y="11490"/>
                    </a:cubicBezTo>
                    <a:cubicBezTo>
                      <a:pt x="2372" y="12068"/>
                      <a:pt x="2341" y="12706"/>
                      <a:pt x="1946" y="13101"/>
                    </a:cubicBezTo>
                    <a:cubicBezTo>
                      <a:pt x="1733" y="13284"/>
                      <a:pt x="1460" y="13375"/>
                      <a:pt x="1186" y="13375"/>
                    </a:cubicBezTo>
                    <a:cubicBezTo>
                      <a:pt x="852" y="13375"/>
                      <a:pt x="487" y="13223"/>
                      <a:pt x="305" y="12949"/>
                    </a:cubicBezTo>
                    <a:cubicBezTo>
                      <a:pt x="153" y="12706"/>
                      <a:pt x="62" y="12433"/>
                      <a:pt x="3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1" y="11156"/>
                      <a:pt x="1" y="10609"/>
                      <a:pt x="1" y="10092"/>
                    </a:cubicBezTo>
                    <a:lnTo>
                      <a:pt x="1" y="10031"/>
                    </a:lnTo>
                    <a:cubicBezTo>
                      <a:pt x="1" y="9059"/>
                      <a:pt x="1" y="8056"/>
                      <a:pt x="1" y="7083"/>
                    </a:cubicBezTo>
                    <a:cubicBezTo>
                      <a:pt x="1" y="6353"/>
                      <a:pt x="1" y="5654"/>
                      <a:pt x="1" y="4955"/>
                    </a:cubicBezTo>
                    <a:cubicBezTo>
                      <a:pt x="1" y="3831"/>
                      <a:pt x="1" y="1247"/>
                      <a:pt x="1" y="122"/>
                    </a:cubicBezTo>
                    <a:cubicBezTo>
                      <a:pt x="1" y="62"/>
                      <a:pt x="62" y="1"/>
                      <a:pt x="123" y="1"/>
                    </a:cubicBezTo>
                    <a:cubicBezTo>
                      <a:pt x="548" y="1"/>
                      <a:pt x="1855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0"/>
              <p:cNvSpPr/>
              <p:nvPr/>
            </p:nvSpPr>
            <p:spPr>
              <a:xfrm>
                <a:off x="12747225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0"/>
              <p:cNvSpPr/>
              <p:nvPr/>
            </p:nvSpPr>
            <p:spPr>
              <a:xfrm>
                <a:off x="12727340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4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A3AD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0"/>
              <p:cNvSpPr/>
              <p:nvPr/>
            </p:nvSpPr>
            <p:spPr>
              <a:xfrm>
                <a:off x="12727340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277" y="10001"/>
                    </a:moveTo>
                    <a:cubicBezTo>
                      <a:pt x="1277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27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0"/>
              <p:cNvSpPr/>
              <p:nvPr/>
            </p:nvSpPr>
            <p:spPr>
              <a:xfrm>
                <a:off x="12847490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371" y="7356"/>
                      <a:pt x="237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41" y="12706"/>
                      <a:pt x="1945" y="13101"/>
                    </a:cubicBezTo>
                    <a:cubicBezTo>
                      <a:pt x="1733" y="13284"/>
                      <a:pt x="1459" y="13375"/>
                      <a:pt x="118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0" y="12007"/>
                      <a:pt x="30" y="11855"/>
                      <a:pt x="30" y="11673"/>
                    </a:cubicBezTo>
                    <a:cubicBezTo>
                      <a:pt x="30" y="11156"/>
                      <a:pt x="0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0" y="3831"/>
                      <a:pt x="0" y="1247"/>
                      <a:pt x="0" y="122"/>
                    </a:cubicBezTo>
                    <a:cubicBezTo>
                      <a:pt x="0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0"/>
              <p:cNvSpPr/>
              <p:nvPr/>
            </p:nvSpPr>
            <p:spPr>
              <a:xfrm>
                <a:off x="12890994" y="3793299"/>
                <a:ext cx="17054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17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395"/>
                      <a:pt x="122" y="517"/>
                      <a:pt x="274" y="517"/>
                    </a:cubicBezTo>
                    <a:cubicBezTo>
                      <a:pt x="426" y="517"/>
                      <a:pt x="547" y="395"/>
                      <a:pt x="547" y="274"/>
                    </a:cubicBezTo>
                    <a:cubicBezTo>
                      <a:pt x="547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>
                <a:off x="12871109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23" y="1"/>
                      <a:pt x="1" y="92"/>
                      <a:pt x="1" y="213"/>
                    </a:cubicBezTo>
                    <a:cubicBezTo>
                      <a:pt x="1" y="335"/>
                      <a:pt x="123" y="426"/>
                      <a:pt x="214" y="426"/>
                    </a:cubicBezTo>
                    <a:cubicBezTo>
                      <a:pt x="335" y="426"/>
                      <a:pt x="427" y="335"/>
                      <a:pt x="427" y="213"/>
                    </a:cubicBezTo>
                    <a:cubicBezTo>
                      <a:pt x="427" y="92"/>
                      <a:pt x="335" y="1"/>
                      <a:pt x="214" y="1"/>
                    </a:cubicBezTo>
                    <a:close/>
                  </a:path>
                </a:pathLst>
              </a:custGeom>
              <a:solidFill>
                <a:srgbClr val="FF4B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0"/>
              <p:cNvSpPr/>
              <p:nvPr/>
            </p:nvSpPr>
            <p:spPr>
              <a:xfrm>
                <a:off x="128711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8" y="10001"/>
                    </a:moveTo>
                    <a:cubicBezTo>
                      <a:pt x="1308" y="8846"/>
                      <a:pt x="1308" y="6536"/>
                      <a:pt x="1308" y="4438"/>
                    </a:cubicBezTo>
                    <a:cubicBezTo>
                      <a:pt x="1308" y="3283"/>
                      <a:pt x="1308" y="1095"/>
                      <a:pt x="1308" y="1"/>
                    </a:cubicBezTo>
                    <a:lnTo>
                      <a:pt x="1" y="1"/>
                    </a:lnTo>
                    <a:lnTo>
                      <a:pt x="1" y="10001"/>
                    </a:lnTo>
                    <a:lnTo>
                      <a:pt x="1308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0"/>
              <p:cNvSpPr/>
              <p:nvPr/>
            </p:nvSpPr>
            <p:spPr>
              <a:xfrm>
                <a:off x="12991258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1" y="62"/>
                      <a:pt x="2401" y="122"/>
                    </a:cubicBezTo>
                    <a:cubicBezTo>
                      <a:pt x="2401" y="214"/>
                      <a:pt x="2401" y="305"/>
                      <a:pt x="2401" y="396"/>
                    </a:cubicBezTo>
                    <a:cubicBezTo>
                      <a:pt x="2401" y="1247"/>
                      <a:pt x="2401" y="3922"/>
                      <a:pt x="2401" y="5198"/>
                    </a:cubicBezTo>
                    <a:cubicBezTo>
                      <a:pt x="2401" y="7356"/>
                      <a:pt x="2401" y="9697"/>
                      <a:pt x="2371" y="10852"/>
                    </a:cubicBezTo>
                    <a:cubicBezTo>
                      <a:pt x="2371" y="11156"/>
                      <a:pt x="2371" y="11399"/>
                      <a:pt x="2371" y="11490"/>
                    </a:cubicBezTo>
                    <a:cubicBezTo>
                      <a:pt x="2371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04" y="12949"/>
                    </a:cubicBezTo>
                    <a:cubicBezTo>
                      <a:pt x="152" y="12706"/>
                      <a:pt x="91" y="12433"/>
                      <a:pt x="61" y="12159"/>
                    </a:cubicBezTo>
                    <a:cubicBezTo>
                      <a:pt x="3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0" y="10092"/>
                    </a:cubicBezTo>
                    <a:lnTo>
                      <a:pt x="0" y="10031"/>
                    </a:lnTo>
                    <a:cubicBezTo>
                      <a:pt x="0" y="9059"/>
                      <a:pt x="0" y="8056"/>
                      <a:pt x="0" y="7083"/>
                    </a:cubicBezTo>
                    <a:cubicBezTo>
                      <a:pt x="0" y="6353"/>
                      <a:pt x="0" y="5654"/>
                      <a:pt x="0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61" y="1"/>
                      <a:pt x="152" y="1"/>
                    </a:cubicBezTo>
                    <a:cubicBezTo>
                      <a:pt x="547" y="1"/>
                      <a:pt x="1854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>
                <a:off x="13035696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4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395"/>
                      <a:pt x="122" y="517"/>
                      <a:pt x="244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0"/>
              <p:cNvSpPr/>
              <p:nvPr/>
            </p:nvSpPr>
            <p:spPr>
              <a:xfrm>
                <a:off x="13015842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00A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0"/>
              <p:cNvSpPr/>
              <p:nvPr/>
            </p:nvSpPr>
            <p:spPr>
              <a:xfrm>
                <a:off x="13014909" y="3512358"/>
                <a:ext cx="40705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07" y="3283"/>
                      <a:pt x="1307" y="1095"/>
                      <a:pt x="1307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0"/>
              <p:cNvSpPr/>
              <p:nvPr/>
            </p:nvSpPr>
            <p:spPr>
              <a:xfrm>
                <a:off x="13135027" y="3488708"/>
                <a:ext cx="74750" cy="41623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3375" extrusionOk="0">
                    <a:moveTo>
                      <a:pt x="2280" y="1"/>
                    </a:moveTo>
                    <a:cubicBezTo>
                      <a:pt x="2341" y="1"/>
                      <a:pt x="2402" y="62"/>
                      <a:pt x="2402" y="122"/>
                    </a:cubicBezTo>
                    <a:cubicBezTo>
                      <a:pt x="2402" y="214"/>
                      <a:pt x="2402" y="305"/>
                      <a:pt x="2402" y="396"/>
                    </a:cubicBezTo>
                    <a:cubicBezTo>
                      <a:pt x="2402" y="1247"/>
                      <a:pt x="2402" y="3922"/>
                      <a:pt x="2402" y="5198"/>
                    </a:cubicBezTo>
                    <a:cubicBezTo>
                      <a:pt x="2402" y="7356"/>
                      <a:pt x="2402" y="9697"/>
                      <a:pt x="2402" y="10852"/>
                    </a:cubicBezTo>
                    <a:cubicBezTo>
                      <a:pt x="2402" y="11156"/>
                      <a:pt x="2402" y="11399"/>
                      <a:pt x="2402" y="11490"/>
                    </a:cubicBezTo>
                    <a:cubicBezTo>
                      <a:pt x="2402" y="12068"/>
                      <a:pt x="2371" y="12706"/>
                      <a:pt x="1946" y="13101"/>
                    </a:cubicBezTo>
                    <a:cubicBezTo>
                      <a:pt x="1763" y="13284"/>
                      <a:pt x="1490" y="13375"/>
                      <a:pt x="1216" y="13375"/>
                    </a:cubicBezTo>
                    <a:cubicBezTo>
                      <a:pt x="851" y="13375"/>
                      <a:pt x="517" y="13223"/>
                      <a:pt x="335" y="12949"/>
                    </a:cubicBezTo>
                    <a:cubicBezTo>
                      <a:pt x="152" y="12706"/>
                      <a:pt x="92" y="12433"/>
                      <a:pt x="61" y="12159"/>
                    </a:cubicBezTo>
                    <a:cubicBezTo>
                      <a:pt x="61" y="12007"/>
                      <a:pt x="31" y="11855"/>
                      <a:pt x="31" y="11673"/>
                    </a:cubicBezTo>
                    <a:cubicBezTo>
                      <a:pt x="31" y="11156"/>
                      <a:pt x="31" y="10609"/>
                      <a:pt x="31" y="10092"/>
                    </a:cubicBezTo>
                    <a:lnTo>
                      <a:pt x="31" y="10031"/>
                    </a:lnTo>
                    <a:cubicBezTo>
                      <a:pt x="0" y="9059"/>
                      <a:pt x="31" y="8056"/>
                      <a:pt x="31" y="7083"/>
                    </a:cubicBezTo>
                    <a:cubicBezTo>
                      <a:pt x="31" y="6353"/>
                      <a:pt x="31" y="5654"/>
                      <a:pt x="31" y="4955"/>
                    </a:cubicBezTo>
                    <a:cubicBezTo>
                      <a:pt x="31" y="3831"/>
                      <a:pt x="31" y="1247"/>
                      <a:pt x="31" y="122"/>
                    </a:cubicBezTo>
                    <a:cubicBezTo>
                      <a:pt x="31" y="62"/>
                      <a:pt x="92" y="1"/>
                      <a:pt x="152" y="1"/>
                    </a:cubicBezTo>
                    <a:cubicBezTo>
                      <a:pt x="578" y="1"/>
                      <a:pt x="1885" y="1"/>
                      <a:pt x="2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>
                <a:off x="13179465" y="3793299"/>
                <a:ext cx="16120" cy="1608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17" extrusionOk="0">
                    <a:moveTo>
                      <a:pt x="275" y="0"/>
                    </a:moveTo>
                    <a:cubicBezTo>
                      <a:pt x="123" y="0"/>
                      <a:pt x="1" y="122"/>
                      <a:pt x="1" y="274"/>
                    </a:cubicBezTo>
                    <a:cubicBezTo>
                      <a:pt x="1" y="395"/>
                      <a:pt x="123" y="517"/>
                      <a:pt x="275" y="517"/>
                    </a:cubicBezTo>
                    <a:cubicBezTo>
                      <a:pt x="396" y="517"/>
                      <a:pt x="518" y="395"/>
                      <a:pt x="518" y="274"/>
                    </a:cubicBezTo>
                    <a:cubicBezTo>
                      <a:pt x="518" y="122"/>
                      <a:pt x="396" y="0"/>
                      <a:pt x="275" y="0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0"/>
              <p:cNvSpPr/>
              <p:nvPr/>
            </p:nvSpPr>
            <p:spPr>
              <a:xfrm>
                <a:off x="13159611" y="3780042"/>
                <a:ext cx="13288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3"/>
                    </a:cubicBezTo>
                    <a:cubicBezTo>
                      <a:pt x="1" y="335"/>
                      <a:pt x="92" y="426"/>
                      <a:pt x="213" y="426"/>
                    </a:cubicBezTo>
                    <a:cubicBezTo>
                      <a:pt x="335" y="426"/>
                      <a:pt x="426" y="335"/>
                      <a:pt x="426" y="213"/>
                    </a:cubicBezTo>
                    <a:cubicBezTo>
                      <a:pt x="426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C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0"/>
              <p:cNvSpPr/>
              <p:nvPr/>
            </p:nvSpPr>
            <p:spPr>
              <a:xfrm>
                <a:off x="13158678" y="3512358"/>
                <a:ext cx="41639" cy="31123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001" extrusionOk="0">
                    <a:moveTo>
                      <a:pt x="1307" y="10001"/>
                    </a:moveTo>
                    <a:cubicBezTo>
                      <a:pt x="1307" y="8846"/>
                      <a:pt x="1307" y="6536"/>
                      <a:pt x="1307" y="4438"/>
                    </a:cubicBezTo>
                    <a:cubicBezTo>
                      <a:pt x="1338" y="3283"/>
                      <a:pt x="1338" y="1095"/>
                      <a:pt x="1338" y="1"/>
                    </a:cubicBezTo>
                    <a:lnTo>
                      <a:pt x="0" y="1"/>
                    </a:lnTo>
                    <a:lnTo>
                      <a:pt x="0" y="10001"/>
                    </a:lnTo>
                    <a:lnTo>
                      <a:pt x="1307" y="10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>
                <a:off x="12606288" y="3603163"/>
                <a:ext cx="723633" cy="51099"/>
              </a:xfrm>
              <a:custGeom>
                <a:avLst/>
                <a:gdLst/>
                <a:ahLst/>
                <a:cxnLst/>
                <a:rect l="l" t="t" r="r" b="b"/>
                <a:pathLst>
                  <a:path w="23253" h="1642" extrusionOk="0">
                    <a:moveTo>
                      <a:pt x="23253" y="821"/>
                    </a:moveTo>
                    <a:cubicBezTo>
                      <a:pt x="23253" y="1064"/>
                      <a:pt x="23162" y="1247"/>
                      <a:pt x="23010" y="1399"/>
                    </a:cubicBezTo>
                    <a:cubicBezTo>
                      <a:pt x="22858" y="1551"/>
                      <a:pt x="22645" y="1642"/>
                      <a:pt x="22432" y="1642"/>
                    </a:cubicBezTo>
                    <a:lnTo>
                      <a:pt x="821" y="1642"/>
                    </a:lnTo>
                    <a:cubicBezTo>
                      <a:pt x="365" y="1642"/>
                      <a:pt x="0" y="1277"/>
                      <a:pt x="0" y="821"/>
                    </a:cubicBezTo>
                    <a:cubicBezTo>
                      <a:pt x="0" y="609"/>
                      <a:pt x="91" y="396"/>
                      <a:pt x="243" y="244"/>
                    </a:cubicBezTo>
                    <a:cubicBezTo>
                      <a:pt x="304" y="183"/>
                      <a:pt x="395" y="122"/>
                      <a:pt x="487" y="61"/>
                    </a:cubicBezTo>
                    <a:cubicBezTo>
                      <a:pt x="608" y="31"/>
                      <a:pt x="699" y="1"/>
                      <a:pt x="821" y="1"/>
                    </a:cubicBezTo>
                    <a:lnTo>
                      <a:pt x="22432" y="1"/>
                    </a:lnTo>
                    <a:cubicBezTo>
                      <a:pt x="22554" y="1"/>
                      <a:pt x="22645" y="31"/>
                      <a:pt x="22767" y="61"/>
                    </a:cubicBezTo>
                    <a:cubicBezTo>
                      <a:pt x="23040" y="213"/>
                      <a:pt x="23253" y="487"/>
                      <a:pt x="23253" y="8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0"/>
              <p:cNvSpPr/>
              <p:nvPr/>
            </p:nvSpPr>
            <p:spPr>
              <a:xfrm>
                <a:off x="12589266" y="3936103"/>
                <a:ext cx="757679" cy="56794"/>
              </a:xfrm>
              <a:custGeom>
                <a:avLst/>
                <a:gdLst/>
                <a:ahLst/>
                <a:cxnLst/>
                <a:rect l="l" t="t" r="r" b="b"/>
                <a:pathLst>
                  <a:path w="24347" h="1825" extrusionOk="0">
                    <a:moveTo>
                      <a:pt x="24347" y="1825"/>
                    </a:moveTo>
                    <a:lnTo>
                      <a:pt x="0" y="1825"/>
                    </a:lnTo>
                    <a:cubicBezTo>
                      <a:pt x="0" y="1308"/>
                      <a:pt x="213" y="852"/>
                      <a:pt x="547" y="518"/>
                    </a:cubicBezTo>
                    <a:cubicBezTo>
                      <a:pt x="882" y="183"/>
                      <a:pt x="1337" y="1"/>
                      <a:pt x="1824" y="1"/>
                    </a:cubicBezTo>
                    <a:lnTo>
                      <a:pt x="22523" y="1"/>
                    </a:lnTo>
                    <a:cubicBezTo>
                      <a:pt x="23526" y="1"/>
                      <a:pt x="24347" y="822"/>
                      <a:pt x="24347" y="1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2" name="Google Shape;1352;p40"/>
            <p:cNvSpPr/>
            <p:nvPr/>
          </p:nvSpPr>
          <p:spPr>
            <a:xfrm flipH="1">
              <a:off x="1792740" y="4264982"/>
              <a:ext cx="67510" cy="68534"/>
            </a:xfrm>
            <a:custGeom>
              <a:avLst/>
              <a:gdLst/>
              <a:ahLst/>
              <a:cxnLst/>
              <a:rect l="l" t="t" r="r" b="b"/>
              <a:pathLst>
                <a:path w="1977" h="2007" extrusionOk="0">
                  <a:moveTo>
                    <a:pt x="974" y="1"/>
                  </a:moveTo>
                  <a:cubicBezTo>
                    <a:pt x="426" y="1"/>
                    <a:pt x="1" y="457"/>
                    <a:pt x="1" y="1004"/>
                  </a:cubicBezTo>
                  <a:cubicBezTo>
                    <a:pt x="1" y="1551"/>
                    <a:pt x="426" y="2007"/>
                    <a:pt x="974" y="2007"/>
                  </a:cubicBezTo>
                  <a:cubicBezTo>
                    <a:pt x="1521" y="2007"/>
                    <a:pt x="1977" y="1551"/>
                    <a:pt x="1977" y="1004"/>
                  </a:cubicBezTo>
                  <a:cubicBezTo>
                    <a:pt x="1977" y="457"/>
                    <a:pt x="1521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 flipH="1">
              <a:off x="870035" y="2993533"/>
              <a:ext cx="1655498" cy="67475"/>
            </a:xfrm>
            <a:custGeom>
              <a:avLst/>
              <a:gdLst/>
              <a:ahLst/>
              <a:cxnLst/>
              <a:rect l="l" t="t" r="r" b="b"/>
              <a:pathLst>
                <a:path w="47327" h="1976" extrusionOk="0">
                  <a:moveTo>
                    <a:pt x="0" y="1976"/>
                  </a:moveTo>
                  <a:lnTo>
                    <a:pt x="47326" y="1976"/>
                  </a:lnTo>
                  <a:lnTo>
                    <a:pt x="47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 flipH="1">
              <a:off x="869979" y="2194325"/>
              <a:ext cx="1703294" cy="66451"/>
            </a:xfrm>
            <a:custGeom>
              <a:avLst/>
              <a:gdLst/>
              <a:ahLst/>
              <a:cxnLst/>
              <a:rect l="l" t="t" r="r" b="b"/>
              <a:pathLst>
                <a:path w="48482" h="1946" extrusionOk="0">
                  <a:moveTo>
                    <a:pt x="0" y="1946"/>
                  </a:moveTo>
                  <a:lnTo>
                    <a:pt x="48481" y="1946"/>
                  </a:lnTo>
                  <a:lnTo>
                    <a:pt x="484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5" name="Google Shape;1355;p40"/>
            <p:cNvGrpSpPr/>
            <p:nvPr/>
          </p:nvGrpSpPr>
          <p:grpSpPr>
            <a:xfrm flipH="1">
              <a:off x="1933232" y="1741548"/>
              <a:ext cx="316840" cy="448488"/>
              <a:chOff x="-1391126" y="2287852"/>
              <a:chExt cx="332850" cy="471150"/>
            </a:xfrm>
          </p:grpSpPr>
          <p:sp>
            <p:nvSpPr>
              <p:cNvPr id="1356" name="Google Shape;1356;p40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9" name="Google Shape;1359;p40"/>
            <p:cNvGrpSpPr/>
            <p:nvPr/>
          </p:nvGrpSpPr>
          <p:grpSpPr>
            <a:xfrm flipH="1">
              <a:off x="1358176" y="1507646"/>
              <a:ext cx="482100" cy="682414"/>
              <a:chOff x="-1391126" y="2287852"/>
              <a:chExt cx="332850" cy="471150"/>
            </a:xfrm>
          </p:grpSpPr>
          <p:sp>
            <p:nvSpPr>
              <p:cNvPr id="1360" name="Google Shape;1360;p40"/>
              <p:cNvSpPr/>
              <p:nvPr/>
            </p:nvSpPr>
            <p:spPr>
              <a:xfrm>
                <a:off x="-1391126" y="2287852"/>
                <a:ext cx="332850" cy="471150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18846" extrusionOk="0">
                    <a:moveTo>
                      <a:pt x="13283" y="16536"/>
                    </a:moveTo>
                    <a:cubicBezTo>
                      <a:pt x="13283" y="17083"/>
                      <a:pt x="13131" y="17660"/>
                      <a:pt x="12797" y="18086"/>
                    </a:cubicBezTo>
                    <a:cubicBezTo>
                      <a:pt x="12432" y="18542"/>
                      <a:pt x="11855" y="18724"/>
                      <a:pt x="11277" y="18785"/>
                    </a:cubicBezTo>
                    <a:cubicBezTo>
                      <a:pt x="10517" y="18846"/>
                      <a:pt x="9727" y="18815"/>
                      <a:pt x="8937" y="18785"/>
                    </a:cubicBezTo>
                    <a:cubicBezTo>
                      <a:pt x="8177" y="18785"/>
                      <a:pt x="7417" y="18755"/>
                      <a:pt x="6657" y="18724"/>
                    </a:cubicBezTo>
                    <a:cubicBezTo>
                      <a:pt x="5897" y="18755"/>
                      <a:pt x="5137" y="18785"/>
                      <a:pt x="4377" y="18785"/>
                    </a:cubicBezTo>
                    <a:cubicBezTo>
                      <a:pt x="3587" y="18815"/>
                      <a:pt x="2797" y="18846"/>
                      <a:pt x="2037" y="18785"/>
                    </a:cubicBezTo>
                    <a:cubicBezTo>
                      <a:pt x="1459" y="18724"/>
                      <a:pt x="882" y="18542"/>
                      <a:pt x="517" y="18086"/>
                    </a:cubicBezTo>
                    <a:cubicBezTo>
                      <a:pt x="152" y="17660"/>
                      <a:pt x="31" y="17083"/>
                      <a:pt x="31" y="16536"/>
                    </a:cubicBezTo>
                    <a:lnTo>
                      <a:pt x="31" y="16445"/>
                    </a:lnTo>
                    <a:cubicBezTo>
                      <a:pt x="0" y="15138"/>
                      <a:pt x="608" y="13861"/>
                      <a:pt x="1155" y="12675"/>
                    </a:cubicBezTo>
                    <a:cubicBezTo>
                      <a:pt x="1277" y="12432"/>
                      <a:pt x="1398" y="12189"/>
                      <a:pt x="1520" y="11946"/>
                    </a:cubicBezTo>
                    <a:cubicBezTo>
                      <a:pt x="2310" y="10305"/>
                      <a:pt x="3192" y="8754"/>
                      <a:pt x="4104" y="7204"/>
                    </a:cubicBezTo>
                    <a:cubicBezTo>
                      <a:pt x="4651" y="6262"/>
                      <a:pt x="4955" y="5198"/>
                      <a:pt x="4955" y="4134"/>
                    </a:cubicBezTo>
                    <a:cubicBezTo>
                      <a:pt x="4955" y="2432"/>
                      <a:pt x="4955" y="31"/>
                      <a:pt x="4955" y="31"/>
                    </a:cubicBezTo>
                    <a:cubicBezTo>
                      <a:pt x="4955" y="1"/>
                      <a:pt x="4955" y="1"/>
                      <a:pt x="4955" y="1"/>
                    </a:cubicBezTo>
                    <a:lnTo>
                      <a:pt x="8359" y="1"/>
                    </a:lnTo>
                    <a:lnTo>
                      <a:pt x="8359" y="1"/>
                    </a:lnTo>
                    <a:lnTo>
                      <a:pt x="8359" y="4134"/>
                    </a:lnTo>
                    <a:cubicBezTo>
                      <a:pt x="8359" y="5229"/>
                      <a:pt x="8663" y="6292"/>
                      <a:pt x="9210" y="7235"/>
                    </a:cubicBezTo>
                    <a:cubicBezTo>
                      <a:pt x="9210" y="7235"/>
                      <a:pt x="9210" y="7235"/>
                      <a:pt x="9210" y="7235"/>
                    </a:cubicBezTo>
                    <a:cubicBezTo>
                      <a:pt x="10274" y="9028"/>
                      <a:pt x="11277" y="10821"/>
                      <a:pt x="12159" y="12675"/>
                    </a:cubicBezTo>
                    <a:cubicBezTo>
                      <a:pt x="12250" y="12858"/>
                      <a:pt x="12311" y="13040"/>
                      <a:pt x="12402" y="13223"/>
                    </a:cubicBezTo>
                    <a:cubicBezTo>
                      <a:pt x="12888" y="14286"/>
                      <a:pt x="13314" y="15381"/>
                      <a:pt x="13283" y="165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-1278676" y="2646052"/>
                <a:ext cx="1094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883" extrusionOk="0">
                    <a:moveTo>
                      <a:pt x="3922" y="882"/>
                    </a:moveTo>
                    <a:lnTo>
                      <a:pt x="457" y="882"/>
                    </a:lnTo>
                    <a:cubicBezTo>
                      <a:pt x="214" y="882"/>
                      <a:pt x="1" y="700"/>
                      <a:pt x="1" y="457"/>
                    </a:cubicBezTo>
                    <a:lnTo>
                      <a:pt x="1" y="457"/>
                    </a:lnTo>
                    <a:cubicBezTo>
                      <a:pt x="1" y="183"/>
                      <a:pt x="214" y="1"/>
                      <a:pt x="457" y="1"/>
                    </a:cubicBezTo>
                    <a:lnTo>
                      <a:pt x="3922" y="1"/>
                    </a:lnTo>
                    <a:cubicBezTo>
                      <a:pt x="4195" y="1"/>
                      <a:pt x="4378" y="183"/>
                      <a:pt x="4378" y="457"/>
                    </a:cubicBezTo>
                    <a:lnTo>
                      <a:pt x="4378" y="457"/>
                    </a:lnTo>
                    <a:cubicBezTo>
                      <a:pt x="4378" y="700"/>
                      <a:pt x="4195" y="882"/>
                      <a:pt x="3922" y="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>
                <a:off x="-1227751" y="2435277"/>
                <a:ext cx="120850" cy="1778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7113" extrusionOk="0">
                    <a:moveTo>
                      <a:pt x="2523" y="7082"/>
                    </a:moveTo>
                    <a:lnTo>
                      <a:pt x="4529" y="7113"/>
                    </a:lnTo>
                    <a:cubicBezTo>
                      <a:pt x="4712" y="7113"/>
                      <a:pt x="4833" y="6961"/>
                      <a:pt x="4742" y="6778"/>
                    </a:cubicBezTo>
                    <a:lnTo>
                      <a:pt x="1794" y="152"/>
                    </a:lnTo>
                    <a:cubicBezTo>
                      <a:pt x="1763" y="61"/>
                      <a:pt x="1672" y="0"/>
                      <a:pt x="1581" y="0"/>
                    </a:cubicBezTo>
                    <a:lnTo>
                      <a:pt x="274" y="0"/>
                    </a:lnTo>
                    <a:cubicBezTo>
                      <a:pt x="122" y="0"/>
                      <a:pt x="0" y="152"/>
                      <a:pt x="61" y="304"/>
                    </a:cubicBezTo>
                    <a:lnTo>
                      <a:pt x="2310" y="6900"/>
                    </a:lnTo>
                    <a:cubicBezTo>
                      <a:pt x="2341" y="6991"/>
                      <a:pt x="2432" y="7052"/>
                      <a:pt x="2523" y="70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3" name="Google Shape;1363;p40"/>
          <p:cNvGrpSpPr/>
          <p:nvPr/>
        </p:nvGrpSpPr>
        <p:grpSpPr>
          <a:xfrm>
            <a:off x="591676" y="-12984"/>
            <a:ext cx="7960648" cy="760538"/>
            <a:chOff x="662875" y="746425"/>
            <a:chExt cx="6324500" cy="604225"/>
          </a:xfrm>
        </p:grpSpPr>
        <p:sp>
          <p:nvSpPr>
            <p:cNvPr id="1364" name="Google Shape;1364;p40"/>
            <p:cNvSpPr/>
            <p:nvPr/>
          </p:nvSpPr>
          <p:spPr>
            <a:xfrm>
              <a:off x="662875" y="746425"/>
              <a:ext cx="5031375" cy="494675"/>
            </a:xfrm>
            <a:custGeom>
              <a:avLst/>
              <a:gdLst/>
              <a:ahLst/>
              <a:cxnLst/>
              <a:rect l="l" t="t" r="r" b="b"/>
              <a:pathLst>
                <a:path w="201255" h="19787" extrusionOk="0">
                  <a:moveTo>
                    <a:pt x="1" y="0"/>
                  </a:moveTo>
                  <a:lnTo>
                    <a:pt x="1" y="8253"/>
                  </a:lnTo>
                  <a:cubicBezTo>
                    <a:pt x="1" y="14625"/>
                    <a:pt x="5162" y="19787"/>
                    <a:pt x="11534" y="19787"/>
                  </a:cubicBezTo>
                  <a:lnTo>
                    <a:pt x="201254" y="19787"/>
                  </a:lnTo>
                  <a:lnTo>
                    <a:pt x="201254" y="13388"/>
                  </a:lnTo>
                  <a:lnTo>
                    <a:pt x="11534" y="13388"/>
                  </a:lnTo>
                  <a:cubicBezTo>
                    <a:pt x="8684" y="13388"/>
                    <a:pt x="6372" y="11103"/>
                    <a:pt x="6372" y="8253"/>
                  </a:cubicBezTo>
                  <a:lnTo>
                    <a:pt x="6372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748225" y="1024650"/>
              <a:ext cx="106900" cy="156625"/>
            </a:xfrm>
            <a:custGeom>
              <a:avLst/>
              <a:gdLst/>
              <a:ahLst/>
              <a:cxnLst/>
              <a:rect l="l" t="t" r="r" b="b"/>
              <a:pathLst>
                <a:path w="4276" h="6265" extrusionOk="0">
                  <a:moveTo>
                    <a:pt x="3496" y="1"/>
                  </a:moveTo>
                  <a:lnTo>
                    <a:pt x="1" y="5647"/>
                  </a:lnTo>
                  <a:cubicBezTo>
                    <a:pt x="243" y="5862"/>
                    <a:pt x="485" y="6077"/>
                    <a:pt x="754" y="6265"/>
                  </a:cubicBezTo>
                  <a:lnTo>
                    <a:pt x="4276" y="888"/>
                  </a:lnTo>
                  <a:cubicBezTo>
                    <a:pt x="3980" y="619"/>
                    <a:pt x="3738" y="324"/>
                    <a:pt x="3496" y="1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1437150" y="1081125"/>
              <a:ext cx="36300" cy="159975"/>
            </a:xfrm>
            <a:custGeom>
              <a:avLst/>
              <a:gdLst/>
              <a:ahLst/>
              <a:cxnLst/>
              <a:rect l="l" t="t" r="r" b="b"/>
              <a:pathLst>
                <a:path w="1452" h="6399" extrusionOk="0">
                  <a:moveTo>
                    <a:pt x="296" y="0"/>
                  </a:moveTo>
                  <a:lnTo>
                    <a:pt x="0" y="6399"/>
                  </a:lnTo>
                  <a:lnTo>
                    <a:pt x="968" y="6399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3837875" y="1081125"/>
              <a:ext cx="42375" cy="159975"/>
            </a:xfrm>
            <a:custGeom>
              <a:avLst/>
              <a:gdLst/>
              <a:ahLst/>
              <a:cxnLst/>
              <a:rect l="l" t="t" r="r" b="b"/>
              <a:pathLst>
                <a:path w="1695" h="6399" extrusionOk="0">
                  <a:moveTo>
                    <a:pt x="296" y="0"/>
                  </a:moveTo>
                  <a:lnTo>
                    <a:pt x="1" y="6399"/>
                  </a:lnTo>
                  <a:lnTo>
                    <a:pt x="1103" y="6399"/>
                  </a:lnTo>
                  <a:lnTo>
                    <a:pt x="169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2597175" y="1081125"/>
              <a:ext cx="74625" cy="159975"/>
            </a:xfrm>
            <a:custGeom>
              <a:avLst/>
              <a:gdLst/>
              <a:ahLst/>
              <a:cxnLst/>
              <a:rect l="l" t="t" r="r" b="b"/>
              <a:pathLst>
                <a:path w="2985" h="6399" extrusionOk="0">
                  <a:moveTo>
                    <a:pt x="1" y="0"/>
                  </a:moveTo>
                  <a:lnTo>
                    <a:pt x="1910" y="6399"/>
                  </a:lnTo>
                  <a:lnTo>
                    <a:pt x="2985" y="6399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5013375" y="1081125"/>
              <a:ext cx="38350" cy="159975"/>
            </a:xfrm>
            <a:custGeom>
              <a:avLst/>
              <a:gdLst/>
              <a:ahLst/>
              <a:cxnLst/>
              <a:rect l="l" t="t" r="r" b="b"/>
              <a:pathLst>
                <a:path w="1534" h="6399" extrusionOk="0">
                  <a:moveTo>
                    <a:pt x="1" y="0"/>
                  </a:moveTo>
                  <a:lnTo>
                    <a:pt x="915" y="6399"/>
                  </a:lnTo>
                  <a:lnTo>
                    <a:pt x="1533" y="6399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6290375" y="746425"/>
              <a:ext cx="697000" cy="494675"/>
            </a:xfrm>
            <a:custGeom>
              <a:avLst/>
              <a:gdLst/>
              <a:ahLst/>
              <a:cxnLst/>
              <a:rect l="l" t="t" r="r" b="b"/>
              <a:pathLst>
                <a:path w="27880" h="19787" extrusionOk="0">
                  <a:moveTo>
                    <a:pt x="21481" y="0"/>
                  </a:moveTo>
                  <a:lnTo>
                    <a:pt x="21481" y="8253"/>
                  </a:lnTo>
                  <a:cubicBezTo>
                    <a:pt x="21481" y="11103"/>
                    <a:pt x="19169" y="13388"/>
                    <a:pt x="16346" y="13388"/>
                  </a:cubicBezTo>
                  <a:lnTo>
                    <a:pt x="0" y="13388"/>
                  </a:lnTo>
                  <a:lnTo>
                    <a:pt x="0" y="19787"/>
                  </a:lnTo>
                  <a:lnTo>
                    <a:pt x="16346" y="19787"/>
                  </a:lnTo>
                  <a:cubicBezTo>
                    <a:pt x="22690" y="19787"/>
                    <a:pt x="27879" y="14625"/>
                    <a:pt x="27879" y="8253"/>
                  </a:cubicBezTo>
                  <a:lnTo>
                    <a:pt x="27879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6810575" y="968875"/>
              <a:ext cx="141850" cy="151925"/>
            </a:xfrm>
            <a:custGeom>
              <a:avLst/>
              <a:gdLst/>
              <a:ahLst/>
              <a:cxnLst/>
              <a:rect l="l" t="t" r="r" b="b"/>
              <a:pathLst>
                <a:path w="5674" h="6077" extrusionOk="0">
                  <a:moveTo>
                    <a:pt x="646" y="1"/>
                  </a:moveTo>
                  <a:cubicBezTo>
                    <a:pt x="538" y="700"/>
                    <a:pt x="323" y="1345"/>
                    <a:pt x="1" y="1909"/>
                  </a:cubicBezTo>
                  <a:lnTo>
                    <a:pt x="4894" y="6076"/>
                  </a:lnTo>
                  <a:cubicBezTo>
                    <a:pt x="5189" y="5673"/>
                    <a:pt x="5431" y="5270"/>
                    <a:pt x="5673" y="4840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5687500" y="943350"/>
              <a:ext cx="801850" cy="407300"/>
            </a:xfrm>
            <a:custGeom>
              <a:avLst/>
              <a:gdLst/>
              <a:ahLst/>
              <a:cxnLst/>
              <a:rect l="l" t="t" r="r" b="b"/>
              <a:pathLst>
                <a:path w="32074" h="16292" extrusionOk="0">
                  <a:moveTo>
                    <a:pt x="32073" y="0"/>
                  </a:moveTo>
                  <a:lnTo>
                    <a:pt x="0" y="403"/>
                  </a:lnTo>
                  <a:lnTo>
                    <a:pt x="0" y="16292"/>
                  </a:lnTo>
                  <a:lnTo>
                    <a:pt x="31670" y="16292"/>
                  </a:lnTo>
                  <a:lnTo>
                    <a:pt x="32073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5692200" y="995025"/>
              <a:ext cx="364300" cy="321025"/>
            </a:xfrm>
            <a:custGeom>
              <a:avLst/>
              <a:gdLst/>
              <a:ahLst/>
              <a:cxnLst/>
              <a:rect l="l" t="t" r="r" b="b"/>
              <a:pathLst>
                <a:path w="14572" h="12841" extrusionOk="0">
                  <a:moveTo>
                    <a:pt x="7296" y="0"/>
                  </a:moveTo>
                  <a:cubicBezTo>
                    <a:pt x="6478" y="0"/>
                    <a:pt x="5645" y="157"/>
                    <a:pt x="4840" y="487"/>
                  </a:cubicBezTo>
                  <a:cubicBezTo>
                    <a:pt x="1560" y="1858"/>
                    <a:pt x="1" y="5595"/>
                    <a:pt x="1372" y="8875"/>
                  </a:cubicBezTo>
                  <a:cubicBezTo>
                    <a:pt x="2385" y="11346"/>
                    <a:pt x="4771" y="12841"/>
                    <a:pt x="7289" y="12841"/>
                  </a:cubicBezTo>
                  <a:cubicBezTo>
                    <a:pt x="8113" y="12841"/>
                    <a:pt x="8951" y="12681"/>
                    <a:pt x="9760" y="12343"/>
                  </a:cubicBezTo>
                  <a:cubicBezTo>
                    <a:pt x="13039" y="10999"/>
                    <a:pt x="14572" y="7235"/>
                    <a:pt x="13228" y="3955"/>
                  </a:cubicBezTo>
                  <a:cubicBezTo>
                    <a:pt x="12193" y="1480"/>
                    <a:pt x="9812" y="0"/>
                    <a:pt x="7296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5850150" y="1116750"/>
              <a:ext cx="78650" cy="77975"/>
            </a:xfrm>
            <a:custGeom>
              <a:avLst/>
              <a:gdLst/>
              <a:ahLst/>
              <a:cxnLst/>
              <a:rect l="l" t="t" r="r" b="b"/>
              <a:pathLst>
                <a:path w="3146" h="3119" extrusionOk="0">
                  <a:moveTo>
                    <a:pt x="1560" y="0"/>
                  </a:moveTo>
                  <a:cubicBezTo>
                    <a:pt x="699" y="0"/>
                    <a:pt x="0" y="699"/>
                    <a:pt x="0" y="1559"/>
                  </a:cubicBezTo>
                  <a:cubicBezTo>
                    <a:pt x="0" y="2420"/>
                    <a:pt x="699" y="3119"/>
                    <a:pt x="1560" y="3119"/>
                  </a:cubicBezTo>
                  <a:cubicBezTo>
                    <a:pt x="2420" y="3119"/>
                    <a:pt x="3146" y="2420"/>
                    <a:pt x="3146" y="1559"/>
                  </a:cubicBezTo>
                  <a:cubicBezTo>
                    <a:pt x="3146" y="699"/>
                    <a:pt x="2420" y="0"/>
                    <a:pt x="1560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5852175" y="1003775"/>
              <a:ext cx="73950" cy="113650"/>
            </a:xfrm>
            <a:custGeom>
              <a:avLst/>
              <a:gdLst/>
              <a:ahLst/>
              <a:cxnLst/>
              <a:rect l="l" t="t" r="r" b="b"/>
              <a:pathLst>
                <a:path w="2958" h="4546" extrusionOk="0">
                  <a:moveTo>
                    <a:pt x="1099" y="0"/>
                  </a:moveTo>
                  <a:cubicBezTo>
                    <a:pt x="472" y="0"/>
                    <a:pt x="0" y="57"/>
                    <a:pt x="0" y="755"/>
                  </a:cubicBezTo>
                  <a:cubicBezTo>
                    <a:pt x="0" y="1562"/>
                    <a:pt x="672" y="4546"/>
                    <a:pt x="1479" y="4546"/>
                  </a:cubicBezTo>
                  <a:cubicBezTo>
                    <a:pt x="2312" y="4546"/>
                    <a:pt x="2957" y="1562"/>
                    <a:pt x="2957" y="755"/>
                  </a:cubicBezTo>
                  <a:cubicBezTo>
                    <a:pt x="2957" y="57"/>
                    <a:pt x="2504" y="0"/>
                    <a:pt x="1867" y="0"/>
                  </a:cubicBezTo>
                  <a:cubicBezTo>
                    <a:pt x="1744" y="0"/>
                    <a:pt x="1614" y="3"/>
                    <a:pt x="1479" y="3"/>
                  </a:cubicBezTo>
                  <a:cubicBezTo>
                    <a:pt x="1348" y="3"/>
                    <a:pt x="1221" y="0"/>
                    <a:pt x="109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5852175" y="1192675"/>
              <a:ext cx="73950" cy="113000"/>
            </a:xfrm>
            <a:custGeom>
              <a:avLst/>
              <a:gdLst/>
              <a:ahLst/>
              <a:cxnLst/>
              <a:rect l="l" t="t" r="r" b="b"/>
              <a:pathLst>
                <a:path w="2958" h="4520" extrusionOk="0">
                  <a:moveTo>
                    <a:pt x="1479" y="1"/>
                  </a:moveTo>
                  <a:cubicBezTo>
                    <a:pt x="672" y="1"/>
                    <a:pt x="0" y="2958"/>
                    <a:pt x="0" y="3792"/>
                  </a:cubicBezTo>
                  <a:cubicBezTo>
                    <a:pt x="0" y="4464"/>
                    <a:pt x="467" y="4520"/>
                    <a:pt x="1089" y="4520"/>
                  </a:cubicBezTo>
                  <a:cubicBezTo>
                    <a:pt x="1214" y="4520"/>
                    <a:pt x="1344" y="4517"/>
                    <a:pt x="1479" y="4517"/>
                  </a:cubicBezTo>
                  <a:cubicBezTo>
                    <a:pt x="1618" y="4517"/>
                    <a:pt x="1751" y="4520"/>
                    <a:pt x="1878" y="4520"/>
                  </a:cubicBezTo>
                  <a:cubicBezTo>
                    <a:pt x="2509" y="4520"/>
                    <a:pt x="2957" y="4464"/>
                    <a:pt x="2957" y="3792"/>
                  </a:cubicBezTo>
                  <a:cubicBezTo>
                    <a:pt x="2957" y="2958"/>
                    <a:pt x="2312" y="1"/>
                    <a:pt x="1479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5926775" y="1118075"/>
              <a:ext cx="115625" cy="73975"/>
            </a:xfrm>
            <a:custGeom>
              <a:avLst/>
              <a:gdLst/>
              <a:ahLst/>
              <a:cxnLst/>
              <a:rect l="l" t="t" r="r" b="b"/>
              <a:pathLst>
                <a:path w="4625" h="2959" extrusionOk="0">
                  <a:moveTo>
                    <a:pt x="3791" y="1"/>
                  </a:moveTo>
                  <a:cubicBezTo>
                    <a:pt x="2984" y="1"/>
                    <a:pt x="0" y="646"/>
                    <a:pt x="0" y="1479"/>
                  </a:cubicBezTo>
                  <a:cubicBezTo>
                    <a:pt x="0" y="2286"/>
                    <a:pt x="2984" y="2958"/>
                    <a:pt x="3791" y="2958"/>
                  </a:cubicBezTo>
                  <a:cubicBezTo>
                    <a:pt x="4624" y="2958"/>
                    <a:pt x="4544" y="2286"/>
                    <a:pt x="4544" y="1479"/>
                  </a:cubicBezTo>
                  <a:cubicBezTo>
                    <a:pt x="4544" y="646"/>
                    <a:pt x="4624" y="1"/>
                    <a:pt x="3791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5736550" y="1118075"/>
              <a:ext cx="114975" cy="73975"/>
            </a:xfrm>
            <a:custGeom>
              <a:avLst/>
              <a:gdLst/>
              <a:ahLst/>
              <a:cxnLst/>
              <a:rect l="l" t="t" r="r" b="b"/>
              <a:pathLst>
                <a:path w="4599" h="2959" extrusionOk="0">
                  <a:moveTo>
                    <a:pt x="808" y="1"/>
                  </a:moveTo>
                  <a:cubicBezTo>
                    <a:pt x="1" y="1"/>
                    <a:pt x="82" y="646"/>
                    <a:pt x="82" y="1479"/>
                  </a:cubicBezTo>
                  <a:cubicBezTo>
                    <a:pt x="82" y="2286"/>
                    <a:pt x="1" y="2958"/>
                    <a:pt x="808" y="2958"/>
                  </a:cubicBezTo>
                  <a:cubicBezTo>
                    <a:pt x="1641" y="2958"/>
                    <a:pt x="4598" y="2286"/>
                    <a:pt x="4598" y="1479"/>
                  </a:cubicBezTo>
                  <a:cubicBezTo>
                    <a:pt x="4598" y="646"/>
                    <a:pt x="1641" y="1"/>
                    <a:pt x="808" y="1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5901225" y="1028850"/>
              <a:ext cx="122350" cy="102500"/>
            </a:xfrm>
            <a:custGeom>
              <a:avLst/>
              <a:gdLst/>
              <a:ahLst/>
              <a:cxnLst/>
              <a:rect l="l" t="t" r="r" b="b"/>
              <a:pathLst>
                <a:path w="4894" h="4100" extrusionOk="0">
                  <a:moveTo>
                    <a:pt x="2732" y="0"/>
                  </a:moveTo>
                  <a:cubicBezTo>
                    <a:pt x="2573" y="0"/>
                    <a:pt x="2409" y="77"/>
                    <a:pt x="2232" y="263"/>
                  </a:cubicBezTo>
                  <a:cubicBezTo>
                    <a:pt x="1640" y="828"/>
                    <a:pt x="1" y="3409"/>
                    <a:pt x="592" y="3973"/>
                  </a:cubicBezTo>
                  <a:cubicBezTo>
                    <a:pt x="676" y="4061"/>
                    <a:pt x="805" y="4100"/>
                    <a:pt x="965" y="4100"/>
                  </a:cubicBezTo>
                  <a:cubicBezTo>
                    <a:pt x="1881" y="4100"/>
                    <a:pt x="3825" y="2837"/>
                    <a:pt x="4329" y="2333"/>
                  </a:cubicBezTo>
                  <a:cubicBezTo>
                    <a:pt x="4893" y="1769"/>
                    <a:pt x="4383" y="1365"/>
                    <a:pt x="3791" y="774"/>
                  </a:cubicBezTo>
                  <a:cubicBezTo>
                    <a:pt x="3404" y="368"/>
                    <a:pt x="3080" y="0"/>
                    <a:pt x="2732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5755375" y="1178350"/>
              <a:ext cx="121675" cy="102800"/>
            </a:xfrm>
            <a:custGeom>
              <a:avLst/>
              <a:gdLst/>
              <a:ahLst/>
              <a:cxnLst/>
              <a:rect l="l" t="t" r="r" b="b"/>
              <a:pathLst>
                <a:path w="4867" h="4112" extrusionOk="0">
                  <a:moveTo>
                    <a:pt x="3938" y="0"/>
                  </a:moveTo>
                  <a:cubicBezTo>
                    <a:pt x="3019" y="0"/>
                    <a:pt x="1072" y="1273"/>
                    <a:pt x="565" y="1757"/>
                  </a:cubicBezTo>
                  <a:cubicBezTo>
                    <a:pt x="1" y="2348"/>
                    <a:pt x="512" y="2752"/>
                    <a:pt x="1076" y="3343"/>
                  </a:cubicBezTo>
                  <a:cubicBezTo>
                    <a:pt x="1485" y="3734"/>
                    <a:pt x="1804" y="4111"/>
                    <a:pt x="2158" y="4111"/>
                  </a:cubicBezTo>
                  <a:cubicBezTo>
                    <a:pt x="2315" y="4111"/>
                    <a:pt x="2480" y="4036"/>
                    <a:pt x="2662" y="3854"/>
                  </a:cubicBezTo>
                  <a:cubicBezTo>
                    <a:pt x="3227" y="3289"/>
                    <a:pt x="4867" y="708"/>
                    <a:pt x="4302" y="117"/>
                  </a:cubicBezTo>
                  <a:cubicBezTo>
                    <a:pt x="4217" y="36"/>
                    <a:pt x="4092" y="0"/>
                    <a:pt x="3938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5901225" y="1178350"/>
              <a:ext cx="122350" cy="102800"/>
            </a:xfrm>
            <a:custGeom>
              <a:avLst/>
              <a:gdLst/>
              <a:ahLst/>
              <a:cxnLst/>
              <a:rect l="l" t="t" r="r" b="b"/>
              <a:pathLst>
                <a:path w="4894" h="4112" extrusionOk="0">
                  <a:moveTo>
                    <a:pt x="947" y="0"/>
                  </a:moveTo>
                  <a:cubicBezTo>
                    <a:pt x="795" y="0"/>
                    <a:pt x="673" y="36"/>
                    <a:pt x="592" y="117"/>
                  </a:cubicBezTo>
                  <a:cubicBezTo>
                    <a:pt x="1" y="708"/>
                    <a:pt x="1640" y="3289"/>
                    <a:pt x="2232" y="3854"/>
                  </a:cubicBezTo>
                  <a:cubicBezTo>
                    <a:pt x="2406" y="4036"/>
                    <a:pt x="2567" y="4111"/>
                    <a:pt x="2724" y="4111"/>
                  </a:cubicBezTo>
                  <a:cubicBezTo>
                    <a:pt x="3074" y="4111"/>
                    <a:pt x="3401" y="3734"/>
                    <a:pt x="3791" y="3343"/>
                  </a:cubicBezTo>
                  <a:cubicBezTo>
                    <a:pt x="4383" y="2752"/>
                    <a:pt x="4893" y="2348"/>
                    <a:pt x="4329" y="1757"/>
                  </a:cubicBezTo>
                  <a:cubicBezTo>
                    <a:pt x="3822" y="1273"/>
                    <a:pt x="1856" y="0"/>
                    <a:pt x="947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5754700" y="1028850"/>
              <a:ext cx="122350" cy="102500"/>
            </a:xfrm>
            <a:custGeom>
              <a:avLst/>
              <a:gdLst/>
              <a:ahLst/>
              <a:cxnLst/>
              <a:rect l="l" t="t" r="r" b="b"/>
              <a:pathLst>
                <a:path w="4894" h="4100" extrusionOk="0">
                  <a:moveTo>
                    <a:pt x="2176" y="0"/>
                  </a:moveTo>
                  <a:cubicBezTo>
                    <a:pt x="1826" y="0"/>
                    <a:pt x="1509" y="368"/>
                    <a:pt x="1103" y="774"/>
                  </a:cubicBezTo>
                  <a:cubicBezTo>
                    <a:pt x="539" y="1365"/>
                    <a:pt x="1" y="1769"/>
                    <a:pt x="592" y="2333"/>
                  </a:cubicBezTo>
                  <a:cubicBezTo>
                    <a:pt x="1096" y="2837"/>
                    <a:pt x="3021" y="4100"/>
                    <a:pt x="3948" y="4100"/>
                  </a:cubicBezTo>
                  <a:cubicBezTo>
                    <a:pt x="4110" y="4100"/>
                    <a:pt x="4241" y="4061"/>
                    <a:pt x="4329" y="3973"/>
                  </a:cubicBezTo>
                  <a:cubicBezTo>
                    <a:pt x="4894" y="3409"/>
                    <a:pt x="3254" y="828"/>
                    <a:pt x="2689" y="263"/>
                  </a:cubicBezTo>
                  <a:cubicBezTo>
                    <a:pt x="2504" y="77"/>
                    <a:pt x="2336" y="0"/>
                    <a:pt x="2176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6092775" y="1000475"/>
              <a:ext cx="359600" cy="64525"/>
            </a:xfrm>
            <a:custGeom>
              <a:avLst/>
              <a:gdLst/>
              <a:ahLst/>
              <a:cxnLst/>
              <a:rect l="l" t="t" r="r" b="b"/>
              <a:pathLst>
                <a:path w="14384" h="2581" extrusionOk="0">
                  <a:moveTo>
                    <a:pt x="14383" y="0"/>
                  </a:moveTo>
                  <a:lnTo>
                    <a:pt x="1" y="457"/>
                  </a:lnTo>
                  <a:lnTo>
                    <a:pt x="216" y="1909"/>
                  </a:lnTo>
                  <a:lnTo>
                    <a:pt x="14383" y="2581"/>
                  </a:lnTo>
                  <a:lnTo>
                    <a:pt x="14383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6108900" y="1105975"/>
              <a:ext cx="341450" cy="65225"/>
            </a:xfrm>
            <a:custGeom>
              <a:avLst/>
              <a:gdLst/>
              <a:ahLst/>
              <a:cxnLst/>
              <a:rect l="l" t="t" r="r" b="b"/>
              <a:pathLst>
                <a:path w="13658" h="2609" extrusionOk="0">
                  <a:moveTo>
                    <a:pt x="1" y="1"/>
                  </a:moveTo>
                  <a:lnTo>
                    <a:pt x="28" y="2609"/>
                  </a:lnTo>
                  <a:lnTo>
                    <a:pt x="13658" y="2609"/>
                  </a:lnTo>
                  <a:lnTo>
                    <a:pt x="1365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42"/>
          <p:cNvSpPr/>
          <p:nvPr/>
        </p:nvSpPr>
        <p:spPr>
          <a:xfrm>
            <a:off x="1901100" y="1398900"/>
            <a:ext cx="5341800" cy="423300"/>
          </a:xfrm>
          <a:prstGeom prst="trapezoid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Присъединяване към всяка област</a:t>
            </a:r>
            <a:endParaRPr sz="1600"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33" name="Google Shape;1533;p42"/>
          <p:cNvSpPr txBox="1">
            <a:spLocks noGrp="1"/>
          </p:cNvSpPr>
          <p:nvPr>
            <p:ph type="title"/>
          </p:nvPr>
        </p:nvSpPr>
        <p:spPr>
          <a:xfrm>
            <a:off x="702144" y="729175"/>
            <a:ext cx="77394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>
                <a:solidFill>
                  <a:schemeClr val="accent4"/>
                </a:solidFill>
              </a:rPr>
              <a:t>Създаване на</a:t>
            </a:r>
            <a:r>
              <a:rPr lang="en" b="1" dirty="0">
                <a:solidFill>
                  <a:schemeClr val="accent4"/>
                </a:solidFill>
              </a:rPr>
              <a:t> </a:t>
            </a:r>
            <a:r>
              <a:rPr lang="bg-BG" b="1" dirty="0">
                <a:solidFill>
                  <a:schemeClr val="accent3"/>
                </a:solidFill>
              </a:rPr>
              <a:t>връзки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2121763" y="2064100"/>
            <a:ext cx="1337124" cy="406500"/>
          </a:xfrm>
          <a:prstGeom prst="trapezoid">
            <a:avLst>
              <a:gd name="adj" fmla="val 482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Инженерство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2121759" y="2545758"/>
            <a:ext cx="1337124" cy="406500"/>
          </a:xfrm>
          <a:prstGeom prst="trapezoid">
            <a:avLst>
              <a:gd name="adj" fmla="val 482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Наука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2121755" y="3027417"/>
            <a:ext cx="1337124" cy="406500"/>
          </a:xfrm>
          <a:prstGeom prst="trapezoid">
            <a:avLst>
              <a:gd name="adj" fmla="val 482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Математика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2106030" y="3509075"/>
            <a:ext cx="1352869" cy="406500"/>
          </a:xfrm>
          <a:prstGeom prst="trapezoid">
            <a:avLst>
              <a:gd name="adj" fmla="val 482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Технологии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5726981" y="2064100"/>
            <a:ext cx="1274453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Лаборатория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39" name="Google Shape;1539;p42"/>
          <p:cNvSpPr/>
          <p:nvPr/>
        </p:nvSpPr>
        <p:spPr>
          <a:xfrm>
            <a:off x="5733877" y="2557323"/>
            <a:ext cx="1268347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Числа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40" name="Google Shape;1540;p42"/>
          <p:cNvSpPr/>
          <p:nvPr/>
        </p:nvSpPr>
        <p:spPr>
          <a:xfrm>
            <a:off x="5699479" y="3027417"/>
            <a:ext cx="1322766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Изпробване/експеримент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1541" name="Google Shape;1541;p42"/>
          <p:cNvSpPr/>
          <p:nvPr/>
        </p:nvSpPr>
        <p:spPr>
          <a:xfrm>
            <a:off x="5699499" y="3509075"/>
            <a:ext cx="1337104" cy="406500"/>
          </a:xfrm>
          <a:prstGeom prst="trapezoid">
            <a:avLst>
              <a:gd name="adj" fmla="val 482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Роботи</a:t>
            </a:r>
            <a:endParaRPr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cxnSp>
        <p:nvCxnSpPr>
          <p:cNvPr id="1542" name="Google Shape;1542;p42"/>
          <p:cNvCxnSpPr>
            <a:cxnSpLocks/>
            <a:stCxn id="1534" idx="3"/>
            <a:endCxn id="1541" idx="1"/>
          </p:cNvCxnSpPr>
          <p:nvPr/>
        </p:nvCxnSpPr>
        <p:spPr>
          <a:xfrm>
            <a:off x="3449076" y="2267350"/>
            <a:ext cx="2260234" cy="144497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43" name="Google Shape;1543;p42"/>
          <p:cNvGrpSpPr/>
          <p:nvPr/>
        </p:nvGrpSpPr>
        <p:grpSpPr>
          <a:xfrm>
            <a:off x="-832842" y="2328990"/>
            <a:ext cx="1926593" cy="3145977"/>
            <a:chOff x="-546992" y="3244040"/>
            <a:chExt cx="1926593" cy="3145977"/>
          </a:xfrm>
        </p:grpSpPr>
        <p:grpSp>
          <p:nvGrpSpPr>
            <p:cNvPr id="1544" name="Google Shape;1544;p42"/>
            <p:cNvGrpSpPr/>
            <p:nvPr/>
          </p:nvGrpSpPr>
          <p:grpSpPr>
            <a:xfrm flipH="1">
              <a:off x="-546992" y="3244040"/>
              <a:ext cx="1926593" cy="3145977"/>
              <a:chOff x="1886375" y="2212750"/>
              <a:chExt cx="671825" cy="1097000"/>
            </a:xfrm>
          </p:grpSpPr>
          <p:sp>
            <p:nvSpPr>
              <p:cNvPr id="1545" name="Google Shape;1545;p42"/>
              <p:cNvSpPr/>
              <p:nvPr/>
            </p:nvSpPr>
            <p:spPr>
              <a:xfrm>
                <a:off x="1886375" y="2212750"/>
                <a:ext cx="595375" cy="1097000"/>
              </a:xfrm>
              <a:custGeom>
                <a:avLst/>
                <a:gdLst/>
                <a:ahLst/>
                <a:cxnLst/>
                <a:rect l="l" t="t" r="r" b="b"/>
                <a:pathLst>
                  <a:path w="23815" h="43880" extrusionOk="0">
                    <a:moveTo>
                      <a:pt x="23591" y="380"/>
                    </a:moveTo>
                    <a:lnTo>
                      <a:pt x="23658" y="3906"/>
                    </a:lnTo>
                    <a:lnTo>
                      <a:pt x="23658" y="3906"/>
                    </a:lnTo>
                    <a:lnTo>
                      <a:pt x="23658" y="3906"/>
                    </a:lnTo>
                    <a:lnTo>
                      <a:pt x="23815" y="43880"/>
                    </a:lnTo>
                    <a:lnTo>
                      <a:pt x="1830" y="43612"/>
                    </a:lnTo>
                    <a:lnTo>
                      <a:pt x="491" y="35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2"/>
              <p:cNvSpPr/>
              <p:nvPr/>
            </p:nvSpPr>
            <p:spPr>
              <a:xfrm>
                <a:off x="1965600" y="2730550"/>
                <a:ext cx="457575" cy="536800"/>
              </a:xfrm>
              <a:custGeom>
                <a:avLst/>
                <a:gdLst/>
                <a:ahLst/>
                <a:cxnLst/>
                <a:rect l="l" t="t" r="r" b="b"/>
                <a:pathLst>
                  <a:path w="18303" h="21472" extrusionOk="0">
                    <a:moveTo>
                      <a:pt x="18146" y="246"/>
                    </a:moveTo>
                    <a:lnTo>
                      <a:pt x="18057" y="246"/>
                    </a:lnTo>
                    <a:lnTo>
                      <a:pt x="18057" y="246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1" y="0"/>
                    </a:lnTo>
                    <a:lnTo>
                      <a:pt x="648" y="21248"/>
                    </a:lnTo>
                    <a:lnTo>
                      <a:pt x="18302" y="21471"/>
                    </a:lnTo>
                    <a:close/>
                    <a:moveTo>
                      <a:pt x="18057" y="10914"/>
                    </a:moveTo>
                    <a:lnTo>
                      <a:pt x="492" y="10691"/>
                    </a:lnTo>
                    <a:lnTo>
                      <a:pt x="179" y="201"/>
                    </a:lnTo>
                    <a:lnTo>
                      <a:pt x="17990" y="447"/>
                    </a:lnTo>
                    <a:close/>
                    <a:moveTo>
                      <a:pt x="804" y="21114"/>
                    </a:moveTo>
                    <a:lnTo>
                      <a:pt x="492" y="10892"/>
                    </a:lnTo>
                    <a:lnTo>
                      <a:pt x="18057" y="11115"/>
                    </a:lnTo>
                    <a:lnTo>
                      <a:pt x="18124" y="21315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2"/>
              <p:cNvSpPr/>
              <p:nvPr/>
            </p:nvSpPr>
            <p:spPr>
              <a:xfrm>
                <a:off x="2476150" y="2222225"/>
                <a:ext cx="82050" cy="1087525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43501" extrusionOk="0">
                    <a:moveTo>
                      <a:pt x="0" y="1"/>
                    </a:moveTo>
                    <a:lnTo>
                      <a:pt x="224" y="43501"/>
                    </a:lnTo>
                    <a:lnTo>
                      <a:pt x="3281" y="42362"/>
                    </a:lnTo>
                    <a:lnTo>
                      <a:pt x="3281" y="4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2"/>
              <p:cNvSpPr/>
              <p:nvPr/>
            </p:nvSpPr>
            <p:spPr>
              <a:xfrm>
                <a:off x="1902550" y="2230050"/>
                <a:ext cx="563575" cy="448075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17923" extrusionOk="0">
                    <a:moveTo>
                      <a:pt x="938" y="17632"/>
                    </a:moveTo>
                    <a:lnTo>
                      <a:pt x="22543" y="17922"/>
                    </a:lnTo>
                    <a:lnTo>
                      <a:pt x="22409" y="3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2"/>
              <p:cNvSpPr/>
              <p:nvPr/>
            </p:nvSpPr>
            <p:spPr>
              <a:xfrm>
                <a:off x="1902550" y="2230050"/>
                <a:ext cx="15180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7700" extrusionOk="0">
                    <a:moveTo>
                      <a:pt x="938" y="17632"/>
                    </a:moveTo>
                    <a:lnTo>
                      <a:pt x="6071" y="17699"/>
                    </a:lnTo>
                    <a:lnTo>
                      <a:pt x="6071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0" name="Google Shape;1550;p42"/>
            <p:cNvGrpSpPr/>
            <p:nvPr/>
          </p:nvGrpSpPr>
          <p:grpSpPr>
            <a:xfrm flipH="1">
              <a:off x="-113481" y="3981053"/>
              <a:ext cx="385534" cy="618372"/>
              <a:chOff x="-1035501" y="2330402"/>
              <a:chExt cx="266750" cy="427850"/>
            </a:xfrm>
          </p:grpSpPr>
          <p:sp>
            <p:nvSpPr>
              <p:cNvPr id="1551" name="Google Shape;1551;p42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2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3" name="Google Shape;1553;p42"/>
            <p:cNvGrpSpPr/>
            <p:nvPr/>
          </p:nvGrpSpPr>
          <p:grpSpPr>
            <a:xfrm flipH="1">
              <a:off x="327694" y="3967142"/>
              <a:ext cx="385534" cy="618372"/>
              <a:chOff x="-1035501" y="2330402"/>
              <a:chExt cx="266750" cy="427850"/>
            </a:xfrm>
          </p:grpSpPr>
          <p:sp>
            <p:nvSpPr>
              <p:cNvPr id="1554" name="Google Shape;1554;p42"/>
              <p:cNvSpPr/>
              <p:nvPr/>
            </p:nvSpPr>
            <p:spPr>
              <a:xfrm>
                <a:off x="-1035501" y="2330402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2"/>
              <p:cNvSpPr/>
              <p:nvPr/>
            </p:nvSpPr>
            <p:spPr>
              <a:xfrm>
                <a:off x="-867576" y="2537102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6" name="Google Shape;1556;p42"/>
            <p:cNvGrpSpPr/>
            <p:nvPr/>
          </p:nvGrpSpPr>
          <p:grpSpPr>
            <a:xfrm flipH="1">
              <a:off x="768869" y="3962505"/>
              <a:ext cx="385534" cy="618372"/>
              <a:chOff x="-1035501" y="2317569"/>
              <a:chExt cx="266750" cy="427850"/>
            </a:xfrm>
          </p:grpSpPr>
          <p:sp>
            <p:nvSpPr>
              <p:cNvPr id="1557" name="Google Shape;1557;p42"/>
              <p:cNvSpPr/>
              <p:nvPr/>
            </p:nvSpPr>
            <p:spPr>
              <a:xfrm>
                <a:off x="-1035501" y="2317569"/>
                <a:ext cx="266750" cy="427850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7114" extrusionOk="0">
                    <a:moveTo>
                      <a:pt x="10457" y="10913"/>
                    </a:moveTo>
                    <a:cubicBezTo>
                      <a:pt x="10396" y="10730"/>
                      <a:pt x="10335" y="10548"/>
                      <a:pt x="10274" y="10366"/>
                    </a:cubicBezTo>
                    <a:cubicBezTo>
                      <a:pt x="10001" y="9697"/>
                      <a:pt x="9575" y="9089"/>
                      <a:pt x="9058" y="8542"/>
                    </a:cubicBezTo>
                    <a:cubicBezTo>
                      <a:pt x="8420" y="7904"/>
                      <a:pt x="7660" y="7478"/>
                      <a:pt x="7052" y="6779"/>
                    </a:cubicBezTo>
                    <a:cubicBezTo>
                      <a:pt x="7022" y="6748"/>
                      <a:pt x="6991" y="6718"/>
                      <a:pt x="6961" y="6657"/>
                    </a:cubicBezTo>
                    <a:cubicBezTo>
                      <a:pt x="6657" y="6293"/>
                      <a:pt x="6505" y="5837"/>
                      <a:pt x="6505" y="5381"/>
                    </a:cubicBezTo>
                    <a:lnTo>
                      <a:pt x="6505" y="305"/>
                    </a:lnTo>
                    <a:cubicBezTo>
                      <a:pt x="6566" y="183"/>
                      <a:pt x="6505" y="1"/>
                      <a:pt x="6323" y="1"/>
                    </a:cubicBezTo>
                    <a:lnTo>
                      <a:pt x="4651" y="1"/>
                    </a:lnTo>
                    <a:cubicBezTo>
                      <a:pt x="4590" y="1"/>
                      <a:pt x="4560" y="1"/>
                      <a:pt x="4499" y="31"/>
                    </a:cubicBezTo>
                    <a:cubicBezTo>
                      <a:pt x="4438" y="61"/>
                      <a:pt x="4377" y="122"/>
                      <a:pt x="4377" y="244"/>
                    </a:cubicBezTo>
                    <a:lnTo>
                      <a:pt x="4377" y="5381"/>
                    </a:lnTo>
                    <a:cubicBezTo>
                      <a:pt x="4377" y="6779"/>
                      <a:pt x="3070" y="7265"/>
                      <a:pt x="2159" y="7964"/>
                    </a:cubicBezTo>
                    <a:cubicBezTo>
                      <a:pt x="791" y="9028"/>
                      <a:pt x="0" y="10730"/>
                      <a:pt x="31" y="12402"/>
                    </a:cubicBezTo>
                    <a:cubicBezTo>
                      <a:pt x="31" y="13770"/>
                      <a:pt x="578" y="15138"/>
                      <a:pt x="1733" y="16080"/>
                    </a:cubicBezTo>
                    <a:cubicBezTo>
                      <a:pt x="1763" y="16080"/>
                      <a:pt x="1794" y="16110"/>
                      <a:pt x="1824" y="16141"/>
                    </a:cubicBezTo>
                    <a:cubicBezTo>
                      <a:pt x="1976" y="16262"/>
                      <a:pt x="2128" y="16353"/>
                      <a:pt x="2311" y="16445"/>
                    </a:cubicBezTo>
                    <a:cubicBezTo>
                      <a:pt x="3131" y="16931"/>
                      <a:pt x="4043" y="17083"/>
                      <a:pt x="5016" y="17113"/>
                    </a:cubicBezTo>
                    <a:cubicBezTo>
                      <a:pt x="6171" y="17113"/>
                      <a:pt x="7447" y="17083"/>
                      <a:pt x="8481" y="16475"/>
                    </a:cubicBezTo>
                    <a:cubicBezTo>
                      <a:pt x="9788" y="15685"/>
                      <a:pt x="10487" y="14195"/>
                      <a:pt x="10609" y="12736"/>
                    </a:cubicBezTo>
                    <a:cubicBezTo>
                      <a:pt x="10669" y="12098"/>
                      <a:pt x="10609" y="11490"/>
                      <a:pt x="10457" y="109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2"/>
              <p:cNvSpPr/>
              <p:nvPr/>
            </p:nvSpPr>
            <p:spPr>
              <a:xfrm>
                <a:off x="-867576" y="2522665"/>
                <a:ext cx="8135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5472" extrusionOk="0">
                    <a:moveTo>
                      <a:pt x="1703" y="395"/>
                    </a:moveTo>
                    <a:cubicBezTo>
                      <a:pt x="1551" y="213"/>
                      <a:pt x="1369" y="0"/>
                      <a:pt x="1278" y="0"/>
                    </a:cubicBezTo>
                    <a:lnTo>
                      <a:pt x="1" y="0"/>
                    </a:lnTo>
                    <a:cubicBezTo>
                      <a:pt x="396" y="669"/>
                      <a:pt x="670" y="1429"/>
                      <a:pt x="822" y="2189"/>
                    </a:cubicBezTo>
                    <a:cubicBezTo>
                      <a:pt x="1065" y="3253"/>
                      <a:pt x="1126" y="4377"/>
                      <a:pt x="943" y="5471"/>
                    </a:cubicBezTo>
                    <a:cubicBezTo>
                      <a:pt x="1399" y="5471"/>
                      <a:pt x="1855" y="5441"/>
                      <a:pt x="2311" y="5411"/>
                    </a:cubicBezTo>
                    <a:cubicBezTo>
                      <a:pt x="2524" y="5411"/>
                      <a:pt x="2706" y="5411"/>
                      <a:pt x="2888" y="5411"/>
                    </a:cubicBezTo>
                    <a:cubicBezTo>
                      <a:pt x="2888" y="5411"/>
                      <a:pt x="2949" y="5411"/>
                      <a:pt x="2980" y="5380"/>
                    </a:cubicBezTo>
                    <a:cubicBezTo>
                      <a:pt x="2980" y="5289"/>
                      <a:pt x="3101" y="4833"/>
                      <a:pt x="3132" y="4742"/>
                    </a:cubicBezTo>
                    <a:cubicBezTo>
                      <a:pt x="3253" y="3861"/>
                      <a:pt x="3101" y="2949"/>
                      <a:pt x="2736" y="2128"/>
                    </a:cubicBezTo>
                    <a:cubicBezTo>
                      <a:pt x="2585" y="1702"/>
                      <a:pt x="2341" y="1277"/>
                      <a:pt x="2068" y="912"/>
                    </a:cubicBezTo>
                    <a:cubicBezTo>
                      <a:pt x="2037" y="851"/>
                      <a:pt x="1885" y="608"/>
                      <a:pt x="1703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59" name="Google Shape;1559;p42"/>
          <p:cNvGrpSpPr/>
          <p:nvPr/>
        </p:nvGrpSpPr>
        <p:grpSpPr>
          <a:xfrm>
            <a:off x="6257757" y="3448759"/>
            <a:ext cx="3293807" cy="2374956"/>
            <a:chOff x="3384875" y="2630300"/>
            <a:chExt cx="2785225" cy="2008250"/>
          </a:xfrm>
        </p:grpSpPr>
        <p:sp>
          <p:nvSpPr>
            <p:cNvPr id="1560" name="Google Shape;1560;p42"/>
            <p:cNvSpPr/>
            <p:nvPr/>
          </p:nvSpPr>
          <p:spPr>
            <a:xfrm>
              <a:off x="3572400" y="3711725"/>
              <a:ext cx="110925" cy="869025"/>
            </a:xfrm>
            <a:custGeom>
              <a:avLst/>
              <a:gdLst/>
              <a:ahLst/>
              <a:cxnLst/>
              <a:rect l="l" t="t" r="r" b="b"/>
              <a:pathLst>
                <a:path w="4437" h="34761" extrusionOk="0">
                  <a:moveTo>
                    <a:pt x="4275" y="0"/>
                  </a:moveTo>
                  <a:lnTo>
                    <a:pt x="1" y="645"/>
                  </a:lnTo>
                  <a:lnTo>
                    <a:pt x="1587" y="34761"/>
                  </a:lnTo>
                  <a:lnTo>
                    <a:pt x="4436" y="34761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3453450" y="3769525"/>
              <a:ext cx="110250" cy="869025"/>
            </a:xfrm>
            <a:custGeom>
              <a:avLst/>
              <a:gdLst/>
              <a:ahLst/>
              <a:cxnLst/>
              <a:rect l="l" t="t" r="r" b="b"/>
              <a:pathLst>
                <a:path w="4410" h="34761" extrusionOk="0">
                  <a:moveTo>
                    <a:pt x="4275" y="0"/>
                  </a:moveTo>
                  <a:lnTo>
                    <a:pt x="0" y="645"/>
                  </a:lnTo>
                  <a:lnTo>
                    <a:pt x="1586" y="34761"/>
                  </a:lnTo>
                  <a:lnTo>
                    <a:pt x="4409" y="34761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775550" y="3711725"/>
              <a:ext cx="110925" cy="869025"/>
            </a:xfrm>
            <a:custGeom>
              <a:avLst/>
              <a:gdLst/>
              <a:ahLst/>
              <a:cxnLst/>
              <a:rect l="l" t="t" r="r" b="b"/>
              <a:pathLst>
                <a:path w="4437" h="34761" extrusionOk="0">
                  <a:moveTo>
                    <a:pt x="162" y="0"/>
                  </a:moveTo>
                  <a:lnTo>
                    <a:pt x="0" y="34761"/>
                  </a:lnTo>
                  <a:lnTo>
                    <a:pt x="2850" y="34761"/>
                  </a:lnTo>
                  <a:lnTo>
                    <a:pt x="4436" y="64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976500" y="3769525"/>
              <a:ext cx="110925" cy="869025"/>
            </a:xfrm>
            <a:custGeom>
              <a:avLst/>
              <a:gdLst/>
              <a:ahLst/>
              <a:cxnLst/>
              <a:rect l="l" t="t" r="r" b="b"/>
              <a:pathLst>
                <a:path w="4437" h="34761" extrusionOk="0">
                  <a:moveTo>
                    <a:pt x="162" y="0"/>
                  </a:moveTo>
                  <a:lnTo>
                    <a:pt x="1" y="34761"/>
                  </a:lnTo>
                  <a:lnTo>
                    <a:pt x="2850" y="34761"/>
                  </a:lnTo>
                  <a:lnTo>
                    <a:pt x="4436" y="64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84875" y="3652575"/>
              <a:ext cx="2785225" cy="153250"/>
            </a:xfrm>
            <a:custGeom>
              <a:avLst/>
              <a:gdLst/>
              <a:ahLst/>
              <a:cxnLst/>
              <a:rect l="l" t="t" r="r" b="b"/>
              <a:pathLst>
                <a:path w="111409" h="6130" extrusionOk="0">
                  <a:moveTo>
                    <a:pt x="2420" y="0"/>
                  </a:moveTo>
                  <a:lnTo>
                    <a:pt x="1" y="6130"/>
                  </a:lnTo>
                  <a:lnTo>
                    <a:pt x="111408" y="6130"/>
                  </a:lnTo>
                  <a:lnTo>
                    <a:pt x="102160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384875" y="3805800"/>
              <a:ext cx="2785225" cy="108250"/>
            </a:xfrm>
            <a:custGeom>
              <a:avLst/>
              <a:gdLst/>
              <a:ahLst/>
              <a:cxnLst/>
              <a:rect l="l" t="t" r="r" b="b"/>
              <a:pathLst>
                <a:path w="111409" h="4330" extrusionOk="0">
                  <a:moveTo>
                    <a:pt x="1" y="1"/>
                  </a:moveTo>
                  <a:lnTo>
                    <a:pt x="942" y="4329"/>
                  </a:lnTo>
                  <a:lnTo>
                    <a:pt x="110897" y="2609"/>
                  </a:lnTo>
                  <a:lnTo>
                    <a:pt x="111408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4122175" y="3264775"/>
              <a:ext cx="76650" cy="479225"/>
            </a:xfrm>
            <a:custGeom>
              <a:avLst/>
              <a:gdLst/>
              <a:ahLst/>
              <a:cxnLst/>
              <a:rect l="l" t="t" r="r" b="b"/>
              <a:pathLst>
                <a:path w="3066" h="19169" extrusionOk="0">
                  <a:moveTo>
                    <a:pt x="1" y="0"/>
                  </a:moveTo>
                  <a:lnTo>
                    <a:pt x="1" y="19168"/>
                  </a:lnTo>
                  <a:lnTo>
                    <a:pt x="3065" y="19168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526700" y="3264775"/>
              <a:ext cx="76650" cy="479225"/>
            </a:xfrm>
            <a:custGeom>
              <a:avLst/>
              <a:gdLst/>
              <a:ahLst/>
              <a:cxnLst/>
              <a:rect l="l" t="t" r="r" b="b"/>
              <a:pathLst>
                <a:path w="3066" h="19169" extrusionOk="0">
                  <a:moveTo>
                    <a:pt x="0" y="0"/>
                  </a:moveTo>
                  <a:lnTo>
                    <a:pt x="0" y="19168"/>
                  </a:lnTo>
                  <a:lnTo>
                    <a:pt x="3065" y="19168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550225" y="3660625"/>
              <a:ext cx="694300" cy="76650"/>
            </a:xfrm>
            <a:custGeom>
              <a:avLst/>
              <a:gdLst/>
              <a:ahLst/>
              <a:cxnLst/>
              <a:rect l="l" t="t" r="r" b="b"/>
              <a:pathLst>
                <a:path w="27772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27772" y="3066"/>
                  </a:lnTo>
                  <a:lnTo>
                    <a:pt x="27772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550225" y="3660625"/>
              <a:ext cx="694300" cy="22875"/>
            </a:xfrm>
            <a:custGeom>
              <a:avLst/>
              <a:gdLst/>
              <a:ahLst/>
              <a:cxnLst/>
              <a:rect l="l" t="t" r="r" b="b"/>
              <a:pathLst>
                <a:path w="27772" h="915" extrusionOk="0">
                  <a:moveTo>
                    <a:pt x="0" y="1"/>
                  </a:moveTo>
                  <a:lnTo>
                    <a:pt x="0" y="915"/>
                  </a:lnTo>
                  <a:lnTo>
                    <a:pt x="27772" y="915"/>
                  </a:lnTo>
                  <a:lnTo>
                    <a:pt x="2777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799575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0" y="1"/>
                  </a:moveTo>
                  <a:lnTo>
                    <a:pt x="0" y="6238"/>
                  </a:lnTo>
                  <a:cubicBezTo>
                    <a:pt x="0" y="7017"/>
                    <a:pt x="619" y="7636"/>
                    <a:pt x="1398" y="7636"/>
                  </a:cubicBezTo>
                  <a:cubicBezTo>
                    <a:pt x="2151" y="7636"/>
                    <a:pt x="2769" y="7017"/>
                    <a:pt x="2769" y="6238"/>
                  </a:cubicBezTo>
                  <a:lnTo>
                    <a:pt x="276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808975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1" y="1"/>
                  </a:moveTo>
                  <a:lnTo>
                    <a:pt x="1" y="5862"/>
                  </a:lnTo>
                  <a:cubicBezTo>
                    <a:pt x="1" y="6426"/>
                    <a:pt x="458" y="6856"/>
                    <a:pt x="1022" y="6856"/>
                  </a:cubicBezTo>
                  <a:cubicBezTo>
                    <a:pt x="1560" y="6856"/>
                    <a:pt x="2017" y="6426"/>
                    <a:pt x="2017" y="5862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A8C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3930625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1" y="1"/>
                  </a:moveTo>
                  <a:lnTo>
                    <a:pt x="1" y="6238"/>
                  </a:lnTo>
                  <a:cubicBezTo>
                    <a:pt x="1" y="7017"/>
                    <a:pt x="619" y="7636"/>
                    <a:pt x="1399" y="7636"/>
                  </a:cubicBezTo>
                  <a:cubicBezTo>
                    <a:pt x="2151" y="7636"/>
                    <a:pt x="2770" y="7017"/>
                    <a:pt x="2770" y="6238"/>
                  </a:cubicBezTo>
                  <a:lnTo>
                    <a:pt x="277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3940050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0" y="1"/>
                  </a:moveTo>
                  <a:lnTo>
                    <a:pt x="0" y="5862"/>
                  </a:lnTo>
                  <a:cubicBezTo>
                    <a:pt x="0" y="6426"/>
                    <a:pt x="457" y="6856"/>
                    <a:pt x="1022" y="6856"/>
                  </a:cubicBezTo>
                  <a:cubicBezTo>
                    <a:pt x="1559" y="6856"/>
                    <a:pt x="2016" y="6426"/>
                    <a:pt x="2016" y="5862"/>
                  </a:cubicBezTo>
                  <a:lnTo>
                    <a:pt x="2016" y="1"/>
                  </a:lnTo>
                  <a:close/>
                </a:path>
              </a:pathLst>
            </a:custGeom>
            <a:solidFill>
              <a:srgbClr val="4BA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4061700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0" y="1"/>
                  </a:moveTo>
                  <a:lnTo>
                    <a:pt x="0" y="6238"/>
                  </a:lnTo>
                  <a:cubicBezTo>
                    <a:pt x="0" y="7017"/>
                    <a:pt x="618" y="7636"/>
                    <a:pt x="1398" y="7636"/>
                  </a:cubicBezTo>
                  <a:cubicBezTo>
                    <a:pt x="2151" y="7636"/>
                    <a:pt x="2769" y="7017"/>
                    <a:pt x="2769" y="6238"/>
                  </a:cubicBezTo>
                  <a:lnTo>
                    <a:pt x="276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2"/>
            <p:cNvSpPr/>
            <p:nvPr/>
          </p:nvSpPr>
          <p:spPr>
            <a:xfrm>
              <a:off x="4071100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0" y="1"/>
                  </a:moveTo>
                  <a:lnTo>
                    <a:pt x="0" y="5862"/>
                  </a:lnTo>
                  <a:cubicBezTo>
                    <a:pt x="0" y="6426"/>
                    <a:pt x="457" y="6856"/>
                    <a:pt x="1022" y="6856"/>
                  </a:cubicBezTo>
                  <a:cubicBezTo>
                    <a:pt x="1560" y="6856"/>
                    <a:pt x="2017" y="6426"/>
                    <a:pt x="2017" y="5862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E27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2"/>
            <p:cNvSpPr/>
            <p:nvPr/>
          </p:nvSpPr>
          <p:spPr>
            <a:xfrm>
              <a:off x="3668500" y="3459675"/>
              <a:ext cx="69250" cy="190900"/>
            </a:xfrm>
            <a:custGeom>
              <a:avLst/>
              <a:gdLst/>
              <a:ahLst/>
              <a:cxnLst/>
              <a:rect l="l" t="t" r="r" b="b"/>
              <a:pathLst>
                <a:path w="2770" h="7636" extrusionOk="0">
                  <a:moveTo>
                    <a:pt x="1" y="1"/>
                  </a:moveTo>
                  <a:lnTo>
                    <a:pt x="1" y="6238"/>
                  </a:lnTo>
                  <a:cubicBezTo>
                    <a:pt x="1" y="7017"/>
                    <a:pt x="619" y="7636"/>
                    <a:pt x="1372" y="7636"/>
                  </a:cubicBezTo>
                  <a:cubicBezTo>
                    <a:pt x="2152" y="7636"/>
                    <a:pt x="2770" y="7017"/>
                    <a:pt x="2770" y="6238"/>
                  </a:cubicBezTo>
                  <a:lnTo>
                    <a:pt x="277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677925" y="3469075"/>
              <a:ext cx="50425" cy="171425"/>
            </a:xfrm>
            <a:custGeom>
              <a:avLst/>
              <a:gdLst/>
              <a:ahLst/>
              <a:cxnLst/>
              <a:rect l="l" t="t" r="r" b="b"/>
              <a:pathLst>
                <a:path w="2017" h="6857" extrusionOk="0">
                  <a:moveTo>
                    <a:pt x="0" y="1"/>
                  </a:moveTo>
                  <a:lnTo>
                    <a:pt x="0" y="5862"/>
                  </a:lnTo>
                  <a:cubicBezTo>
                    <a:pt x="0" y="6426"/>
                    <a:pt x="457" y="6856"/>
                    <a:pt x="995" y="6856"/>
                  </a:cubicBezTo>
                  <a:cubicBezTo>
                    <a:pt x="1560" y="6856"/>
                    <a:pt x="2017" y="6426"/>
                    <a:pt x="2017" y="5862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FF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550225" y="3425400"/>
              <a:ext cx="694300" cy="76650"/>
            </a:xfrm>
            <a:custGeom>
              <a:avLst/>
              <a:gdLst/>
              <a:ahLst/>
              <a:cxnLst/>
              <a:rect l="l" t="t" r="r" b="b"/>
              <a:pathLst>
                <a:path w="27772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27772" y="3065"/>
                  </a:lnTo>
                  <a:lnTo>
                    <a:pt x="27772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550225" y="3425400"/>
              <a:ext cx="694300" cy="22875"/>
            </a:xfrm>
            <a:custGeom>
              <a:avLst/>
              <a:gdLst/>
              <a:ahLst/>
              <a:cxnLst/>
              <a:rect l="l" t="t" r="r" b="b"/>
              <a:pathLst>
                <a:path w="27772" h="915" extrusionOk="0">
                  <a:moveTo>
                    <a:pt x="0" y="0"/>
                  </a:moveTo>
                  <a:lnTo>
                    <a:pt x="0" y="915"/>
                  </a:lnTo>
                  <a:lnTo>
                    <a:pt x="27772" y="915"/>
                  </a:lnTo>
                  <a:lnTo>
                    <a:pt x="27772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668500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1" y="0"/>
                  </a:moveTo>
                  <a:lnTo>
                    <a:pt x="1" y="2286"/>
                  </a:lnTo>
                  <a:cubicBezTo>
                    <a:pt x="1" y="3065"/>
                    <a:pt x="619" y="3065"/>
                    <a:pt x="1372" y="3065"/>
                  </a:cubicBezTo>
                  <a:cubicBezTo>
                    <a:pt x="2152" y="3065"/>
                    <a:pt x="2770" y="3065"/>
                    <a:pt x="2770" y="2286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655075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9" y="0"/>
                  </a:moveTo>
                  <a:cubicBezTo>
                    <a:pt x="269" y="0"/>
                    <a:pt x="0" y="269"/>
                    <a:pt x="0" y="618"/>
                  </a:cubicBezTo>
                  <a:cubicBezTo>
                    <a:pt x="0" y="968"/>
                    <a:pt x="269" y="1237"/>
                    <a:pt x="619" y="1237"/>
                  </a:cubicBezTo>
                  <a:lnTo>
                    <a:pt x="3280" y="1237"/>
                  </a:lnTo>
                  <a:cubicBezTo>
                    <a:pt x="3630" y="1237"/>
                    <a:pt x="3898" y="968"/>
                    <a:pt x="3898" y="618"/>
                  </a:cubicBezTo>
                  <a:cubicBezTo>
                    <a:pt x="3898" y="269"/>
                    <a:pt x="3630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799575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0" y="0"/>
                  </a:moveTo>
                  <a:lnTo>
                    <a:pt x="0" y="2286"/>
                  </a:lnTo>
                  <a:cubicBezTo>
                    <a:pt x="0" y="3065"/>
                    <a:pt x="619" y="3065"/>
                    <a:pt x="1371" y="3065"/>
                  </a:cubicBezTo>
                  <a:cubicBezTo>
                    <a:pt x="2151" y="3065"/>
                    <a:pt x="2769" y="3065"/>
                    <a:pt x="2769" y="2286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786125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9" y="0"/>
                  </a:moveTo>
                  <a:cubicBezTo>
                    <a:pt x="269" y="0"/>
                    <a:pt x="1" y="269"/>
                    <a:pt x="1" y="618"/>
                  </a:cubicBezTo>
                  <a:cubicBezTo>
                    <a:pt x="1" y="968"/>
                    <a:pt x="269" y="1237"/>
                    <a:pt x="619" y="1237"/>
                  </a:cubicBezTo>
                  <a:lnTo>
                    <a:pt x="3280" y="1237"/>
                  </a:lnTo>
                  <a:cubicBezTo>
                    <a:pt x="3630" y="1237"/>
                    <a:pt x="3899" y="968"/>
                    <a:pt x="3899" y="618"/>
                  </a:cubicBezTo>
                  <a:cubicBezTo>
                    <a:pt x="3899" y="269"/>
                    <a:pt x="3630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930625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1" y="0"/>
                  </a:moveTo>
                  <a:lnTo>
                    <a:pt x="1" y="2286"/>
                  </a:lnTo>
                  <a:cubicBezTo>
                    <a:pt x="1" y="3065"/>
                    <a:pt x="619" y="3065"/>
                    <a:pt x="1399" y="3065"/>
                  </a:cubicBezTo>
                  <a:cubicBezTo>
                    <a:pt x="2151" y="3065"/>
                    <a:pt x="2770" y="3065"/>
                    <a:pt x="2770" y="2286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917200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8" y="0"/>
                  </a:moveTo>
                  <a:cubicBezTo>
                    <a:pt x="269" y="0"/>
                    <a:pt x="0" y="269"/>
                    <a:pt x="0" y="618"/>
                  </a:cubicBezTo>
                  <a:cubicBezTo>
                    <a:pt x="0" y="968"/>
                    <a:pt x="269" y="1237"/>
                    <a:pt x="618" y="1237"/>
                  </a:cubicBezTo>
                  <a:lnTo>
                    <a:pt x="3280" y="1237"/>
                  </a:lnTo>
                  <a:cubicBezTo>
                    <a:pt x="3629" y="1237"/>
                    <a:pt x="3898" y="968"/>
                    <a:pt x="3898" y="618"/>
                  </a:cubicBezTo>
                  <a:cubicBezTo>
                    <a:pt x="3898" y="269"/>
                    <a:pt x="3629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061700" y="3367600"/>
              <a:ext cx="69250" cy="76650"/>
            </a:xfrm>
            <a:custGeom>
              <a:avLst/>
              <a:gdLst/>
              <a:ahLst/>
              <a:cxnLst/>
              <a:rect l="l" t="t" r="r" b="b"/>
              <a:pathLst>
                <a:path w="2770" h="3066" extrusionOk="0">
                  <a:moveTo>
                    <a:pt x="0" y="0"/>
                  </a:moveTo>
                  <a:lnTo>
                    <a:pt x="0" y="2286"/>
                  </a:lnTo>
                  <a:cubicBezTo>
                    <a:pt x="0" y="3065"/>
                    <a:pt x="618" y="3065"/>
                    <a:pt x="1398" y="3065"/>
                  </a:cubicBezTo>
                  <a:cubicBezTo>
                    <a:pt x="2151" y="3065"/>
                    <a:pt x="2769" y="3065"/>
                    <a:pt x="2769" y="2286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2"/>
            <p:cNvSpPr/>
            <p:nvPr/>
          </p:nvSpPr>
          <p:spPr>
            <a:xfrm>
              <a:off x="4048250" y="3358200"/>
              <a:ext cx="97475" cy="30925"/>
            </a:xfrm>
            <a:custGeom>
              <a:avLst/>
              <a:gdLst/>
              <a:ahLst/>
              <a:cxnLst/>
              <a:rect l="l" t="t" r="r" b="b"/>
              <a:pathLst>
                <a:path w="3899" h="1237" extrusionOk="0">
                  <a:moveTo>
                    <a:pt x="619" y="0"/>
                  </a:moveTo>
                  <a:cubicBezTo>
                    <a:pt x="296" y="0"/>
                    <a:pt x="0" y="269"/>
                    <a:pt x="0" y="618"/>
                  </a:cubicBezTo>
                  <a:cubicBezTo>
                    <a:pt x="0" y="968"/>
                    <a:pt x="269" y="1237"/>
                    <a:pt x="619" y="1237"/>
                  </a:cubicBezTo>
                  <a:lnTo>
                    <a:pt x="3280" y="1237"/>
                  </a:lnTo>
                  <a:cubicBezTo>
                    <a:pt x="3630" y="1237"/>
                    <a:pt x="3899" y="968"/>
                    <a:pt x="3899" y="618"/>
                  </a:cubicBezTo>
                  <a:cubicBezTo>
                    <a:pt x="3899" y="269"/>
                    <a:pt x="3630" y="0"/>
                    <a:pt x="3280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3548875" y="3278200"/>
              <a:ext cx="76650" cy="479250"/>
            </a:xfrm>
            <a:custGeom>
              <a:avLst/>
              <a:gdLst/>
              <a:ahLst/>
              <a:cxnLst/>
              <a:rect l="l" t="t" r="r" b="b"/>
              <a:pathLst>
                <a:path w="3066" h="19170" extrusionOk="0">
                  <a:moveTo>
                    <a:pt x="1" y="1"/>
                  </a:moveTo>
                  <a:lnTo>
                    <a:pt x="1" y="19169"/>
                  </a:lnTo>
                  <a:lnTo>
                    <a:pt x="3065" y="19169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4175275" y="3278200"/>
              <a:ext cx="76650" cy="479250"/>
            </a:xfrm>
            <a:custGeom>
              <a:avLst/>
              <a:gdLst/>
              <a:ahLst/>
              <a:cxnLst/>
              <a:rect l="l" t="t" r="r" b="b"/>
              <a:pathLst>
                <a:path w="3066" h="19170" extrusionOk="0">
                  <a:moveTo>
                    <a:pt x="0" y="1"/>
                  </a:moveTo>
                  <a:lnTo>
                    <a:pt x="0" y="19169"/>
                  </a:lnTo>
                  <a:lnTo>
                    <a:pt x="3065" y="19169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4729075" y="3733225"/>
              <a:ext cx="164025" cy="28925"/>
            </a:xfrm>
            <a:custGeom>
              <a:avLst/>
              <a:gdLst/>
              <a:ahLst/>
              <a:cxnLst/>
              <a:rect l="l" t="t" r="r" b="b"/>
              <a:pathLst>
                <a:path w="6561" h="1157" extrusionOk="0">
                  <a:moveTo>
                    <a:pt x="565" y="0"/>
                  </a:moveTo>
                  <a:cubicBezTo>
                    <a:pt x="243" y="0"/>
                    <a:pt x="1" y="269"/>
                    <a:pt x="1" y="592"/>
                  </a:cubicBezTo>
                  <a:cubicBezTo>
                    <a:pt x="1" y="887"/>
                    <a:pt x="243" y="1156"/>
                    <a:pt x="565" y="1156"/>
                  </a:cubicBezTo>
                  <a:lnTo>
                    <a:pt x="5996" y="1156"/>
                  </a:lnTo>
                  <a:cubicBezTo>
                    <a:pt x="6319" y="1156"/>
                    <a:pt x="6561" y="887"/>
                    <a:pt x="6561" y="592"/>
                  </a:cubicBezTo>
                  <a:cubicBezTo>
                    <a:pt x="6561" y="269"/>
                    <a:pt x="6319" y="0"/>
                    <a:pt x="5996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4661200" y="3275525"/>
              <a:ext cx="299775" cy="481925"/>
            </a:xfrm>
            <a:custGeom>
              <a:avLst/>
              <a:gdLst/>
              <a:ahLst/>
              <a:cxnLst/>
              <a:rect l="l" t="t" r="r" b="b"/>
              <a:pathLst>
                <a:path w="11991" h="19277" extrusionOk="0">
                  <a:moveTo>
                    <a:pt x="3979" y="0"/>
                  </a:moveTo>
                  <a:lnTo>
                    <a:pt x="3979" y="7608"/>
                  </a:lnTo>
                  <a:cubicBezTo>
                    <a:pt x="1667" y="8442"/>
                    <a:pt x="1" y="10673"/>
                    <a:pt x="1" y="13281"/>
                  </a:cubicBezTo>
                  <a:cubicBezTo>
                    <a:pt x="1" y="16588"/>
                    <a:pt x="2689" y="19276"/>
                    <a:pt x="5996" y="19276"/>
                  </a:cubicBezTo>
                  <a:cubicBezTo>
                    <a:pt x="9302" y="19276"/>
                    <a:pt x="11991" y="16588"/>
                    <a:pt x="11991" y="13281"/>
                  </a:cubicBezTo>
                  <a:cubicBezTo>
                    <a:pt x="11991" y="10673"/>
                    <a:pt x="10324" y="8442"/>
                    <a:pt x="8012" y="7608"/>
                  </a:cubicBezTo>
                  <a:lnTo>
                    <a:pt x="801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4672625" y="3565225"/>
              <a:ext cx="276925" cy="180125"/>
            </a:xfrm>
            <a:custGeom>
              <a:avLst/>
              <a:gdLst/>
              <a:ahLst/>
              <a:cxnLst/>
              <a:rect l="l" t="t" r="r" b="b"/>
              <a:pathLst>
                <a:path w="11077" h="7205" extrusionOk="0">
                  <a:moveTo>
                    <a:pt x="3529" y="0"/>
                  </a:moveTo>
                  <a:cubicBezTo>
                    <a:pt x="2473" y="0"/>
                    <a:pt x="1325" y="207"/>
                    <a:pt x="81" y="806"/>
                  </a:cubicBezTo>
                  <a:cubicBezTo>
                    <a:pt x="28" y="1102"/>
                    <a:pt x="1" y="1397"/>
                    <a:pt x="1" y="1693"/>
                  </a:cubicBezTo>
                  <a:cubicBezTo>
                    <a:pt x="1" y="4731"/>
                    <a:pt x="2501" y="7204"/>
                    <a:pt x="5539" y="7204"/>
                  </a:cubicBezTo>
                  <a:cubicBezTo>
                    <a:pt x="8577" y="7204"/>
                    <a:pt x="11077" y="4731"/>
                    <a:pt x="11077" y="1693"/>
                  </a:cubicBezTo>
                  <a:cubicBezTo>
                    <a:pt x="11077" y="1236"/>
                    <a:pt x="11023" y="779"/>
                    <a:pt x="10916" y="349"/>
                  </a:cubicBezTo>
                  <a:cubicBezTo>
                    <a:pt x="10427" y="838"/>
                    <a:pt x="9874" y="1011"/>
                    <a:pt x="9255" y="1011"/>
                  </a:cubicBezTo>
                  <a:cubicBezTo>
                    <a:pt x="7757" y="1011"/>
                    <a:pt x="5867" y="0"/>
                    <a:pt x="352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4739850" y="3250650"/>
              <a:ext cx="143175" cy="46400"/>
            </a:xfrm>
            <a:custGeom>
              <a:avLst/>
              <a:gdLst/>
              <a:ahLst/>
              <a:cxnLst/>
              <a:rect l="l" t="t" r="r" b="b"/>
              <a:pathLst>
                <a:path w="5727" h="1856" extrusionOk="0">
                  <a:moveTo>
                    <a:pt x="914" y="1"/>
                  </a:moveTo>
                  <a:cubicBezTo>
                    <a:pt x="403" y="1"/>
                    <a:pt x="0" y="431"/>
                    <a:pt x="0" y="942"/>
                  </a:cubicBezTo>
                  <a:cubicBezTo>
                    <a:pt x="0" y="1452"/>
                    <a:pt x="403" y="1856"/>
                    <a:pt x="914" y="1856"/>
                  </a:cubicBezTo>
                  <a:lnTo>
                    <a:pt x="4812" y="1856"/>
                  </a:lnTo>
                  <a:cubicBezTo>
                    <a:pt x="5323" y="1856"/>
                    <a:pt x="5726" y="1452"/>
                    <a:pt x="5726" y="942"/>
                  </a:cubicBezTo>
                  <a:cubicBezTo>
                    <a:pt x="5726" y="431"/>
                    <a:pt x="5323" y="1"/>
                    <a:pt x="481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4892400" y="3534950"/>
              <a:ext cx="46400" cy="152600"/>
            </a:xfrm>
            <a:custGeom>
              <a:avLst/>
              <a:gdLst/>
              <a:ahLst/>
              <a:cxnLst/>
              <a:rect l="l" t="t" r="r" b="b"/>
              <a:pathLst>
                <a:path w="1856" h="6104" fill="none" extrusionOk="0">
                  <a:moveTo>
                    <a:pt x="1" y="6103"/>
                  </a:moveTo>
                  <a:cubicBezTo>
                    <a:pt x="1856" y="4517"/>
                    <a:pt x="1587" y="1425"/>
                    <a:pt x="243" y="1"/>
                  </a:cubicBezTo>
                </a:path>
              </a:pathLst>
            </a:custGeom>
            <a:noFill/>
            <a:ln w="50400" cap="rnd" cmpd="sng">
              <a:solidFill>
                <a:srgbClr val="FFFFFF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4344650" y="3383050"/>
              <a:ext cx="303800" cy="372375"/>
            </a:xfrm>
            <a:custGeom>
              <a:avLst/>
              <a:gdLst/>
              <a:ahLst/>
              <a:cxnLst/>
              <a:rect l="l" t="t" r="r" b="b"/>
              <a:pathLst>
                <a:path w="12152" h="14895" extrusionOk="0">
                  <a:moveTo>
                    <a:pt x="4624" y="1"/>
                  </a:moveTo>
                  <a:lnTo>
                    <a:pt x="4624" y="6426"/>
                  </a:lnTo>
                  <a:lnTo>
                    <a:pt x="188" y="14088"/>
                  </a:lnTo>
                  <a:cubicBezTo>
                    <a:pt x="0" y="14437"/>
                    <a:pt x="242" y="14894"/>
                    <a:pt x="672" y="14894"/>
                  </a:cubicBezTo>
                  <a:lnTo>
                    <a:pt x="11453" y="14894"/>
                  </a:lnTo>
                  <a:cubicBezTo>
                    <a:pt x="11883" y="14894"/>
                    <a:pt x="12152" y="14437"/>
                    <a:pt x="11937" y="14088"/>
                  </a:cubicBezTo>
                  <a:lnTo>
                    <a:pt x="7501" y="6426"/>
                  </a:lnTo>
                  <a:lnTo>
                    <a:pt x="750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4356750" y="3574600"/>
              <a:ext cx="278925" cy="171425"/>
            </a:xfrm>
            <a:custGeom>
              <a:avLst/>
              <a:gdLst/>
              <a:ahLst/>
              <a:cxnLst/>
              <a:rect l="l" t="t" r="r" b="b"/>
              <a:pathLst>
                <a:path w="11157" h="6857" extrusionOk="0">
                  <a:moveTo>
                    <a:pt x="3871" y="1"/>
                  </a:moveTo>
                  <a:lnTo>
                    <a:pt x="54" y="6614"/>
                  </a:lnTo>
                  <a:cubicBezTo>
                    <a:pt x="0" y="6695"/>
                    <a:pt x="27" y="6749"/>
                    <a:pt x="54" y="6775"/>
                  </a:cubicBezTo>
                  <a:cubicBezTo>
                    <a:pt x="54" y="6802"/>
                    <a:pt x="108" y="6856"/>
                    <a:pt x="188" y="6856"/>
                  </a:cubicBezTo>
                  <a:lnTo>
                    <a:pt x="10969" y="6856"/>
                  </a:lnTo>
                  <a:cubicBezTo>
                    <a:pt x="11049" y="6856"/>
                    <a:pt x="11103" y="6802"/>
                    <a:pt x="11103" y="6775"/>
                  </a:cubicBezTo>
                  <a:cubicBezTo>
                    <a:pt x="11130" y="6749"/>
                    <a:pt x="11157" y="6695"/>
                    <a:pt x="11103" y="6614"/>
                  </a:cubicBezTo>
                  <a:lnTo>
                    <a:pt x="8146" y="1506"/>
                  </a:lnTo>
                  <a:cubicBezTo>
                    <a:pt x="7044" y="1479"/>
                    <a:pt x="5673" y="350"/>
                    <a:pt x="3871" y="1"/>
                  </a:cubicBez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4500575" y="3557925"/>
              <a:ext cx="109575" cy="171850"/>
            </a:xfrm>
            <a:custGeom>
              <a:avLst/>
              <a:gdLst/>
              <a:ahLst/>
              <a:cxnLst/>
              <a:rect l="l" t="t" r="r" b="b"/>
              <a:pathLst>
                <a:path w="4383" h="6874" extrusionOk="0">
                  <a:moveTo>
                    <a:pt x="411" y="0"/>
                  </a:moveTo>
                  <a:cubicBezTo>
                    <a:pt x="351" y="0"/>
                    <a:pt x="293" y="16"/>
                    <a:pt x="242" y="49"/>
                  </a:cubicBezTo>
                  <a:cubicBezTo>
                    <a:pt x="54" y="157"/>
                    <a:pt x="0" y="372"/>
                    <a:pt x="108" y="560"/>
                  </a:cubicBezTo>
                  <a:lnTo>
                    <a:pt x="3630" y="6690"/>
                  </a:lnTo>
                  <a:cubicBezTo>
                    <a:pt x="3703" y="6800"/>
                    <a:pt x="3828" y="6873"/>
                    <a:pt x="3959" y="6873"/>
                  </a:cubicBezTo>
                  <a:cubicBezTo>
                    <a:pt x="4020" y="6873"/>
                    <a:pt x="4081" y="6858"/>
                    <a:pt x="4140" y="6824"/>
                  </a:cubicBezTo>
                  <a:cubicBezTo>
                    <a:pt x="4329" y="6717"/>
                    <a:pt x="4382" y="6502"/>
                    <a:pt x="4275" y="6313"/>
                  </a:cubicBezTo>
                  <a:lnTo>
                    <a:pt x="726" y="184"/>
                  </a:lnTo>
                  <a:cubicBezTo>
                    <a:pt x="671" y="73"/>
                    <a:pt x="540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4444775" y="3364900"/>
              <a:ext cx="103550" cy="33650"/>
            </a:xfrm>
            <a:custGeom>
              <a:avLst/>
              <a:gdLst/>
              <a:ahLst/>
              <a:cxnLst/>
              <a:rect l="l" t="t" r="r" b="b"/>
              <a:pathLst>
                <a:path w="4142" h="1346" extrusionOk="0">
                  <a:moveTo>
                    <a:pt x="673" y="1"/>
                  </a:moveTo>
                  <a:cubicBezTo>
                    <a:pt x="297" y="1"/>
                    <a:pt x="1" y="324"/>
                    <a:pt x="1" y="673"/>
                  </a:cubicBezTo>
                  <a:cubicBezTo>
                    <a:pt x="1" y="1049"/>
                    <a:pt x="297" y="1345"/>
                    <a:pt x="673" y="1345"/>
                  </a:cubicBezTo>
                  <a:lnTo>
                    <a:pt x="3469" y="1345"/>
                  </a:lnTo>
                  <a:cubicBezTo>
                    <a:pt x="3845" y="1345"/>
                    <a:pt x="4141" y="1049"/>
                    <a:pt x="4141" y="673"/>
                  </a:cubicBezTo>
                  <a:cubicBezTo>
                    <a:pt x="4141" y="324"/>
                    <a:pt x="3845" y="1"/>
                    <a:pt x="3469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4498550" y="2630300"/>
              <a:ext cx="1070000" cy="742025"/>
            </a:xfrm>
            <a:custGeom>
              <a:avLst/>
              <a:gdLst/>
              <a:ahLst/>
              <a:cxnLst/>
              <a:rect l="l" t="t" r="r" b="b"/>
              <a:pathLst>
                <a:path w="42800" h="29681" fill="none" extrusionOk="0">
                  <a:moveTo>
                    <a:pt x="37262" y="13792"/>
                  </a:moveTo>
                  <a:cubicBezTo>
                    <a:pt x="42800" y="1"/>
                    <a:pt x="22207" y="1264"/>
                    <a:pt x="22960" y="9840"/>
                  </a:cubicBezTo>
                  <a:cubicBezTo>
                    <a:pt x="23282" y="13577"/>
                    <a:pt x="30890" y="4356"/>
                    <a:pt x="21158" y="4840"/>
                  </a:cubicBezTo>
                  <a:cubicBezTo>
                    <a:pt x="11399" y="5351"/>
                    <a:pt x="4114" y="13792"/>
                    <a:pt x="1" y="29681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262050" y="3240575"/>
              <a:ext cx="141850" cy="461075"/>
            </a:xfrm>
            <a:custGeom>
              <a:avLst/>
              <a:gdLst/>
              <a:ahLst/>
              <a:cxnLst/>
              <a:rect l="l" t="t" r="r" b="b"/>
              <a:pathLst>
                <a:path w="5674" h="18443" extrusionOk="0">
                  <a:moveTo>
                    <a:pt x="3469" y="0"/>
                  </a:moveTo>
                  <a:lnTo>
                    <a:pt x="297" y="18093"/>
                  </a:lnTo>
                  <a:lnTo>
                    <a:pt x="1" y="18443"/>
                  </a:lnTo>
                  <a:lnTo>
                    <a:pt x="942" y="18443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71075" y="3240575"/>
              <a:ext cx="141850" cy="461075"/>
            </a:xfrm>
            <a:custGeom>
              <a:avLst/>
              <a:gdLst/>
              <a:ahLst/>
              <a:cxnLst/>
              <a:rect l="l" t="t" r="r" b="b"/>
              <a:pathLst>
                <a:path w="5674" h="18443" extrusionOk="0">
                  <a:moveTo>
                    <a:pt x="1" y="0"/>
                  </a:moveTo>
                  <a:lnTo>
                    <a:pt x="4732" y="18443"/>
                  </a:lnTo>
                  <a:lnTo>
                    <a:pt x="5673" y="18443"/>
                  </a:lnTo>
                  <a:lnTo>
                    <a:pt x="5404" y="18093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248625" y="2973750"/>
              <a:ext cx="391175" cy="460400"/>
            </a:xfrm>
            <a:custGeom>
              <a:avLst/>
              <a:gdLst/>
              <a:ahLst/>
              <a:cxnLst/>
              <a:rect l="l" t="t" r="r" b="b"/>
              <a:pathLst>
                <a:path w="15647" h="18416" extrusionOk="0">
                  <a:moveTo>
                    <a:pt x="5189" y="0"/>
                  </a:moveTo>
                  <a:lnTo>
                    <a:pt x="5189" y="3227"/>
                  </a:lnTo>
                  <a:cubicBezTo>
                    <a:pt x="2178" y="4302"/>
                    <a:pt x="0" y="7178"/>
                    <a:pt x="0" y="10593"/>
                  </a:cubicBezTo>
                  <a:cubicBezTo>
                    <a:pt x="0" y="14894"/>
                    <a:pt x="3495" y="18416"/>
                    <a:pt x="7823" y="18416"/>
                  </a:cubicBezTo>
                  <a:cubicBezTo>
                    <a:pt x="12125" y="18416"/>
                    <a:pt x="15647" y="14894"/>
                    <a:pt x="15647" y="10593"/>
                  </a:cubicBezTo>
                  <a:cubicBezTo>
                    <a:pt x="15647" y="7178"/>
                    <a:pt x="13469" y="4302"/>
                    <a:pt x="10431" y="3227"/>
                  </a:cubicBezTo>
                  <a:lnTo>
                    <a:pt x="10431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264075" y="3184000"/>
              <a:ext cx="360275" cy="234700"/>
            </a:xfrm>
            <a:custGeom>
              <a:avLst/>
              <a:gdLst/>
              <a:ahLst/>
              <a:cxnLst/>
              <a:rect l="l" t="t" r="r" b="b"/>
              <a:pathLst>
                <a:path w="14411" h="9388" extrusionOk="0">
                  <a:moveTo>
                    <a:pt x="4589" y="0"/>
                  </a:moveTo>
                  <a:cubicBezTo>
                    <a:pt x="3208" y="0"/>
                    <a:pt x="1707" y="270"/>
                    <a:pt x="81" y="1054"/>
                  </a:cubicBezTo>
                  <a:cubicBezTo>
                    <a:pt x="27" y="1403"/>
                    <a:pt x="1" y="1806"/>
                    <a:pt x="1" y="2183"/>
                  </a:cubicBezTo>
                  <a:cubicBezTo>
                    <a:pt x="1" y="6135"/>
                    <a:pt x="3227" y="9388"/>
                    <a:pt x="7205" y="9388"/>
                  </a:cubicBezTo>
                  <a:cubicBezTo>
                    <a:pt x="11184" y="9388"/>
                    <a:pt x="14410" y="6135"/>
                    <a:pt x="14410" y="2183"/>
                  </a:cubicBezTo>
                  <a:cubicBezTo>
                    <a:pt x="14410" y="1591"/>
                    <a:pt x="14330" y="1000"/>
                    <a:pt x="14195" y="462"/>
                  </a:cubicBezTo>
                  <a:cubicBezTo>
                    <a:pt x="13566" y="1091"/>
                    <a:pt x="12853" y="1314"/>
                    <a:pt x="12051" y="1314"/>
                  </a:cubicBezTo>
                  <a:cubicBezTo>
                    <a:pt x="10105" y="1314"/>
                    <a:pt x="7638" y="0"/>
                    <a:pt x="4589" y="0"/>
                  </a:cubicBez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350775" y="2942150"/>
              <a:ext cx="186875" cy="59850"/>
            </a:xfrm>
            <a:custGeom>
              <a:avLst/>
              <a:gdLst/>
              <a:ahLst/>
              <a:cxnLst/>
              <a:rect l="l" t="t" r="r" b="b"/>
              <a:pathLst>
                <a:path w="7475" h="2394" extrusionOk="0">
                  <a:moveTo>
                    <a:pt x="968" y="1"/>
                  </a:moveTo>
                  <a:cubicBezTo>
                    <a:pt x="431" y="1"/>
                    <a:pt x="1" y="431"/>
                    <a:pt x="1" y="942"/>
                  </a:cubicBezTo>
                  <a:lnTo>
                    <a:pt x="1" y="1453"/>
                  </a:lnTo>
                  <a:cubicBezTo>
                    <a:pt x="1" y="1963"/>
                    <a:pt x="431" y="2394"/>
                    <a:pt x="968" y="2394"/>
                  </a:cubicBezTo>
                  <a:lnTo>
                    <a:pt x="6533" y="2394"/>
                  </a:lnTo>
                  <a:cubicBezTo>
                    <a:pt x="7044" y="2394"/>
                    <a:pt x="7474" y="1963"/>
                    <a:pt x="7474" y="1453"/>
                  </a:cubicBezTo>
                  <a:lnTo>
                    <a:pt x="7474" y="942"/>
                  </a:lnTo>
                  <a:cubicBezTo>
                    <a:pt x="7474" y="431"/>
                    <a:pt x="7044" y="1"/>
                    <a:pt x="653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49725" y="3143800"/>
              <a:ext cx="61175" cy="198950"/>
            </a:xfrm>
            <a:custGeom>
              <a:avLst/>
              <a:gdLst/>
              <a:ahLst/>
              <a:cxnLst/>
              <a:rect l="l" t="t" r="r" b="b"/>
              <a:pathLst>
                <a:path w="2447" h="7958" fill="none" extrusionOk="0">
                  <a:moveTo>
                    <a:pt x="0" y="7958"/>
                  </a:moveTo>
                  <a:cubicBezTo>
                    <a:pt x="2447" y="5915"/>
                    <a:pt x="2070" y="1882"/>
                    <a:pt x="350" y="0"/>
                  </a:cubicBezTo>
                </a:path>
              </a:pathLst>
            </a:custGeom>
            <a:noFill/>
            <a:ln w="50400" cap="rnd" cmpd="sng">
              <a:solidFill>
                <a:srgbClr val="FFFFFF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237200" y="3237875"/>
              <a:ext cx="410675" cy="63875"/>
            </a:xfrm>
            <a:custGeom>
              <a:avLst/>
              <a:gdLst/>
              <a:ahLst/>
              <a:cxnLst/>
              <a:rect l="l" t="t" r="r" b="b"/>
              <a:pathLst>
                <a:path w="16427" h="2555" extrusionOk="0">
                  <a:moveTo>
                    <a:pt x="16426" y="1"/>
                  </a:moveTo>
                  <a:lnTo>
                    <a:pt x="0" y="1587"/>
                  </a:lnTo>
                  <a:lnTo>
                    <a:pt x="296" y="2555"/>
                  </a:lnTo>
                  <a:lnTo>
                    <a:pt x="16373" y="1829"/>
                  </a:lnTo>
                  <a:lnTo>
                    <a:pt x="1642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184100" y="3288300"/>
              <a:ext cx="141825" cy="461750"/>
            </a:xfrm>
            <a:custGeom>
              <a:avLst/>
              <a:gdLst/>
              <a:ahLst/>
              <a:cxnLst/>
              <a:rect l="l" t="t" r="r" b="b"/>
              <a:pathLst>
                <a:path w="5673" h="18470" extrusionOk="0">
                  <a:moveTo>
                    <a:pt x="3468" y="0"/>
                  </a:moveTo>
                  <a:lnTo>
                    <a:pt x="296" y="18093"/>
                  </a:lnTo>
                  <a:lnTo>
                    <a:pt x="0" y="18469"/>
                  </a:lnTo>
                  <a:lnTo>
                    <a:pt x="941" y="1846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569875" y="3268800"/>
              <a:ext cx="153275" cy="481250"/>
            </a:xfrm>
            <a:custGeom>
              <a:avLst/>
              <a:gdLst/>
              <a:ahLst/>
              <a:cxnLst/>
              <a:rect l="l" t="t" r="r" b="b"/>
              <a:pathLst>
                <a:path w="6131" h="19250" extrusionOk="0">
                  <a:moveTo>
                    <a:pt x="1" y="0"/>
                  </a:moveTo>
                  <a:lnTo>
                    <a:pt x="5189" y="19249"/>
                  </a:lnTo>
                  <a:lnTo>
                    <a:pt x="6130" y="19249"/>
                  </a:lnTo>
                  <a:lnTo>
                    <a:pt x="5835" y="18873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43"/>
          <p:cNvSpPr/>
          <p:nvPr/>
        </p:nvSpPr>
        <p:spPr>
          <a:xfrm>
            <a:off x="3519650" y="3087275"/>
            <a:ext cx="493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3"/>
          <p:cNvSpPr txBox="1">
            <a:spLocks noGrp="1"/>
          </p:cNvSpPr>
          <p:nvPr>
            <p:ph type="title"/>
          </p:nvPr>
        </p:nvSpPr>
        <p:spPr>
          <a:xfrm>
            <a:off x="1424506" y="726013"/>
            <a:ext cx="6551094" cy="1189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accent4"/>
                </a:solidFill>
              </a:rPr>
              <a:t>ПОЛЗИ ОТ </a:t>
            </a:r>
            <a:r>
              <a:rPr lang="en-US" sz="2400" dirty="0">
                <a:solidFill>
                  <a:schemeClr val="accent4"/>
                </a:solidFill>
              </a:rPr>
              <a:t>STREAM </a:t>
            </a:r>
            <a:r>
              <a:rPr lang="bg-BG" sz="2400" dirty="0">
                <a:solidFill>
                  <a:schemeClr val="accent4"/>
                </a:solidFill>
              </a:rPr>
              <a:t>ОБУЧЕНИЕТО В ПРЕДУЧИЛИЩНА ВЪЗРАСТ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7B6ADE91-2A95-7B5F-D0D9-02C3D279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780" y="1846706"/>
            <a:ext cx="6638388" cy="2244274"/>
          </a:xfrm>
        </p:spPr>
        <p:txBody>
          <a:bodyPr/>
          <a:lstStyle/>
          <a:p>
            <a:r>
              <a:rPr lang="ru-RU" sz="1800" dirty="0">
                <a:latin typeface="+mn-lt"/>
                <a:ea typeface="Black Han Sans" panose="020B0604020202020204" charset="-127"/>
              </a:rPr>
              <a:t>#1 </a:t>
            </a:r>
            <a:r>
              <a:rPr lang="bg-BG" sz="1800" noProof="1">
                <a:latin typeface="+mn-lt"/>
                <a:ea typeface="Black Han Sans" panose="020B0604020202020204" charset="-127"/>
              </a:rPr>
              <a:t>Разрешаване на проблеми </a:t>
            </a:r>
          </a:p>
          <a:p>
            <a:endParaRPr lang="bg-BG" sz="1800" noProof="1">
              <a:latin typeface="+mn-lt"/>
              <a:ea typeface="Black Han Sans" panose="020B0604020202020204" charset="-127"/>
            </a:endParaRPr>
          </a:p>
          <a:p>
            <a:r>
              <a:rPr lang="bg-BG" sz="1800" noProof="1">
                <a:latin typeface="+mn-lt"/>
                <a:ea typeface="Black Han Sans" panose="020B0604020202020204" charset="-127"/>
              </a:rPr>
              <a:t>ST</a:t>
            </a:r>
            <a:r>
              <a:rPr lang="en-US" sz="1800" noProof="1">
                <a:latin typeface="+mn-lt"/>
                <a:ea typeface="Black Han Sans" panose="020B0604020202020204" charset="-127"/>
              </a:rPr>
              <a:t>R</a:t>
            </a:r>
            <a:r>
              <a:rPr lang="bg-BG" sz="1800" noProof="1">
                <a:latin typeface="+mn-lt"/>
                <a:ea typeface="Black Han Sans" panose="020B0604020202020204" charset="-127"/>
              </a:rPr>
              <a:t>E</a:t>
            </a:r>
            <a:r>
              <a:rPr lang="en-US" sz="1800" noProof="1">
                <a:latin typeface="+mn-lt"/>
                <a:ea typeface="Black Han Sans" panose="020B0604020202020204" charset="-127"/>
              </a:rPr>
              <a:t>A</a:t>
            </a:r>
            <a:r>
              <a:rPr lang="bg-BG" sz="1800" noProof="1">
                <a:latin typeface="+mn-lt"/>
                <a:ea typeface="Black Han Sans" panose="020B0604020202020204" charset="-127"/>
              </a:rPr>
              <a:t>M образованието учи малките деца как да решават проблеми, като използват уменията си за критично мислене. Като участват в учебни преживявания, децата в детската градина могат да се научат как да изследват проблемите и след това да създадат план за разрешаването им</a:t>
            </a:r>
            <a:r>
              <a:rPr lang="ru-RU" sz="1800" dirty="0">
                <a:latin typeface="+mn-lt"/>
                <a:ea typeface="Black Han Sans" panose="020B0604020202020204" charset="-127"/>
              </a:rPr>
              <a:t>.</a:t>
            </a:r>
            <a:endParaRPr lang="bg-BG" sz="1800" dirty="0">
              <a:latin typeface="+mn-lt"/>
              <a:ea typeface="Black Han Sans" panose="020B0604020202020204" charset="-127"/>
            </a:endParaRPr>
          </a:p>
        </p:txBody>
      </p:sp>
      <p:grpSp>
        <p:nvGrpSpPr>
          <p:cNvPr id="1756" name="Google Shape;1756;p43"/>
          <p:cNvGrpSpPr/>
          <p:nvPr/>
        </p:nvGrpSpPr>
        <p:grpSpPr>
          <a:xfrm>
            <a:off x="8144798" y="2155921"/>
            <a:ext cx="2096700" cy="3111032"/>
            <a:chOff x="520075" y="968250"/>
            <a:chExt cx="1161800" cy="1723850"/>
          </a:xfrm>
        </p:grpSpPr>
        <p:sp>
          <p:nvSpPr>
            <p:cNvPr id="1757" name="Google Shape;1757;p43"/>
            <p:cNvSpPr/>
            <p:nvPr/>
          </p:nvSpPr>
          <p:spPr>
            <a:xfrm>
              <a:off x="1625075" y="968250"/>
              <a:ext cx="56800" cy="1723850"/>
            </a:xfrm>
            <a:custGeom>
              <a:avLst/>
              <a:gdLst/>
              <a:ahLst/>
              <a:cxnLst/>
              <a:rect l="l" t="t" r="r" b="b"/>
              <a:pathLst>
                <a:path w="2272" h="68954" extrusionOk="0">
                  <a:moveTo>
                    <a:pt x="1" y="1"/>
                  </a:moveTo>
                  <a:lnTo>
                    <a:pt x="1" y="68953"/>
                  </a:lnTo>
                  <a:lnTo>
                    <a:pt x="2271" y="68953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520075" y="968250"/>
              <a:ext cx="56325" cy="1723850"/>
            </a:xfrm>
            <a:custGeom>
              <a:avLst/>
              <a:gdLst/>
              <a:ahLst/>
              <a:cxnLst/>
              <a:rect l="l" t="t" r="r" b="b"/>
              <a:pathLst>
                <a:path w="2253" h="68954" extrusionOk="0">
                  <a:moveTo>
                    <a:pt x="0" y="1"/>
                  </a:moveTo>
                  <a:lnTo>
                    <a:pt x="0" y="68953"/>
                  </a:lnTo>
                  <a:lnTo>
                    <a:pt x="2252" y="689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547975" y="968250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1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3"/>
            <p:cNvSpPr/>
            <p:nvPr/>
          </p:nvSpPr>
          <p:spPr>
            <a:xfrm>
              <a:off x="54797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1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3"/>
            <p:cNvSpPr/>
            <p:nvPr/>
          </p:nvSpPr>
          <p:spPr>
            <a:xfrm>
              <a:off x="1529225" y="99477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0"/>
                  </a:moveTo>
                  <a:lnTo>
                    <a:pt x="4765" y="3648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547975" y="1313025"/>
              <a:ext cx="1100400" cy="36300"/>
            </a:xfrm>
            <a:custGeom>
              <a:avLst/>
              <a:gdLst/>
              <a:ahLst/>
              <a:cxnLst/>
              <a:rect l="l" t="t" r="r" b="b"/>
              <a:pathLst>
                <a:path w="44016" h="1452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54797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529225" y="134000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547975" y="165825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0"/>
                  </a:moveTo>
                  <a:lnTo>
                    <a:pt x="1" y="1433"/>
                  </a:lnTo>
                  <a:lnTo>
                    <a:pt x="44015" y="1433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54797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1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529225" y="1684775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0"/>
                  </a:moveTo>
                  <a:lnTo>
                    <a:pt x="4765" y="3629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547975" y="2003000"/>
              <a:ext cx="1100400" cy="35850"/>
            </a:xfrm>
            <a:custGeom>
              <a:avLst/>
              <a:gdLst/>
              <a:ahLst/>
              <a:cxnLst/>
              <a:rect l="l" t="t" r="r" b="b"/>
              <a:pathLst>
                <a:path w="44016" h="1434" extrusionOk="0">
                  <a:moveTo>
                    <a:pt x="1" y="1"/>
                  </a:moveTo>
                  <a:lnTo>
                    <a:pt x="1" y="1434"/>
                  </a:lnTo>
                  <a:lnTo>
                    <a:pt x="44015" y="1434"/>
                  </a:lnTo>
                  <a:lnTo>
                    <a:pt x="4401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54797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1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529225" y="2029525"/>
              <a:ext cx="119150" cy="91225"/>
            </a:xfrm>
            <a:custGeom>
              <a:avLst/>
              <a:gdLst/>
              <a:ahLst/>
              <a:cxnLst/>
              <a:rect l="l" t="t" r="r" b="b"/>
              <a:pathLst>
                <a:path w="4766" h="3649" extrusionOk="0">
                  <a:moveTo>
                    <a:pt x="1" y="1"/>
                  </a:moveTo>
                  <a:lnTo>
                    <a:pt x="4765" y="3648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3"/>
            <p:cNvSpPr/>
            <p:nvPr/>
          </p:nvSpPr>
          <p:spPr>
            <a:xfrm>
              <a:off x="547975" y="2347775"/>
              <a:ext cx="1100400" cy="36325"/>
            </a:xfrm>
            <a:custGeom>
              <a:avLst/>
              <a:gdLst/>
              <a:ahLst/>
              <a:cxnLst/>
              <a:rect l="l" t="t" r="r" b="b"/>
              <a:pathLst>
                <a:path w="44016" h="1453" extrusionOk="0">
                  <a:moveTo>
                    <a:pt x="1" y="0"/>
                  </a:moveTo>
                  <a:lnTo>
                    <a:pt x="1" y="1452"/>
                  </a:lnTo>
                  <a:lnTo>
                    <a:pt x="44015" y="1452"/>
                  </a:lnTo>
                  <a:lnTo>
                    <a:pt x="440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3"/>
            <p:cNvSpPr/>
            <p:nvPr/>
          </p:nvSpPr>
          <p:spPr>
            <a:xfrm>
              <a:off x="54797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1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1529225" y="2374750"/>
              <a:ext cx="119150" cy="90750"/>
            </a:xfrm>
            <a:custGeom>
              <a:avLst/>
              <a:gdLst/>
              <a:ahLst/>
              <a:cxnLst/>
              <a:rect l="l" t="t" r="r" b="b"/>
              <a:pathLst>
                <a:path w="4766" h="3630" extrusionOk="0">
                  <a:moveTo>
                    <a:pt x="1" y="1"/>
                  </a:moveTo>
                  <a:lnTo>
                    <a:pt x="4765" y="3630"/>
                  </a:lnTo>
                  <a:lnTo>
                    <a:pt x="4765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65035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86" y="6626"/>
                  </a:cubicBezTo>
                  <a:cubicBezTo>
                    <a:pt x="205" y="7351"/>
                    <a:pt x="391" y="7928"/>
                    <a:pt x="652" y="8375"/>
                  </a:cubicBezTo>
                  <a:cubicBezTo>
                    <a:pt x="1493" y="9852"/>
                    <a:pt x="3202" y="9960"/>
                    <a:pt x="3685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70897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881125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1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939750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75" y="1"/>
                    <a:pt x="0" y="57"/>
                    <a:pt x="0" y="150"/>
                  </a:cubicBezTo>
                  <a:cubicBezTo>
                    <a:pt x="0" y="243"/>
                    <a:pt x="75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1111900" y="2098400"/>
              <a:ext cx="190775" cy="249025"/>
            </a:xfrm>
            <a:custGeom>
              <a:avLst/>
              <a:gdLst/>
              <a:ahLst/>
              <a:cxnLst/>
              <a:rect l="l" t="t" r="r" b="b"/>
              <a:pathLst>
                <a:path w="7631" h="9961" extrusionOk="0">
                  <a:moveTo>
                    <a:pt x="2661" y="0"/>
                  </a:moveTo>
                  <a:lnTo>
                    <a:pt x="2661" y="1080"/>
                  </a:lnTo>
                  <a:cubicBezTo>
                    <a:pt x="2661" y="3518"/>
                    <a:pt x="0" y="3089"/>
                    <a:pt x="168" y="6626"/>
                  </a:cubicBezTo>
                  <a:cubicBezTo>
                    <a:pt x="205" y="7351"/>
                    <a:pt x="391" y="7928"/>
                    <a:pt x="633" y="8375"/>
                  </a:cubicBezTo>
                  <a:cubicBezTo>
                    <a:pt x="1474" y="9852"/>
                    <a:pt x="3197" y="9960"/>
                    <a:pt x="3684" y="9960"/>
                  </a:cubicBezTo>
                  <a:cubicBezTo>
                    <a:pt x="3768" y="9960"/>
                    <a:pt x="3815" y="9957"/>
                    <a:pt x="3815" y="9957"/>
                  </a:cubicBezTo>
                  <a:cubicBezTo>
                    <a:pt x="3815" y="9957"/>
                    <a:pt x="3859" y="9960"/>
                    <a:pt x="3936" y="9960"/>
                  </a:cubicBezTo>
                  <a:cubicBezTo>
                    <a:pt x="4551" y="9960"/>
                    <a:pt x="7314" y="9783"/>
                    <a:pt x="7463" y="6626"/>
                  </a:cubicBezTo>
                  <a:cubicBezTo>
                    <a:pt x="7630" y="3089"/>
                    <a:pt x="4988" y="3518"/>
                    <a:pt x="4988" y="1080"/>
                  </a:cubicBezTo>
                  <a:lnTo>
                    <a:pt x="498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1170525" y="2090475"/>
              <a:ext cx="74000" cy="7950"/>
            </a:xfrm>
            <a:custGeom>
              <a:avLst/>
              <a:gdLst/>
              <a:ahLst/>
              <a:cxnLst/>
              <a:rect l="l" t="t" r="r" b="b"/>
              <a:pathLst>
                <a:path w="2960" h="318" extrusionOk="0">
                  <a:moveTo>
                    <a:pt x="149" y="1"/>
                  </a:moveTo>
                  <a:cubicBezTo>
                    <a:pt x="56" y="1"/>
                    <a:pt x="0" y="57"/>
                    <a:pt x="0" y="150"/>
                  </a:cubicBezTo>
                  <a:cubicBezTo>
                    <a:pt x="0" y="243"/>
                    <a:pt x="56" y="317"/>
                    <a:pt x="149" y="317"/>
                  </a:cubicBezTo>
                  <a:lnTo>
                    <a:pt x="2792" y="317"/>
                  </a:lnTo>
                  <a:cubicBezTo>
                    <a:pt x="2885" y="317"/>
                    <a:pt x="2959" y="243"/>
                    <a:pt x="2959" y="150"/>
                  </a:cubicBezTo>
                  <a:cubicBezTo>
                    <a:pt x="2959" y="57"/>
                    <a:pt x="2885" y="1"/>
                    <a:pt x="2792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669425" y="1444225"/>
              <a:ext cx="196825" cy="211725"/>
            </a:xfrm>
            <a:custGeom>
              <a:avLst/>
              <a:gdLst/>
              <a:ahLst/>
              <a:cxnLst/>
              <a:rect l="l" t="t" r="r" b="b"/>
              <a:pathLst>
                <a:path w="7873" h="8469" extrusionOk="0">
                  <a:moveTo>
                    <a:pt x="2736" y="0"/>
                  </a:moveTo>
                  <a:lnTo>
                    <a:pt x="2736" y="2178"/>
                  </a:lnTo>
                  <a:cubicBezTo>
                    <a:pt x="2736" y="2866"/>
                    <a:pt x="763" y="6235"/>
                    <a:pt x="242" y="7184"/>
                  </a:cubicBezTo>
                  <a:cubicBezTo>
                    <a:pt x="19" y="7594"/>
                    <a:pt x="0" y="7891"/>
                    <a:pt x="130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58" y="8468"/>
                    <a:pt x="7873" y="8115"/>
                    <a:pt x="7351" y="7184"/>
                  </a:cubicBezTo>
                  <a:cubicBezTo>
                    <a:pt x="6830" y="6235"/>
                    <a:pt x="4858" y="2866"/>
                    <a:pt x="4858" y="2178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744800" y="1452125"/>
              <a:ext cx="6075" cy="49350"/>
            </a:xfrm>
            <a:custGeom>
              <a:avLst/>
              <a:gdLst/>
              <a:ahLst/>
              <a:cxnLst/>
              <a:rect l="l" t="t" r="r" b="b"/>
              <a:pathLst>
                <a:path w="243" h="1974" extrusionOk="0">
                  <a:moveTo>
                    <a:pt x="130" y="1"/>
                  </a:moveTo>
                  <a:cubicBezTo>
                    <a:pt x="56" y="1"/>
                    <a:pt x="0" y="57"/>
                    <a:pt x="0" y="112"/>
                  </a:cubicBezTo>
                  <a:lnTo>
                    <a:pt x="0" y="1843"/>
                  </a:lnTo>
                  <a:cubicBezTo>
                    <a:pt x="0" y="1918"/>
                    <a:pt x="56" y="1973"/>
                    <a:pt x="130" y="1973"/>
                  </a:cubicBezTo>
                  <a:cubicBezTo>
                    <a:pt x="186" y="1973"/>
                    <a:pt x="242" y="1918"/>
                    <a:pt x="242" y="1843"/>
                  </a:cubicBezTo>
                  <a:lnTo>
                    <a:pt x="242" y="112"/>
                  </a:lnTo>
                  <a:cubicBezTo>
                    <a:pt x="242" y="57"/>
                    <a:pt x="186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70432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53" y="1"/>
                  </a:moveTo>
                  <a:cubicBezTo>
                    <a:pt x="1330" y="1"/>
                    <a:pt x="903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1" y="2902"/>
                    <a:pt x="217" y="2905"/>
                    <a:pt x="235" y="2905"/>
                  </a:cubicBezTo>
                  <a:cubicBezTo>
                    <a:pt x="458" y="2905"/>
                    <a:pt x="885" y="2371"/>
                    <a:pt x="1247" y="1630"/>
                  </a:cubicBezTo>
                  <a:cubicBezTo>
                    <a:pt x="1638" y="829"/>
                    <a:pt x="1787" y="104"/>
                    <a:pt x="1601" y="11"/>
                  </a:cubicBezTo>
                  <a:cubicBezTo>
                    <a:pt x="1586" y="4"/>
                    <a:pt x="1570" y="1"/>
                    <a:pt x="1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73270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68" y="0"/>
                  </a:moveTo>
                  <a:cubicBezTo>
                    <a:pt x="75" y="0"/>
                    <a:pt x="0" y="74"/>
                    <a:pt x="0" y="168"/>
                  </a:cubicBezTo>
                  <a:cubicBezTo>
                    <a:pt x="0" y="261"/>
                    <a:pt x="75" y="335"/>
                    <a:pt x="168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91415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215" y="1"/>
                  </a:moveTo>
                  <a:lnTo>
                    <a:pt x="2215" y="1750"/>
                  </a:lnTo>
                  <a:cubicBezTo>
                    <a:pt x="2215" y="2308"/>
                    <a:pt x="615" y="5007"/>
                    <a:pt x="205" y="5770"/>
                  </a:cubicBezTo>
                  <a:cubicBezTo>
                    <a:pt x="19" y="6105"/>
                    <a:pt x="0" y="6347"/>
                    <a:pt x="112" y="6514"/>
                  </a:cubicBezTo>
                  <a:cubicBezTo>
                    <a:pt x="242" y="6719"/>
                    <a:pt x="522" y="6812"/>
                    <a:pt x="838" y="6812"/>
                  </a:cubicBezTo>
                  <a:lnTo>
                    <a:pt x="5286" y="6812"/>
                  </a:lnTo>
                  <a:cubicBezTo>
                    <a:pt x="5844" y="6812"/>
                    <a:pt x="6328" y="6533"/>
                    <a:pt x="5919" y="5770"/>
                  </a:cubicBezTo>
                  <a:cubicBezTo>
                    <a:pt x="5509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975100" y="1491675"/>
              <a:ext cx="4675" cy="40050"/>
            </a:xfrm>
            <a:custGeom>
              <a:avLst/>
              <a:gdLst/>
              <a:ahLst/>
              <a:cxnLst/>
              <a:rect l="l" t="t" r="r" b="b"/>
              <a:pathLst>
                <a:path w="187" h="1602" extrusionOk="0">
                  <a:moveTo>
                    <a:pt x="94" y="1"/>
                  </a:moveTo>
                  <a:cubicBezTo>
                    <a:pt x="38" y="1"/>
                    <a:pt x="0" y="56"/>
                    <a:pt x="0" y="112"/>
                  </a:cubicBezTo>
                  <a:lnTo>
                    <a:pt x="0" y="1508"/>
                  </a:lnTo>
                  <a:cubicBezTo>
                    <a:pt x="0" y="1564"/>
                    <a:pt x="38" y="1601"/>
                    <a:pt x="94" y="1601"/>
                  </a:cubicBezTo>
                  <a:cubicBezTo>
                    <a:pt x="149" y="1601"/>
                    <a:pt x="187" y="1564"/>
                    <a:pt x="187" y="1508"/>
                  </a:cubicBezTo>
                  <a:lnTo>
                    <a:pt x="187" y="112"/>
                  </a:lnTo>
                  <a:cubicBezTo>
                    <a:pt x="187" y="56"/>
                    <a:pt x="14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942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6" y="1"/>
                  </a:moveTo>
                  <a:cubicBezTo>
                    <a:pt x="1065" y="1"/>
                    <a:pt x="723" y="445"/>
                    <a:pt x="429" y="1051"/>
                  </a:cubicBezTo>
                  <a:cubicBezTo>
                    <a:pt x="112" y="1683"/>
                    <a:pt x="1" y="2260"/>
                    <a:pt x="150" y="2335"/>
                  </a:cubicBezTo>
                  <a:cubicBezTo>
                    <a:pt x="162" y="2343"/>
                    <a:pt x="177" y="2347"/>
                    <a:pt x="193" y="2347"/>
                  </a:cubicBezTo>
                  <a:cubicBezTo>
                    <a:pt x="365" y="2347"/>
                    <a:pt x="716" y="1907"/>
                    <a:pt x="1006" y="1311"/>
                  </a:cubicBezTo>
                  <a:cubicBezTo>
                    <a:pt x="1303" y="678"/>
                    <a:pt x="1434" y="101"/>
                    <a:pt x="1285" y="8"/>
                  </a:cubicBezTo>
                  <a:cubicBezTo>
                    <a:pt x="1273" y="3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965325" y="1481450"/>
              <a:ext cx="52150" cy="6525"/>
            </a:xfrm>
            <a:custGeom>
              <a:avLst/>
              <a:gdLst/>
              <a:ahLst/>
              <a:cxnLst/>
              <a:rect l="l" t="t" r="r" b="b"/>
              <a:pathLst>
                <a:path w="2086" h="261" extrusionOk="0">
                  <a:moveTo>
                    <a:pt x="131" y="0"/>
                  </a:moveTo>
                  <a:cubicBezTo>
                    <a:pt x="56" y="0"/>
                    <a:pt x="1" y="56"/>
                    <a:pt x="1" y="131"/>
                  </a:cubicBezTo>
                  <a:cubicBezTo>
                    <a:pt x="1" y="186"/>
                    <a:pt x="56" y="261"/>
                    <a:pt x="131" y="261"/>
                  </a:cubicBezTo>
                  <a:lnTo>
                    <a:pt x="1955" y="261"/>
                  </a:lnTo>
                  <a:cubicBezTo>
                    <a:pt x="2029" y="261"/>
                    <a:pt x="2085" y="186"/>
                    <a:pt x="2085" y="131"/>
                  </a:cubicBezTo>
                  <a:cubicBezTo>
                    <a:pt x="2085" y="56"/>
                    <a:pt x="2029" y="0"/>
                    <a:pt x="1955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118875" y="1444225"/>
              <a:ext cx="196350" cy="211725"/>
            </a:xfrm>
            <a:custGeom>
              <a:avLst/>
              <a:gdLst/>
              <a:ahLst/>
              <a:cxnLst/>
              <a:rect l="l" t="t" r="r" b="b"/>
              <a:pathLst>
                <a:path w="7854" h="8469" extrusionOk="0">
                  <a:moveTo>
                    <a:pt x="2717" y="0"/>
                  </a:moveTo>
                  <a:lnTo>
                    <a:pt x="2717" y="2178"/>
                  </a:lnTo>
                  <a:cubicBezTo>
                    <a:pt x="2717" y="2866"/>
                    <a:pt x="745" y="6235"/>
                    <a:pt x="224" y="7184"/>
                  </a:cubicBezTo>
                  <a:cubicBezTo>
                    <a:pt x="0" y="7594"/>
                    <a:pt x="0" y="7891"/>
                    <a:pt x="112" y="8096"/>
                  </a:cubicBezTo>
                  <a:cubicBezTo>
                    <a:pt x="279" y="8357"/>
                    <a:pt x="633" y="8468"/>
                    <a:pt x="1024" y="8468"/>
                  </a:cubicBezTo>
                  <a:lnTo>
                    <a:pt x="6551" y="8468"/>
                  </a:lnTo>
                  <a:cubicBezTo>
                    <a:pt x="7240" y="8468"/>
                    <a:pt x="7854" y="8115"/>
                    <a:pt x="7333" y="7184"/>
                  </a:cubicBezTo>
                  <a:cubicBezTo>
                    <a:pt x="6830" y="6235"/>
                    <a:pt x="4839" y="2866"/>
                    <a:pt x="4839" y="2178"/>
                  </a:cubicBezTo>
                  <a:lnTo>
                    <a:pt x="4839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193775" y="1452125"/>
              <a:ext cx="6550" cy="49350"/>
            </a:xfrm>
            <a:custGeom>
              <a:avLst/>
              <a:gdLst/>
              <a:ahLst/>
              <a:cxnLst/>
              <a:rect l="l" t="t" r="r" b="b"/>
              <a:pathLst>
                <a:path w="262" h="1974" extrusionOk="0">
                  <a:moveTo>
                    <a:pt x="131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843"/>
                  </a:lnTo>
                  <a:cubicBezTo>
                    <a:pt x="1" y="1918"/>
                    <a:pt x="56" y="1973"/>
                    <a:pt x="131" y="1973"/>
                  </a:cubicBezTo>
                  <a:cubicBezTo>
                    <a:pt x="205" y="1973"/>
                    <a:pt x="261" y="1918"/>
                    <a:pt x="261" y="1843"/>
                  </a:cubicBezTo>
                  <a:lnTo>
                    <a:pt x="261" y="112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153775" y="1530975"/>
              <a:ext cx="44675" cy="72650"/>
            </a:xfrm>
            <a:custGeom>
              <a:avLst/>
              <a:gdLst/>
              <a:ahLst/>
              <a:cxnLst/>
              <a:rect l="l" t="t" r="r" b="b"/>
              <a:pathLst>
                <a:path w="1787" h="2906" extrusionOk="0">
                  <a:moveTo>
                    <a:pt x="1538" y="1"/>
                  </a:moveTo>
                  <a:cubicBezTo>
                    <a:pt x="1328" y="1"/>
                    <a:pt x="885" y="551"/>
                    <a:pt x="540" y="1295"/>
                  </a:cubicBezTo>
                  <a:cubicBezTo>
                    <a:pt x="149" y="2076"/>
                    <a:pt x="0" y="2802"/>
                    <a:pt x="186" y="2895"/>
                  </a:cubicBezTo>
                  <a:cubicBezTo>
                    <a:pt x="200" y="2902"/>
                    <a:pt x="215" y="2905"/>
                    <a:pt x="232" y="2905"/>
                  </a:cubicBezTo>
                  <a:cubicBezTo>
                    <a:pt x="442" y="2905"/>
                    <a:pt x="883" y="2371"/>
                    <a:pt x="1228" y="1630"/>
                  </a:cubicBezTo>
                  <a:cubicBezTo>
                    <a:pt x="1619" y="829"/>
                    <a:pt x="1787" y="104"/>
                    <a:pt x="1582" y="11"/>
                  </a:cubicBezTo>
                  <a:cubicBezTo>
                    <a:pt x="1569" y="4"/>
                    <a:pt x="1554" y="1"/>
                    <a:pt x="1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82150" y="1438650"/>
              <a:ext cx="65150" cy="8400"/>
            </a:xfrm>
            <a:custGeom>
              <a:avLst/>
              <a:gdLst/>
              <a:ahLst/>
              <a:cxnLst/>
              <a:rect l="l" t="t" r="r" b="b"/>
              <a:pathLst>
                <a:path w="2606" h="336" extrusionOk="0">
                  <a:moveTo>
                    <a:pt x="149" y="0"/>
                  </a:moveTo>
                  <a:cubicBezTo>
                    <a:pt x="56" y="0"/>
                    <a:pt x="0" y="74"/>
                    <a:pt x="0" y="168"/>
                  </a:cubicBezTo>
                  <a:cubicBezTo>
                    <a:pt x="0" y="261"/>
                    <a:pt x="56" y="335"/>
                    <a:pt x="149" y="335"/>
                  </a:cubicBezTo>
                  <a:lnTo>
                    <a:pt x="2438" y="335"/>
                  </a:lnTo>
                  <a:cubicBezTo>
                    <a:pt x="2531" y="335"/>
                    <a:pt x="2606" y="261"/>
                    <a:pt x="2606" y="168"/>
                  </a:cubicBezTo>
                  <a:cubicBezTo>
                    <a:pt x="2606" y="74"/>
                    <a:pt x="2531" y="0"/>
                    <a:pt x="243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363600" y="1485625"/>
              <a:ext cx="158225" cy="170325"/>
            </a:xfrm>
            <a:custGeom>
              <a:avLst/>
              <a:gdLst/>
              <a:ahLst/>
              <a:cxnLst/>
              <a:rect l="l" t="t" r="r" b="b"/>
              <a:pathLst>
                <a:path w="6329" h="6813" extrusionOk="0">
                  <a:moveTo>
                    <a:pt x="2197" y="1"/>
                  </a:moveTo>
                  <a:lnTo>
                    <a:pt x="2197" y="1750"/>
                  </a:lnTo>
                  <a:cubicBezTo>
                    <a:pt x="2197" y="2308"/>
                    <a:pt x="615" y="5007"/>
                    <a:pt x="187" y="5770"/>
                  </a:cubicBezTo>
                  <a:cubicBezTo>
                    <a:pt x="0" y="6105"/>
                    <a:pt x="0" y="6347"/>
                    <a:pt x="94" y="6514"/>
                  </a:cubicBezTo>
                  <a:cubicBezTo>
                    <a:pt x="224" y="6719"/>
                    <a:pt x="522" y="6812"/>
                    <a:pt x="819" y="6812"/>
                  </a:cubicBezTo>
                  <a:lnTo>
                    <a:pt x="5267" y="6812"/>
                  </a:lnTo>
                  <a:cubicBezTo>
                    <a:pt x="5826" y="6812"/>
                    <a:pt x="6328" y="6533"/>
                    <a:pt x="5900" y="5770"/>
                  </a:cubicBezTo>
                  <a:cubicBezTo>
                    <a:pt x="5491" y="5007"/>
                    <a:pt x="3909" y="2308"/>
                    <a:pt x="3909" y="1750"/>
                  </a:cubicBezTo>
                  <a:lnTo>
                    <a:pt x="3909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424075" y="14916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3" y="1"/>
                  </a:moveTo>
                  <a:cubicBezTo>
                    <a:pt x="57" y="1"/>
                    <a:pt x="1" y="56"/>
                    <a:pt x="1" y="112"/>
                  </a:cubicBezTo>
                  <a:lnTo>
                    <a:pt x="1" y="1508"/>
                  </a:lnTo>
                  <a:cubicBezTo>
                    <a:pt x="1" y="1564"/>
                    <a:pt x="57" y="1601"/>
                    <a:pt x="113" y="1601"/>
                  </a:cubicBezTo>
                  <a:cubicBezTo>
                    <a:pt x="150" y="1601"/>
                    <a:pt x="206" y="1564"/>
                    <a:pt x="206" y="1508"/>
                  </a:cubicBezTo>
                  <a:lnTo>
                    <a:pt x="206" y="112"/>
                  </a:lnTo>
                  <a:cubicBezTo>
                    <a:pt x="206" y="56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391525" y="1555225"/>
              <a:ext cx="35850" cy="58675"/>
            </a:xfrm>
            <a:custGeom>
              <a:avLst/>
              <a:gdLst/>
              <a:ahLst/>
              <a:cxnLst/>
              <a:rect l="l" t="t" r="r" b="b"/>
              <a:pathLst>
                <a:path w="1434" h="2347" extrusionOk="0">
                  <a:moveTo>
                    <a:pt x="1249" y="1"/>
                  </a:moveTo>
                  <a:cubicBezTo>
                    <a:pt x="1081" y="1"/>
                    <a:pt x="724" y="445"/>
                    <a:pt x="447" y="1051"/>
                  </a:cubicBezTo>
                  <a:cubicBezTo>
                    <a:pt x="130" y="1683"/>
                    <a:pt x="0" y="2260"/>
                    <a:pt x="168" y="2335"/>
                  </a:cubicBezTo>
                  <a:cubicBezTo>
                    <a:pt x="180" y="2343"/>
                    <a:pt x="195" y="2347"/>
                    <a:pt x="211" y="2347"/>
                  </a:cubicBezTo>
                  <a:cubicBezTo>
                    <a:pt x="380" y="2347"/>
                    <a:pt x="716" y="1907"/>
                    <a:pt x="1005" y="1311"/>
                  </a:cubicBezTo>
                  <a:cubicBezTo>
                    <a:pt x="1322" y="678"/>
                    <a:pt x="1433" y="101"/>
                    <a:pt x="1284" y="8"/>
                  </a:cubicBezTo>
                  <a:cubicBezTo>
                    <a:pt x="1274" y="3"/>
                    <a:pt x="1262" y="1"/>
                    <a:pt x="1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414325" y="1481450"/>
              <a:ext cx="52600" cy="6525"/>
            </a:xfrm>
            <a:custGeom>
              <a:avLst/>
              <a:gdLst/>
              <a:ahLst/>
              <a:cxnLst/>
              <a:rect l="l" t="t" r="r" b="b"/>
              <a:pathLst>
                <a:path w="2104" h="261" extrusionOk="0">
                  <a:moveTo>
                    <a:pt x="130" y="0"/>
                  </a:moveTo>
                  <a:cubicBezTo>
                    <a:pt x="56" y="0"/>
                    <a:pt x="0" y="56"/>
                    <a:pt x="0" y="131"/>
                  </a:cubicBezTo>
                  <a:cubicBezTo>
                    <a:pt x="0" y="186"/>
                    <a:pt x="56" y="261"/>
                    <a:pt x="130" y="261"/>
                  </a:cubicBezTo>
                  <a:lnTo>
                    <a:pt x="1973" y="261"/>
                  </a:lnTo>
                  <a:cubicBezTo>
                    <a:pt x="2047" y="261"/>
                    <a:pt x="2103" y="186"/>
                    <a:pt x="2103" y="131"/>
                  </a:cubicBezTo>
                  <a:cubicBezTo>
                    <a:pt x="2103" y="56"/>
                    <a:pt x="2047" y="0"/>
                    <a:pt x="1973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875525" y="1141325"/>
              <a:ext cx="157300" cy="169850"/>
            </a:xfrm>
            <a:custGeom>
              <a:avLst/>
              <a:gdLst/>
              <a:ahLst/>
              <a:cxnLst/>
              <a:rect l="l" t="t" r="r" b="b"/>
              <a:pathLst>
                <a:path w="6292" h="6794" extrusionOk="0">
                  <a:moveTo>
                    <a:pt x="2178" y="1"/>
                  </a:moveTo>
                  <a:lnTo>
                    <a:pt x="2178" y="1750"/>
                  </a:lnTo>
                  <a:cubicBezTo>
                    <a:pt x="2178" y="2290"/>
                    <a:pt x="596" y="4988"/>
                    <a:pt x="187" y="5751"/>
                  </a:cubicBezTo>
                  <a:cubicBezTo>
                    <a:pt x="1" y="6086"/>
                    <a:pt x="1" y="6328"/>
                    <a:pt x="94" y="6496"/>
                  </a:cubicBezTo>
                  <a:cubicBezTo>
                    <a:pt x="224" y="6701"/>
                    <a:pt x="503" y="6794"/>
                    <a:pt x="820" y="6794"/>
                  </a:cubicBezTo>
                  <a:lnTo>
                    <a:pt x="5249" y="6794"/>
                  </a:lnTo>
                  <a:cubicBezTo>
                    <a:pt x="5807" y="6794"/>
                    <a:pt x="6291" y="6515"/>
                    <a:pt x="5882" y="5751"/>
                  </a:cubicBezTo>
                  <a:cubicBezTo>
                    <a:pt x="5472" y="4988"/>
                    <a:pt x="3890" y="2290"/>
                    <a:pt x="3890" y="1750"/>
                  </a:cubicBezTo>
                  <a:lnTo>
                    <a:pt x="3890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35550" y="1147375"/>
              <a:ext cx="5150" cy="40050"/>
            </a:xfrm>
            <a:custGeom>
              <a:avLst/>
              <a:gdLst/>
              <a:ahLst/>
              <a:cxnLst/>
              <a:rect l="l" t="t" r="r" b="b"/>
              <a:pathLst>
                <a:path w="206" h="1602" extrusionOk="0">
                  <a:moveTo>
                    <a:pt x="112" y="1"/>
                  </a:moveTo>
                  <a:cubicBezTo>
                    <a:pt x="56" y="1"/>
                    <a:pt x="1" y="57"/>
                    <a:pt x="1" y="112"/>
                  </a:cubicBezTo>
                  <a:lnTo>
                    <a:pt x="1" y="1490"/>
                  </a:lnTo>
                  <a:cubicBezTo>
                    <a:pt x="1" y="1545"/>
                    <a:pt x="56" y="1601"/>
                    <a:pt x="112" y="1601"/>
                  </a:cubicBezTo>
                  <a:cubicBezTo>
                    <a:pt x="168" y="1601"/>
                    <a:pt x="205" y="1545"/>
                    <a:pt x="205" y="1490"/>
                  </a:cubicBezTo>
                  <a:lnTo>
                    <a:pt x="205" y="112"/>
                  </a:lnTo>
                  <a:cubicBezTo>
                    <a:pt x="205" y="57"/>
                    <a:pt x="16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3450" y="1210925"/>
              <a:ext cx="35850" cy="58125"/>
            </a:xfrm>
            <a:custGeom>
              <a:avLst/>
              <a:gdLst/>
              <a:ahLst/>
              <a:cxnLst/>
              <a:rect l="l" t="t" r="r" b="b"/>
              <a:pathLst>
                <a:path w="1434" h="2325" extrusionOk="0">
                  <a:moveTo>
                    <a:pt x="1230" y="0"/>
                  </a:moveTo>
                  <a:cubicBezTo>
                    <a:pt x="1063" y="0"/>
                    <a:pt x="722" y="428"/>
                    <a:pt x="428" y="1032"/>
                  </a:cubicBezTo>
                  <a:cubicBezTo>
                    <a:pt x="131" y="1665"/>
                    <a:pt x="0" y="2242"/>
                    <a:pt x="149" y="2316"/>
                  </a:cubicBezTo>
                  <a:cubicBezTo>
                    <a:pt x="162" y="2322"/>
                    <a:pt x="175" y="2324"/>
                    <a:pt x="189" y="2324"/>
                  </a:cubicBezTo>
                  <a:cubicBezTo>
                    <a:pt x="371" y="2324"/>
                    <a:pt x="711" y="1896"/>
                    <a:pt x="987" y="1293"/>
                  </a:cubicBezTo>
                  <a:cubicBezTo>
                    <a:pt x="1303" y="660"/>
                    <a:pt x="1433" y="83"/>
                    <a:pt x="1266" y="8"/>
                  </a:cubicBezTo>
                  <a:cubicBezTo>
                    <a:pt x="1255" y="3"/>
                    <a:pt x="1243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926250" y="1137150"/>
              <a:ext cx="52125" cy="6075"/>
            </a:xfrm>
            <a:custGeom>
              <a:avLst/>
              <a:gdLst/>
              <a:ahLst/>
              <a:cxnLst/>
              <a:rect l="l" t="t" r="r" b="b"/>
              <a:pathLst>
                <a:path w="2085" h="243" extrusionOk="0">
                  <a:moveTo>
                    <a:pt x="131" y="0"/>
                  </a:moveTo>
                  <a:cubicBezTo>
                    <a:pt x="56" y="0"/>
                    <a:pt x="0" y="56"/>
                    <a:pt x="0" y="112"/>
                  </a:cubicBezTo>
                  <a:cubicBezTo>
                    <a:pt x="0" y="186"/>
                    <a:pt x="56" y="242"/>
                    <a:pt x="131" y="242"/>
                  </a:cubicBezTo>
                  <a:lnTo>
                    <a:pt x="1954" y="242"/>
                  </a:lnTo>
                  <a:cubicBezTo>
                    <a:pt x="2029" y="242"/>
                    <a:pt x="2085" y="186"/>
                    <a:pt x="2085" y="112"/>
                  </a:cubicBezTo>
                  <a:cubicBezTo>
                    <a:pt x="2085" y="56"/>
                    <a:pt x="2029" y="0"/>
                    <a:pt x="1954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189125" y="1099000"/>
              <a:ext cx="196375" cy="212175"/>
            </a:xfrm>
            <a:custGeom>
              <a:avLst/>
              <a:gdLst/>
              <a:ahLst/>
              <a:cxnLst/>
              <a:rect l="l" t="t" r="r" b="b"/>
              <a:pathLst>
                <a:path w="7855" h="8487" extrusionOk="0">
                  <a:moveTo>
                    <a:pt x="2736" y="0"/>
                  </a:moveTo>
                  <a:lnTo>
                    <a:pt x="2736" y="2196"/>
                  </a:lnTo>
                  <a:cubicBezTo>
                    <a:pt x="2736" y="2866"/>
                    <a:pt x="745" y="6235"/>
                    <a:pt x="242" y="7184"/>
                  </a:cubicBezTo>
                  <a:cubicBezTo>
                    <a:pt x="0" y="7612"/>
                    <a:pt x="0" y="7910"/>
                    <a:pt x="131" y="8114"/>
                  </a:cubicBezTo>
                  <a:cubicBezTo>
                    <a:pt x="280" y="8375"/>
                    <a:pt x="633" y="8487"/>
                    <a:pt x="1024" y="8487"/>
                  </a:cubicBezTo>
                  <a:lnTo>
                    <a:pt x="6551" y="8487"/>
                  </a:lnTo>
                  <a:cubicBezTo>
                    <a:pt x="7259" y="8487"/>
                    <a:pt x="7854" y="8133"/>
                    <a:pt x="7352" y="7184"/>
                  </a:cubicBezTo>
                  <a:cubicBezTo>
                    <a:pt x="6831" y="6235"/>
                    <a:pt x="4858" y="2866"/>
                    <a:pt x="4858" y="2196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64500" y="1106900"/>
              <a:ext cx="6075" cy="49800"/>
            </a:xfrm>
            <a:custGeom>
              <a:avLst/>
              <a:gdLst/>
              <a:ahLst/>
              <a:cxnLst/>
              <a:rect l="l" t="t" r="r" b="b"/>
              <a:pathLst>
                <a:path w="243" h="1992" extrusionOk="0">
                  <a:moveTo>
                    <a:pt x="131" y="1"/>
                  </a:moveTo>
                  <a:cubicBezTo>
                    <a:pt x="56" y="1"/>
                    <a:pt x="0" y="56"/>
                    <a:pt x="0" y="131"/>
                  </a:cubicBezTo>
                  <a:lnTo>
                    <a:pt x="0" y="1862"/>
                  </a:lnTo>
                  <a:cubicBezTo>
                    <a:pt x="0" y="1936"/>
                    <a:pt x="56" y="1992"/>
                    <a:pt x="131" y="1992"/>
                  </a:cubicBezTo>
                  <a:cubicBezTo>
                    <a:pt x="187" y="1992"/>
                    <a:pt x="242" y="1936"/>
                    <a:pt x="242" y="1862"/>
                  </a:cubicBezTo>
                  <a:lnTo>
                    <a:pt x="242" y="131"/>
                  </a:lnTo>
                  <a:cubicBezTo>
                    <a:pt x="242" y="56"/>
                    <a:pt x="187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24025" y="1186125"/>
              <a:ext cx="44675" cy="72725"/>
            </a:xfrm>
            <a:custGeom>
              <a:avLst/>
              <a:gdLst/>
              <a:ahLst/>
              <a:cxnLst/>
              <a:rect l="l" t="t" r="r" b="b"/>
              <a:pathLst>
                <a:path w="1787" h="2909" extrusionOk="0">
                  <a:moveTo>
                    <a:pt x="1530" y="0"/>
                  </a:moveTo>
                  <a:cubicBezTo>
                    <a:pt x="1319" y="0"/>
                    <a:pt x="898" y="546"/>
                    <a:pt x="540" y="1280"/>
                  </a:cubicBezTo>
                  <a:cubicBezTo>
                    <a:pt x="149" y="2080"/>
                    <a:pt x="0" y="2806"/>
                    <a:pt x="186" y="2899"/>
                  </a:cubicBezTo>
                  <a:cubicBezTo>
                    <a:pt x="201" y="2905"/>
                    <a:pt x="217" y="2909"/>
                    <a:pt x="234" y="2909"/>
                  </a:cubicBezTo>
                  <a:cubicBezTo>
                    <a:pt x="457" y="2909"/>
                    <a:pt x="884" y="2358"/>
                    <a:pt x="1247" y="1615"/>
                  </a:cubicBezTo>
                  <a:cubicBezTo>
                    <a:pt x="1638" y="814"/>
                    <a:pt x="1787" y="107"/>
                    <a:pt x="1582" y="14"/>
                  </a:cubicBezTo>
                  <a:cubicBezTo>
                    <a:pt x="1567" y="5"/>
                    <a:pt x="1549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52400" y="1093875"/>
              <a:ext cx="65175" cy="7925"/>
            </a:xfrm>
            <a:custGeom>
              <a:avLst/>
              <a:gdLst/>
              <a:ahLst/>
              <a:cxnLst/>
              <a:rect l="l" t="t" r="r" b="b"/>
              <a:pathLst>
                <a:path w="2607" h="317" extrusionOk="0">
                  <a:moveTo>
                    <a:pt x="168" y="0"/>
                  </a:moveTo>
                  <a:cubicBezTo>
                    <a:pt x="75" y="0"/>
                    <a:pt x="1" y="75"/>
                    <a:pt x="1" y="168"/>
                  </a:cubicBezTo>
                  <a:cubicBezTo>
                    <a:pt x="1" y="242"/>
                    <a:pt x="75" y="317"/>
                    <a:pt x="168" y="317"/>
                  </a:cubicBezTo>
                  <a:lnTo>
                    <a:pt x="2439" y="317"/>
                  </a:lnTo>
                  <a:cubicBezTo>
                    <a:pt x="2532" y="317"/>
                    <a:pt x="2606" y="242"/>
                    <a:pt x="2606" y="168"/>
                  </a:cubicBezTo>
                  <a:cubicBezTo>
                    <a:pt x="2606" y="75"/>
                    <a:pt x="2532" y="0"/>
                    <a:pt x="2439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050475" y="1160400"/>
              <a:ext cx="115400" cy="150775"/>
            </a:xfrm>
            <a:custGeom>
              <a:avLst/>
              <a:gdLst/>
              <a:ahLst/>
              <a:cxnLst/>
              <a:rect l="l" t="t" r="r" b="b"/>
              <a:pathLst>
                <a:path w="4616" h="6031" extrusionOk="0">
                  <a:moveTo>
                    <a:pt x="1489" y="1"/>
                  </a:moveTo>
                  <a:lnTo>
                    <a:pt x="1489" y="1564"/>
                  </a:lnTo>
                  <a:cubicBezTo>
                    <a:pt x="615" y="1899"/>
                    <a:pt x="0" y="2737"/>
                    <a:pt x="0" y="3723"/>
                  </a:cubicBezTo>
                  <a:cubicBezTo>
                    <a:pt x="0" y="4319"/>
                    <a:pt x="242" y="4877"/>
                    <a:pt x="615" y="5286"/>
                  </a:cubicBezTo>
                  <a:cubicBezTo>
                    <a:pt x="1043" y="5733"/>
                    <a:pt x="1638" y="6031"/>
                    <a:pt x="2308" y="6031"/>
                  </a:cubicBezTo>
                  <a:cubicBezTo>
                    <a:pt x="3592" y="6031"/>
                    <a:pt x="4616" y="4988"/>
                    <a:pt x="4616" y="3723"/>
                  </a:cubicBezTo>
                  <a:cubicBezTo>
                    <a:pt x="4616" y="2718"/>
                    <a:pt x="3983" y="1862"/>
                    <a:pt x="3071" y="1546"/>
                  </a:cubicBezTo>
                  <a:lnTo>
                    <a:pt x="3071" y="1304"/>
                  </a:lnTo>
                  <a:lnTo>
                    <a:pt x="3071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064425" y="1211125"/>
              <a:ext cx="27475" cy="29975"/>
            </a:xfrm>
            <a:custGeom>
              <a:avLst/>
              <a:gdLst/>
              <a:ahLst/>
              <a:cxnLst/>
              <a:rect l="l" t="t" r="r" b="b"/>
              <a:pathLst>
                <a:path w="1099" h="1199" extrusionOk="0">
                  <a:moveTo>
                    <a:pt x="790" y="1"/>
                  </a:moveTo>
                  <a:cubicBezTo>
                    <a:pt x="610" y="1"/>
                    <a:pt x="383" y="145"/>
                    <a:pt x="224" y="391"/>
                  </a:cubicBezTo>
                  <a:cubicBezTo>
                    <a:pt x="19" y="689"/>
                    <a:pt x="1" y="1043"/>
                    <a:pt x="187" y="1154"/>
                  </a:cubicBezTo>
                  <a:cubicBezTo>
                    <a:pt x="230" y="1185"/>
                    <a:pt x="281" y="1199"/>
                    <a:pt x="336" y="1199"/>
                  </a:cubicBezTo>
                  <a:cubicBezTo>
                    <a:pt x="514" y="1199"/>
                    <a:pt x="733" y="1047"/>
                    <a:pt x="875" y="819"/>
                  </a:cubicBezTo>
                  <a:cubicBezTo>
                    <a:pt x="1080" y="503"/>
                    <a:pt x="1099" y="149"/>
                    <a:pt x="931" y="38"/>
                  </a:cubicBezTo>
                  <a:cubicBezTo>
                    <a:pt x="890" y="13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083975" y="1156675"/>
              <a:ext cx="48875" cy="6075"/>
            </a:xfrm>
            <a:custGeom>
              <a:avLst/>
              <a:gdLst/>
              <a:ahLst/>
              <a:cxnLst/>
              <a:rect l="l" t="t" r="r" b="b"/>
              <a:pathLst>
                <a:path w="1955" h="243" extrusionOk="0">
                  <a:moveTo>
                    <a:pt x="112" y="1"/>
                  </a:moveTo>
                  <a:cubicBezTo>
                    <a:pt x="56" y="1"/>
                    <a:pt x="0" y="57"/>
                    <a:pt x="0" y="113"/>
                  </a:cubicBezTo>
                  <a:cubicBezTo>
                    <a:pt x="0" y="187"/>
                    <a:pt x="56" y="243"/>
                    <a:pt x="112" y="243"/>
                  </a:cubicBezTo>
                  <a:lnTo>
                    <a:pt x="1824" y="243"/>
                  </a:lnTo>
                  <a:cubicBezTo>
                    <a:pt x="1899" y="243"/>
                    <a:pt x="1955" y="187"/>
                    <a:pt x="1955" y="113"/>
                  </a:cubicBezTo>
                  <a:cubicBezTo>
                    <a:pt x="1955" y="57"/>
                    <a:pt x="1899" y="1"/>
                    <a:pt x="1824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68850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2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2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9" y="8711"/>
                    <a:pt x="168" y="9436"/>
                  </a:cubicBezTo>
                  <a:cubicBezTo>
                    <a:pt x="131" y="9511"/>
                    <a:pt x="93" y="9585"/>
                    <a:pt x="75" y="9641"/>
                  </a:cubicBezTo>
                  <a:cubicBezTo>
                    <a:pt x="0" y="9864"/>
                    <a:pt x="19" y="10013"/>
                    <a:pt x="75" y="10144"/>
                  </a:cubicBezTo>
                  <a:lnTo>
                    <a:pt x="93" y="10144"/>
                  </a:lnTo>
                  <a:cubicBezTo>
                    <a:pt x="205" y="10330"/>
                    <a:pt x="484" y="10423"/>
                    <a:pt x="763" y="10423"/>
                  </a:cubicBezTo>
                  <a:lnTo>
                    <a:pt x="4969" y="10423"/>
                  </a:lnTo>
                  <a:cubicBezTo>
                    <a:pt x="5509" y="10423"/>
                    <a:pt x="5956" y="10144"/>
                    <a:pt x="5565" y="9436"/>
                  </a:cubicBezTo>
                  <a:cubicBezTo>
                    <a:pt x="5174" y="8711"/>
                    <a:pt x="3667" y="6161"/>
                    <a:pt x="3667" y="5640"/>
                  </a:cubicBezTo>
                  <a:lnTo>
                    <a:pt x="3667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74665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4" y="0"/>
                  </a:moveTo>
                  <a:cubicBezTo>
                    <a:pt x="38" y="0"/>
                    <a:pt x="1" y="38"/>
                    <a:pt x="1" y="94"/>
                  </a:cubicBezTo>
                  <a:lnTo>
                    <a:pt x="1" y="4709"/>
                  </a:lnTo>
                  <a:cubicBezTo>
                    <a:pt x="1" y="4765"/>
                    <a:pt x="38" y="4802"/>
                    <a:pt x="94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405950" y="1052925"/>
              <a:ext cx="148900" cy="260575"/>
            </a:xfrm>
            <a:custGeom>
              <a:avLst/>
              <a:gdLst/>
              <a:ahLst/>
              <a:cxnLst/>
              <a:rect l="l" t="t" r="r" b="b"/>
              <a:pathLst>
                <a:path w="5956" h="10423" extrusionOk="0">
                  <a:moveTo>
                    <a:pt x="1991" y="1"/>
                  </a:moveTo>
                  <a:cubicBezTo>
                    <a:pt x="1954" y="1"/>
                    <a:pt x="1917" y="57"/>
                    <a:pt x="1917" y="94"/>
                  </a:cubicBezTo>
                  <a:lnTo>
                    <a:pt x="1917" y="168"/>
                  </a:lnTo>
                  <a:cubicBezTo>
                    <a:pt x="1917" y="224"/>
                    <a:pt x="1954" y="261"/>
                    <a:pt x="1991" y="261"/>
                  </a:cubicBezTo>
                  <a:lnTo>
                    <a:pt x="2066" y="261"/>
                  </a:lnTo>
                  <a:lnTo>
                    <a:pt x="2066" y="5640"/>
                  </a:lnTo>
                  <a:cubicBezTo>
                    <a:pt x="2066" y="6161"/>
                    <a:pt x="558" y="8711"/>
                    <a:pt x="168" y="9436"/>
                  </a:cubicBezTo>
                  <a:cubicBezTo>
                    <a:pt x="130" y="9511"/>
                    <a:pt x="93" y="9585"/>
                    <a:pt x="75" y="9641"/>
                  </a:cubicBezTo>
                  <a:cubicBezTo>
                    <a:pt x="0" y="9864"/>
                    <a:pt x="0" y="10013"/>
                    <a:pt x="75" y="10144"/>
                  </a:cubicBezTo>
                  <a:cubicBezTo>
                    <a:pt x="205" y="10330"/>
                    <a:pt x="465" y="10423"/>
                    <a:pt x="763" y="10423"/>
                  </a:cubicBezTo>
                  <a:lnTo>
                    <a:pt x="4969" y="10423"/>
                  </a:lnTo>
                  <a:cubicBezTo>
                    <a:pt x="5490" y="10423"/>
                    <a:pt x="5956" y="10144"/>
                    <a:pt x="5565" y="9436"/>
                  </a:cubicBezTo>
                  <a:cubicBezTo>
                    <a:pt x="5174" y="8711"/>
                    <a:pt x="3666" y="6161"/>
                    <a:pt x="3666" y="5640"/>
                  </a:cubicBezTo>
                  <a:lnTo>
                    <a:pt x="3666" y="261"/>
                  </a:lnTo>
                  <a:lnTo>
                    <a:pt x="3797" y="261"/>
                  </a:lnTo>
                  <a:cubicBezTo>
                    <a:pt x="3853" y="261"/>
                    <a:pt x="3890" y="224"/>
                    <a:pt x="3890" y="168"/>
                  </a:cubicBezTo>
                  <a:lnTo>
                    <a:pt x="3890" y="94"/>
                  </a:lnTo>
                  <a:cubicBezTo>
                    <a:pt x="3890" y="57"/>
                    <a:pt x="3853" y="1"/>
                    <a:pt x="3797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464100" y="1066425"/>
              <a:ext cx="4675" cy="120075"/>
            </a:xfrm>
            <a:custGeom>
              <a:avLst/>
              <a:gdLst/>
              <a:ahLst/>
              <a:cxnLst/>
              <a:rect l="l" t="t" r="r" b="b"/>
              <a:pathLst>
                <a:path w="187" h="4803" extrusionOk="0">
                  <a:moveTo>
                    <a:pt x="93" y="0"/>
                  </a:moveTo>
                  <a:cubicBezTo>
                    <a:pt x="38" y="0"/>
                    <a:pt x="0" y="38"/>
                    <a:pt x="0" y="94"/>
                  </a:cubicBezTo>
                  <a:lnTo>
                    <a:pt x="0" y="4709"/>
                  </a:lnTo>
                  <a:cubicBezTo>
                    <a:pt x="0" y="4765"/>
                    <a:pt x="38" y="4802"/>
                    <a:pt x="93" y="4802"/>
                  </a:cubicBezTo>
                  <a:cubicBezTo>
                    <a:pt x="149" y="4802"/>
                    <a:pt x="187" y="4765"/>
                    <a:pt x="187" y="4709"/>
                  </a:cubicBezTo>
                  <a:lnTo>
                    <a:pt x="187" y="94"/>
                  </a:lnTo>
                  <a:cubicBezTo>
                    <a:pt x="187" y="38"/>
                    <a:pt x="14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892275" y="1773175"/>
              <a:ext cx="37250" cy="199150"/>
            </a:xfrm>
            <a:custGeom>
              <a:avLst/>
              <a:gdLst/>
              <a:ahLst/>
              <a:cxnLst/>
              <a:rect l="l" t="t" r="r" b="b"/>
              <a:pathLst>
                <a:path w="1490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55" y="7966"/>
                    <a:pt x="1490" y="7631"/>
                    <a:pt x="1490" y="7221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896925" y="1783875"/>
              <a:ext cx="7025" cy="87950"/>
            </a:xfrm>
            <a:custGeom>
              <a:avLst/>
              <a:gdLst/>
              <a:ahLst/>
              <a:cxnLst/>
              <a:rect l="l" t="t" r="r" b="b"/>
              <a:pathLst>
                <a:path w="281" h="3518" extrusionOk="0">
                  <a:moveTo>
                    <a:pt x="131" y="0"/>
                  </a:moveTo>
                  <a:cubicBezTo>
                    <a:pt x="57" y="0"/>
                    <a:pt x="1" y="56"/>
                    <a:pt x="1" y="130"/>
                  </a:cubicBezTo>
                  <a:lnTo>
                    <a:pt x="1" y="3369"/>
                  </a:lnTo>
                  <a:cubicBezTo>
                    <a:pt x="1" y="3443"/>
                    <a:pt x="57" y="3518"/>
                    <a:pt x="131" y="3518"/>
                  </a:cubicBezTo>
                  <a:cubicBezTo>
                    <a:pt x="206" y="3518"/>
                    <a:pt x="280" y="3443"/>
                    <a:pt x="280" y="3369"/>
                  </a:cubicBezTo>
                  <a:lnTo>
                    <a:pt x="280" y="130"/>
                  </a:lnTo>
                  <a:cubicBezTo>
                    <a:pt x="280" y="56"/>
                    <a:pt x="20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888100" y="1769450"/>
              <a:ext cx="45625" cy="5125"/>
            </a:xfrm>
            <a:custGeom>
              <a:avLst/>
              <a:gdLst/>
              <a:ahLst/>
              <a:cxnLst/>
              <a:rect l="l" t="t" r="r" b="b"/>
              <a:pathLst>
                <a:path w="1825" h="205" extrusionOk="0">
                  <a:moveTo>
                    <a:pt x="112" y="0"/>
                  </a:moveTo>
                  <a:cubicBezTo>
                    <a:pt x="37" y="0"/>
                    <a:pt x="0" y="38"/>
                    <a:pt x="0" y="112"/>
                  </a:cubicBezTo>
                  <a:cubicBezTo>
                    <a:pt x="0" y="168"/>
                    <a:pt x="37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24" y="168"/>
                    <a:pt x="1824" y="112"/>
                  </a:cubicBezTo>
                  <a:cubicBezTo>
                    <a:pt x="1824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821550" y="1773175"/>
              <a:ext cx="37725" cy="199150"/>
            </a:xfrm>
            <a:custGeom>
              <a:avLst/>
              <a:gdLst/>
              <a:ahLst/>
              <a:cxnLst/>
              <a:rect l="l" t="t" r="r" b="b"/>
              <a:pathLst>
                <a:path w="1509" h="7966" extrusionOk="0">
                  <a:moveTo>
                    <a:pt x="1" y="0"/>
                  </a:moveTo>
                  <a:lnTo>
                    <a:pt x="1" y="7221"/>
                  </a:lnTo>
                  <a:cubicBezTo>
                    <a:pt x="1" y="7631"/>
                    <a:pt x="336" y="7966"/>
                    <a:pt x="745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817375" y="1769450"/>
              <a:ext cx="46075" cy="5125"/>
            </a:xfrm>
            <a:custGeom>
              <a:avLst/>
              <a:gdLst/>
              <a:ahLst/>
              <a:cxnLst/>
              <a:rect l="l" t="t" r="r" b="b"/>
              <a:pathLst>
                <a:path w="1843" h="205" extrusionOk="0">
                  <a:moveTo>
                    <a:pt x="112" y="0"/>
                  </a:moveTo>
                  <a:cubicBezTo>
                    <a:pt x="56" y="0"/>
                    <a:pt x="0" y="38"/>
                    <a:pt x="0" y="112"/>
                  </a:cubicBezTo>
                  <a:cubicBezTo>
                    <a:pt x="0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825275" y="1783875"/>
              <a:ext cx="9800" cy="87950"/>
            </a:xfrm>
            <a:custGeom>
              <a:avLst/>
              <a:gdLst/>
              <a:ahLst/>
              <a:cxnLst/>
              <a:rect l="l" t="t" r="r" b="b"/>
              <a:pathLst>
                <a:path w="392" h="3518" extrusionOk="0">
                  <a:moveTo>
                    <a:pt x="206" y="0"/>
                  </a:moveTo>
                  <a:cubicBezTo>
                    <a:pt x="94" y="0"/>
                    <a:pt x="1" y="75"/>
                    <a:pt x="1" y="186"/>
                  </a:cubicBezTo>
                  <a:lnTo>
                    <a:pt x="1" y="3313"/>
                  </a:lnTo>
                  <a:cubicBezTo>
                    <a:pt x="1" y="3425"/>
                    <a:pt x="94" y="3518"/>
                    <a:pt x="206" y="3518"/>
                  </a:cubicBezTo>
                  <a:cubicBezTo>
                    <a:pt x="299" y="3518"/>
                    <a:pt x="392" y="3425"/>
                    <a:pt x="392" y="3313"/>
                  </a:cubicBezTo>
                  <a:lnTo>
                    <a:pt x="392" y="186"/>
                  </a:lnTo>
                  <a:cubicBezTo>
                    <a:pt x="392" y="75"/>
                    <a:pt x="299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750850" y="1773175"/>
              <a:ext cx="37700" cy="199150"/>
            </a:xfrm>
            <a:custGeom>
              <a:avLst/>
              <a:gdLst/>
              <a:ahLst/>
              <a:cxnLst/>
              <a:rect l="l" t="t" r="r" b="b"/>
              <a:pathLst>
                <a:path w="1508" h="7966" extrusionOk="0">
                  <a:moveTo>
                    <a:pt x="0" y="0"/>
                  </a:moveTo>
                  <a:lnTo>
                    <a:pt x="0" y="7221"/>
                  </a:lnTo>
                  <a:cubicBezTo>
                    <a:pt x="0" y="7631"/>
                    <a:pt x="335" y="7966"/>
                    <a:pt x="763" y="7966"/>
                  </a:cubicBezTo>
                  <a:cubicBezTo>
                    <a:pt x="1173" y="7966"/>
                    <a:pt x="1508" y="7631"/>
                    <a:pt x="1508" y="7221"/>
                  </a:cubicBezTo>
                  <a:lnTo>
                    <a:pt x="1508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755500" y="1783875"/>
              <a:ext cx="7000" cy="87950"/>
            </a:xfrm>
            <a:custGeom>
              <a:avLst/>
              <a:gdLst/>
              <a:ahLst/>
              <a:cxnLst/>
              <a:rect l="l" t="t" r="r" b="b"/>
              <a:pathLst>
                <a:path w="280" h="3518" extrusionOk="0">
                  <a:moveTo>
                    <a:pt x="149" y="0"/>
                  </a:moveTo>
                  <a:cubicBezTo>
                    <a:pt x="75" y="0"/>
                    <a:pt x="0" y="56"/>
                    <a:pt x="0" y="130"/>
                  </a:cubicBezTo>
                  <a:lnTo>
                    <a:pt x="0" y="3369"/>
                  </a:lnTo>
                  <a:cubicBezTo>
                    <a:pt x="0" y="3443"/>
                    <a:pt x="75" y="3518"/>
                    <a:pt x="149" y="3518"/>
                  </a:cubicBezTo>
                  <a:cubicBezTo>
                    <a:pt x="224" y="3518"/>
                    <a:pt x="279" y="3443"/>
                    <a:pt x="279" y="3369"/>
                  </a:cubicBezTo>
                  <a:lnTo>
                    <a:pt x="279" y="130"/>
                  </a:lnTo>
                  <a:cubicBezTo>
                    <a:pt x="279" y="56"/>
                    <a:pt x="22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746650" y="1769450"/>
              <a:ext cx="46100" cy="5125"/>
            </a:xfrm>
            <a:custGeom>
              <a:avLst/>
              <a:gdLst/>
              <a:ahLst/>
              <a:cxnLst/>
              <a:rect l="l" t="t" r="r" b="b"/>
              <a:pathLst>
                <a:path w="1844" h="205" extrusionOk="0">
                  <a:moveTo>
                    <a:pt x="112" y="0"/>
                  </a:moveTo>
                  <a:cubicBezTo>
                    <a:pt x="56" y="0"/>
                    <a:pt x="1" y="38"/>
                    <a:pt x="1" y="112"/>
                  </a:cubicBezTo>
                  <a:cubicBezTo>
                    <a:pt x="1" y="168"/>
                    <a:pt x="56" y="205"/>
                    <a:pt x="112" y="205"/>
                  </a:cubicBezTo>
                  <a:lnTo>
                    <a:pt x="1731" y="205"/>
                  </a:lnTo>
                  <a:cubicBezTo>
                    <a:pt x="1787" y="205"/>
                    <a:pt x="1843" y="168"/>
                    <a:pt x="1843" y="112"/>
                  </a:cubicBezTo>
                  <a:cubicBezTo>
                    <a:pt x="1843" y="38"/>
                    <a:pt x="1787" y="0"/>
                    <a:pt x="1731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704325" y="1978825"/>
              <a:ext cx="272200" cy="24200"/>
            </a:xfrm>
            <a:custGeom>
              <a:avLst/>
              <a:gdLst/>
              <a:ahLst/>
              <a:cxnLst/>
              <a:rect l="l" t="t" r="r" b="b"/>
              <a:pathLst>
                <a:path w="10888" h="968" extrusionOk="0">
                  <a:moveTo>
                    <a:pt x="0" y="0"/>
                  </a:moveTo>
                  <a:lnTo>
                    <a:pt x="0" y="968"/>
                  </a:lnTo>
                  <a:lnTo>
                    <a:pt x="10887" y="968"/>
                  </a:lnTo>
                  <a:lnTo>
                    <a:pt x="10887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721525" y="1785725"/>
              <a:ext cx="10725" cy="196375"/>
            </a:xfrm>
            <a:custGeom>
              <a:avLst/>
              <a:gdLst/>
              <a:ahLst/>
              <a:cxnLst/>
              <a:rect l="l" t="t" r="r" b="b"/>
              <a:pathLst>
                <a:path w="429" h="7855" extrusionOk="0">
                  <a:moveTo>
                    <a:pt x="1" y="1"/>
                  </a:moveTo>
                  <a:lnTo>
                    <a:pt x="1" y="7854"/>
                  </a:lnTo>
                  <a:lnTo>
                    <a:pt x="429" y="785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948125" y="1785725"/>
              <a:ext cx="11175" cy="196375"/>
            </a:xfrm>
            <a:custGeom>
              <a:avLst/>
              <a:gdLst/>
              <a:ahLst/>
              <a:cxnLst/>
              <a:rect l="l" t="t" r="r" b="b"/>
              <a:pathLst>
                <a:path w="447" h="7855" extrusionOk="0">
                  <a:moveTo>
                    <a:pt x="0" y="1"/>
                  </a:moveTo>
                  <a:lnTo>
                    <a:pt x="0" y="7854"/>
                  </a:lnTo>
                  <a:lnTo>
                    <a:pt x="447" y="785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727100" y="1785725"/>
              <a:ext cx="226625" cy="10725"/>
            </a:xfrm>
            <a:custGeom>
              <a:avLst/>
              <a:gdLst/>
              <a:ahLst/>
              <a:cxnLst/>
              <a:rect l="l" t="t" r="r" b="b"/>
              <a:pathLst>
                <a:path w="9065" h="429" extrusionOk="0">
                  <a:moveTo>
                    <a:pt x="1" y="1"/>
                  </a:moveTo>
                  <a:lnTo>
                    <a:pt x="1" y="429"/>
                  </a:lnTo>
                  <a:lnTo>
                    <a:pt x="9064" y="429"/>
                  </a:lnTo>
                  <a:lnTo>
                    <a:pt x="9064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43"/>
          <p:cNvGrpSpPr/>
          <p:nvPr/>
        </p:nvGrpSpPr>
        <p:grpSpPr>
          <a:xfrm>
            <a:off x="-518185" y="3959348"/>
            <a:ext cx="3840765" cy="2485511"/>
            <a:chOff x="2718475" y="1625200"/>
            <a:chExt cx="1603325" cy="1037575"/>
          </a:xfrm>
        </p:grpSpPr>
        <p:sp>
          <p:nvSpPr>
            <p:cNvPr id="1825" name="Google Shape;1825;p43"/>
            <p:cNvSpPr/>
            <p:nvPr/>
          </p:nvSpPr>
          <p:spPr>
            <a:xfrm>
              <a:off x="4092400" y="1813650"/>
              <a:ext cx="150325" cy="195900"/>
            </a:xfrm>
            <a:custGeom>
              <a:avLst/>
              <a:gdLst/>
              <a:ahLst/>
              <a:cxnLst/>
              <a:rect l="l" t="t" r="r" b="b"/>
              <a:pathLst>
                <a:path w="6013" h="7836" extrusionOk="0">
                  <a:moveTo>
                    <a:pt x="1918" y="0"/>
                  </a:moveTo>
                  <a:lnTo>
                    <a:pt x="1918" y="2029"/>
                  </a:lnTo>
                  <a:cubicBezTo>
                    <a:pt x="801" y="2457"/>
                    <a:pt x="1" y="3555"/>
                    <a:pt x="1" y="4820"/>
                  </a:cubicBezTo>
                  <a:cubicBezTo>
                    <a:pt x="1" y="5621"/>
                    <a:pt x="299" y="6328"/>
                    <a:pt x="801" y="6868"/>
                  </a:cubicBezTo>
                  <a:cubicBezTo>
                    <a:pt x="1341" y="7463"/>
                    <a:pt x="2122" y="7835"/>
                    <a:pt x="2997" y="7835"/>
                  </a:cubicBezTo>
                  <a:cubicBezTo>
                    <a:pt x="4653" y="7835"/>
                    <a:pt x="6012" y="6495"/>
                    <a:pt x="6012" y="4820"/>
                  </a:cubicBezTo>
                  <a:cubicBezTo>
                    <a:pt x="6012" y="3518"/>
                    <a:pt x="5156" y="2401"/>
                    <a:pt x="4002" y="1992"/>
                  </a:cubicBezTo>
                  <a:lnTo>
                    <a:pt x="4002" y="1675"/>
                  </a:lnTo>
                  <a:lnTo>
                    <a:pt x="400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3888625" y="1788525"/>
              <a:ext cx="205200" cy="221025"/>
            </a:xfrm>
            <a:custGeom>
              <a:avLst/>
              <a:gdLst/>
              <a:ahLst/>
              <a:cxnLst/>
              <a:rect l="l" t="t" r="r" b="b"/>
              <a:pathLst>
                <a:path w="8208" h="8841" extrusionOk="0">
                  <a:moveTo>
                    <a:pt x="2848" y="0"/>
                  </a:moveTo>
                  <a:lnTo>
                    <a:pt x="2848" y="2271"/>
                  </a:lnTo>
                  <a:cubicBezTo>
                    <a:pt x="2848" y="2997"/>
                    <a:pt x="800" y="6495"/>
                    <a:pt x="261" y="7482"/>
                  </a:cubicBezTo>
                  <a:cubicBezTo>
                    <a:pt x="19" y="7928"/>
                    <a:pt x="0" y="8245"/>
                    <a:pt x="131" y="8450"/>
                  </a:cubicBezTo>
                  <a:cubicBezTo>
                    <a:pt x="298" y="8729"/>
                    <a:pt x="670" y="8840"/>
                    <a:pt x="1080" y="8840"/>
                  </a:cubicBezTo>
                  <a:lnTo>
                    <a:pt x="6849" y="8840"/>
                  </a:lnTo>
                  <a:cubicBezTo>
                    <a:pt x="7575" y="8840"/>
                    <a:pt x="8208" y="8468"/>
                    <a:pt x="7668" y="7482"/>
                  </a:cubicBezTo>
                  <a:cubicBezTo>
                    <a:pt x="7128" y="6495"/>
                    <a:pt x="5062" y="2997"/>
                    <a:pt x="5062" y="2271"/>
                  </a:cubicBezTo>
                  <a:lnTo>
                    <a:pt x="506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3981200" y="1682450"/>
              <a:ext cx="188925" cy="300575"/>
            </a:xfrm>
            <a:custGeom>
              <a:avLst/>
              <a:gdLst/>
              <a:ahLst/>
              <a:cxnLst/>
              <a:rect l="l" t="t" r="r" b="b"/>
              <a:pathLst>
                <a:path w="7557" h="12023" extrusionOk="0">
                  <a:moveTo>
                    <a:pt x="3779" y="1973"/>
                  </a:moveTo>
                  <a:cubicBezTo>
                    <a:pt x="3779" y="2047"/>
                    <a:pt x="3779" y="2122"/>
                    <a:pt x="3779" y="2215"/>
                  </a:cubicBezTo>
                  <a:cubicBezTo>
                    <a:pt x="3779" y="3611"/>
                    <a:pt x="3388" y="3666"/>
                    <a:pt x="2644" y="3666"/>
                  </a:cubicBezTo>
                  <a:cubicBezTo>
                    <a:pt x="2160" y="3666"/>
                    <a:pt x="1899" y="3257"/>
                    <a:pt x="1899" y="2866"/>
                  </a:cubicBezTo>
                  <a:cubicBezTo>
                    <a:pt x="1899" y="2643"/>
                    <a:pt x="1974" y="2419"/>
                    <a:pt x="2141" y="2252"/>
                  </a:cubicBezTo>
                  <a:cubicBezTo>
                    <a:pt x="2346" y="2066"/>
                    <a:pt x="2644" y="1973"/>
                    <a:pt x="3016" y="1973"/>
                  </a:cubicBezTo>
                  <a:close/>
                  <a:moveTo>
                    <a:pt x="1918" y="0"/>
                  </a:moveTo>
                  <a:cubicBezTo>
                    <a:pt x="187" y="0"/>
                    <a:pt x="1" y="428"/>
                    <a:pt x="1" y="2140"/>
                  </a:cubicBezTo>
                  <a:lnTo>
                    <a:pt x="1" y="12023"/>
                  </a:lnTo>
                  <a:lnTo>
                    <a:pt x="205" y="12023"/>
                  </a:lnTo>
                  <a:lnTo>
                    <a:pt x="205" y="2140"/>
                  </a:lnTo>
                  <a:cubicBezTo>
                    <a:pt x="205" y="596"/>
                    <a:pt x="261" y="186"/>
                    <a:pt x="1918" y="186"/>
                  </a:cubicBezTo>
                  <a:cubicBezTo>
                    <a:pt x="3500" y="186"/>
                    <a:pt x="3742" y="651"/>
                    <a:pt x="3779" y="1768"/>
                  </a:cubicBezTo>
                  <a:lnTo>
                    <a:pt x="3016" y="1768"/>
                  </a:lnTo>
                  <a:cubicBezTo>
                    <a:pt x="2588" y="1768"/>
                    <a:pt x="2253" y="1880"/>
                    <a:pt x="2011" y="2122"/>
                  </a:cubicBezTo>
                  <a:cubicBezTo>
                    <a:pt x="1806" y="2308"/>
                    <a:pt x="1694" y="2587"/>
                    <a:pt x="1694" y="2866"/>
                  </a:cubicBezTo>
                  <a:cubicBezTo>
                    <a:pt x="1694" y="3518"/>
                    <a:pt x="2178" y="3871"/>
                    <a:pt x="2644" y="3871"/>
                  </a:cubicBezTo>
                  <a:cubicBezTo>
                    <a:pt x="3462" y="3871"/>
                    <a:pt x="3983" y="3759"/>
                    <a:pt x="3983" y="2215"/>
                  </a:cubicBezTo>
                  <a:cubicBezTo>
                    <a:pt x="3983" y="2122"/>
                    <a:pt x="3983" y="2047"/>
                    <a:pt x="3983" y="1973"/>
                  </a:cubicBezTo>
                  <a:lnTo>
                    <a:pt x="5621" y="1973"/>
                  </a:lnTo>
                  <a:cubicBezTo>
                    <a:pt x="7278" y="1973"/>
                    <a:pt x="7352" y="2364"/>
                    <a:pt x="7352" y="3908"/>
                  </a:cubicBezTo>
                  <a:lnTo>
                    <a:pt x="7352" y="12023"/>
                  </a:lnTo>
                  <a:lnTo>
                    <a:pt x="7557" y="12023"/>
                  </a:lnTo>
                  <a:lnTo>
                    <a:pt x="7557" y="3908"/>
                  </a:lnTo>
                  <a:cubicBezTo>
                    <a:pt x="7557" y="2196"/>
                    <a:pt x="7352" y="1768"/>
                    <a:pt x="5621" y="1768"/>
                  </a:cubicBezTo>
                  <a:lnTo>
                    <a:pt x="3965" y="1768"/>
                  </a:lnTo>
                  <a:cubicBezTo>
                    <a:pt x="3928" y="596"/>
                    <a:pt x="3667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3967250" y="1796425"/>
              <a:ext cx="6525" cy="51675"/>
            </a:xfrm>
            <a:custGeom>
              <a:avLst/>
              <a:gdLst/>
              <a:ahLst/>
              <a:cxnLst/>
              <a:rect l="l" t="t" r="r" b="b"/>
              <a:pathLst>
                <a:path w="261" h="2067" extrusionOk="0">
                  <a:moveTo>
                    <a:pt x="131" y="1"/>
                  </a:moveTo>
                  <a:cubicBezTo>
                    <a:pt x="56" y="1"/>
                    <a:pt x="0" y="57"/>
                    <a:pt x="0" y="131"/>
                  </a:cubicBezTo>
                  <a:lnTo>
                    <a:pt x="0" y="1936"/>
                  </a:lnTo>
                  <a:cubicBezTo>
                    <a:pt x="0" y="2011"/>
                    <a:pt x="56" y="2066"/>
                    <a:pt x="131" y="2066"/>
                  </a:cubicBezTo>
                  <a:cubicBezTo>
                    <a:pt x="205" y="2066"/>
                    <a:pt x="261" y="2011"/>
                    <a:pt x="261" y="1936"/>
                  </a:cubicBezTo>
                  <a:lnTo>
                    <a:pt x="261" y="131"/>
                  </a:lnTo>
                  <a:cubicBezTo>
                    <a:pt x="261" y="57"/>
                    <a:pt x="205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3924900" y="1879000"/>
              <a:ext cx="47025" cy="75875"/>
            </a:xfrm>
            <a:custGeom>
              <a:avLst/>
              <a:gdLst/>
              <a:ahLst/>
              <a:cxnLst/>
              <a:rect l="l" t="t" r="r" b="b"/>
              <a:pathLst>
                <a:path w="1881" h="3035" extrusionOk="0">
                  <a:moveTo>
                    <a:pt x="1630" y="1"/>
                  </a:moveTo>
                  <a:cubicBezTo>
                    <a:pt x="1405" y="1"/>
                    <a:pt x="959" y="571"/>
                    <a:pt x="578" y="1350"/>
                  </a:cubicBezTo>
                  <a:cubicBezTo>
                    <a:pt x="168" y="2169"/>
                    <a:pt x="1" y="2932"/>
                    <a:pt x="206" y="3025"/>
                  </a:cubicBezTo>
                  <a:cubicBezTo>
                    <a:pt x="220" y="3032"/>
                    <a:pt x="235" y="3035"/>
                    <a:pt x="252" y="3035"/>
                  </a:cubicBezTo>
                  <a:cubicBezTo>
                    <a:pt x="479" y="3035"/>
                    <a:pt x="940" y="2466"/>
                    <a:pt x="1304" y="1704"/>
                  </a:cubicBezTo>
                  <a:cubicBezTo>
                    <a:pt x="1713" y="867"/>
                    <a:pt x="1881" y="103"/>
                    <a:pt x="1676" y="10"/>
                  </a:cubicBezTo>
                  <a:cubicBezTo>
                    <a:pt x="1662" y="4"/>
                    <a:pt x="1646" y="1"/>
                    <a:pt x="1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3894200" y="1972775"/>
              <a:ext cx="187075" cy="28400"/>
            </a:xfrm>
            <a:custGeom>
              <a:avLst/>
              <a:gdLst/>
              <a:ahLst/>
              <a:cxnLst/>
              <a:rect l="l" t="t" r="r" b="b"/>
              <a:pathLst>
                <a:path w="7483" h="1136" extrusionOk="0">
                  <a:moveTo>
                    <a:pt x="1434" y="0"/>
                  </a:moveTo>
                  <a:cubicBezTo>
                    <a:pt x="1099" y="0"/>
                    <a:pt x="745" y="19"/>
                    <a:pt x="410" y="19"/>
                  </a:cubicBezTo>
                  <a:cubicBezTo>
                    <a:pt x="1" y="838"/>
                    <a:pt x="540" y="1135"/>
                    <a:pt x="1173" y="1135"/>
                  </a:cubicBezTo>
                  <a:lnTo>
                    <a:pt x="6291" y="1135"/>
                  </a:lnTo>
                  <a:cubicBezTo>
                    <a:pt x="6924" y="1135"/>
                    <a:pt x="7482" y="838"/>
                    <a:pt x="7054" y="0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3954675" y="1782925"/>
              <a:ext cx="67975" cy="8400"/>
            </a:xfrm>
            <a:custGeom>
              <a:avLst/>
              <a:gdLst/>
              <a:ahLst/>
              <a:cxnLst/>
              <a:rect l="l" t="t" r="r" b="b"/>
              <a:pathLst>
                <a:path w="2719" h="336" extrusionOk="0">
                  <a:moveTo>
                    <a:pt x="168" y="1"/>
                  </a:moveTo>
                  <a:cubicBezTo>
                    <a:pt x="75" y="1"/>
                    <a:pt x="1" y="75"/>
                    <a:pt x="1" y="168"/>
                  </a:cubicBezTo>
                  <a:cubicBezTo>
                    <a:pt x="1" y="262"/>
                    <a:pt x="75" y="336"/>
                    <a:pt x="168" y="336"/>
                  </a:cubicBezTo>
                  <a:lnTo>
                    <a:pt x="2551" y="336"/>
                  </a:lnTo>
                  <a:cubicBezTo>
                    <a:pt x="2644" y="336"/>
                    <a:pt x="2718" y="262"/>
                    <a:pt x="2718" y="168"/>
                  </a:cubicBezTo>
                  <a:cubicBezTo>
                    <a:pt x="2718" y="75"/>
                    <a:pt x="2644" y="1"/>
                    <a:pt x="255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4110550" y="1879425"/>
              <a:ext cx="35850" cy="39200"/>
            </a:xfrm>
            <a:custGeom>
              <a:avLst/>
              <a:gdLst/>
              <a:ahLst/>
              <a:cxnLst/>
              <a:rect l="l" t="t" r="r" b="b"/>
              <a:pathLst>
                <a:path w="1434" h="1568" extrusionOk="0">
                  <a:moveTo>
                    <a:pt x="1011" y="1"/>
                  </a:moveTo>
                  <a:cubicBezTo>
                    <a:pt x="782" y="1"/>
                    <a:pt x="497" y="192"/>
                    <a:pt x="280" y="496"/>
                  </a:cubicBezTo>
                  <a:cubicBezTo>
                    <a:pt x="19" y="905"/>
                    <a:pt x="1" y="1352"/>
                    <a:pt x="243" y="1519"/>
                  </a:cubicBezTo>
                  <a:cubicBezTo>
                    <a:pt x="292" y="1552"/>
                    <a:pt x="350" y="1568"/>
                    <a:pt x="414" y="1568"/>
                  </a:cubicBezTo>
                  <a:cubicBezTo>
                    <a:pt x="639" y="1568"/>
                    <a:pt x="933" y="1373"/>
                    <a:pt x="1136" y="1054"/>
                  </a:cubicBezTo>
                  <a:cubicBezTo>
                    <a:pt x="1415" y="645"/>
                    <a:pt x="1434" y="198"/>
                    <a:pt x="1192" y="49"/>
                  </a:cubicBezTo>
                  <a:cubicBezTo>
                    <a:pt x="1138" y="16"/>
                    <a:pt x="1077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4100775" y="1947175"/>
              <a:ext cx="133100" cy="53525"/>
            </a:xfrm>
            <a:custGeom>
              <a:avLst/>
              <a:gdLst/>
              <a:ahLst/>
              <a:cxnLst/>
              <a:rect l="l" t="t" r="r" b="b"/>
              <a:pathLst>
                <a:path w="5324" h="2141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484"/>
                    <a:pt x="336" y="913"/>
                    <a:pt x="671" y="1266"/>
                  </a:cubicBezTo>
                  <a:cubicBezTo>
                    <a:pt x="1155" y="1806"/>
                    <a:pt x="1880" y="2141"/>
                    <a:pt x="2662" y="2141"/>
                  </a:cubicBezTo>
                  <a:cubicBezTo>
                    <a:pt x="3946" y="2141"/>
                    <a:pt x="5026" y="1248"/>
                    <a:pt x="5323" y="56"/>
                  </a:cubicBezTo>
                  <a:cubicBezTo>
                    <a:pt x="4734" y="56"/>
                    <a:pt x="4143" y="58"/>
                    <a:pt x="3551" y="58"/>
                  </a:cubicBezTo>
                  <a:cubicBezTo>
                    <a:pt x="2366" y="58"/>
                    <a:pt x="1179" y="50"/>
                    <a:pt x="1" y="1"/>
                  </a:cubicBezTo>
                  <a:close/>
                </a:path>
              </a:pathLst>
            </a:custGeom>
            <a:solidFill>
              <a:srgbClr val="467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4135675" y="1808525"/>
              <a:ext cx="63775" cy="7925"/>
            </a:xfrm>
            <a:custGeom>
              <a:avLst/>
              <a:gdLst/>
              <a:ahLst/>
              <a:cxnLst/>
              <a:rect l="l" t="t" r="r" b="b"/>
              <a:pathLst>
                <a:path w="2551" h="317" extrusionOk="0">
                  <a:moveTo>
                    <a:pt x="149" y="1"/>
                  </a:moveTo>
                  <a:cubicBezTo>
                    <a:pt x="75" y="1"/>
                    <a:pt x="1" y="75"/>
                    <a:pt x="1" y="149"/>
                  </a:cubicBezTo>
                  <a:cubicBezTo>
                    <a:pt x="1" y="243"/>
                    <a:pt x="75" y="317"/>
                    <a:pt x="149" y="317"/>
                  </a:cubicBezTo>
                  <a:lnTo>
                    <a:pt x="2383" y="317"/>
                  </a:lnTo>
                  <a:cubicBezTo>
                    <a:pt x="2476" y="317"/>
                    <a:pt x="2550" y="243"/>
                    <a:pt x="2550" y="149"/>
                  </a:cubicBezTo>
                  <a:cubicBezTo>
                    <a:pt x="2550" y="75"/>
                    <a:pt x="2476" y="1"/>
                    <a:pt x="2383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2718475" y="2011850"/>
              <a:ext cx="1603325" cy="48400"/>
            </a:xfrm>
            <a:custGeom>
              <a:avLst/>
              <a:gdLst/>
              <a:ahLst/>
              <a:cxnLst/>
              <a:rect l="l" t="t" r="r" b="b"/>
              <a:pathLst>
                <a:path w="64133" h="1936" extrusionOk="0">
                  <a:moveTo>
                    <a:pt x="0" y="0"/>
                  </a:moveTo>
                  <a:lnTo>
                    <a:pt x="0" y="1936"/>
                  </a:lnTo>
                  <a:lnTo>
                    <a:pt x="64133" y="1936"/>
                  </a:lnTo>
                  <a:lnTo>
                    <a:pt x="64133" y="0"/>
                  </a:lnTo>
                  <a:close/>
                </a:path>
              </a:pathLst>
            </a:custGeom>
            <a:solidFill>
              <a:srgbClr val="00A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718475" y="2060225"/>
              <a:ext cx="1603325" cy="602550"/>
            </a:xfrm>
            <a:custGeom>
              <a:avLst/>
              <a:gdLst/>
              <a:ahLst/>
              <a:cxnLst/>
              <a:rect l="l" t="t" r="r" b="b"/>
              <a:pathLst>
                <a:path w="64133" h="24102" extrusionOk="0">
                  <a:moveTo>
                    <a:pt x="0" y="1"/>
                  </a:moveTo>
                  <a:lnTo>
                    <a:pt x="0" y="1043"/>
                  </a:lnTo>
                  <a:lnTo>
                    <a:pt x="0" y="24102"/>
                  </a:lnTo>
                  <a:lnTo>
                    <a:pt x="1694" y="24102"/>
                  </a:lnTo>
                  <a:lnTo>
                    <a:pt x="1694" y="1043"/>
                  </a:lnTo>
                  <a:lnTo>
                    <a:pt x="62439" y="1043"/>
                  </a:lnTo>
                  <a:lnTo>
                    <a:pt x="62439" y="24102"/>
                  </a:lnTo>
                  <a:lnTo>
                    <a:pt x="64133" y="24102"/>
                  </a:lnTo>
                  <a:lnTo>
                    <a:pt x="64133" y="1043"/>
                  </a:lnTo>
                  <a:lnTo>
                    <a:pt x="64133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062775" y="1880650"/>
              <a:ext cx="60025" cy="113075"/>
            </a:xfrm>
            <a:custGeom>
              <a:avLst/>
              <a:gdLst/>
              <a:ahLst/>
              <a:cxnLst/>
              <a:rect l="l" t="t" r="r" b="b"/>
              <a:pathLst>
                <a:path w="2401" h="4523" extrusionOk="0">
                  <a:moveTo>
                    <a:pt x="0" y="0"/>
                  </a:moveTo>
                  <a:lnTo>
                    <a:pt x="0" y="4523"/>
                  </a:lnTo>
                  <a:lnTo>
                    <a:pt x="2401" y="4523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997625" y="1993700"/>
              <a:ext cx="190775" cy="20500"/>
            </a:xfrm>
            <a:custGeom>
              <a:avLst/>
              <a:gdLst/>
              <a:ahLst/>
              <a:cxnLst/>
              <a:rect l="l" t="t" r="r" b="b"/>
              <a:pathLst>
                <a:path w="7631" h="820" extrusionOk="0">
                  <a:moveTo>
                    <a:pt x="1" y="1"/>
                  </a:moveTo>
                  <a:lnTo>
                    <a:pt x="1" y="820"/>
                  </a:lnTo>
                  <a:lnTo>
                    <a:pt x="7631" y="820"/>
                  </a:lnTo>
                  <a:lnTo>
                    <a:pt x="7631" y="1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880375" y="1644275"/>
              <a:ext cx="431325" cy="281050"/>
            </a:xfrm>
            <a:custGeom>
              <a:avLst/>
              <a:gdLst/>
              <a:ahLst/>
              <a:cxnLst/>
              <a:rect l="l" t="t" r="r" b="b"/>
              <a:pathLst>
                <a:path w="17253" h="11242" extrusionOk="0">
                  <a:moveTo>
                    <a:pt x="1" y="1"/>
                  </a:moveTo>
                  <a:lnTo>
                    <a:pt x="1" y="11242"/>
                  </a:lnTo>
                  <a:lnTo>
                    <a:pt x="17253" y="11242"/>
                  </a:lnTo>
                  <a:lnTo>
                    <a:pt x="17253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2860850" y="1625200"/>
              <a:ext cx="470400" cy="319675"/>
            </a:xfrm>
            <a:custGeom>
              <a:avLst/>
              <a:gdLst/>
              <a:ahLst/>
              <a:cxnLst/>
              <a:rect l="l" t="t" r="r" b="b"/>
              <a:pathLst>
                <a:path w="18816" h="12787" extrusionOk="0">
                  <a:moveTo>
                    <a:pt x="18034" y="764"/>
                  </a:moveTo>
                  <a:lnTo>
                    <a:pt x="18034" y="12005"/>
                  </a:lnTo>
                  <a:lnTo>
                    <a:pt x="782" y="12005"/>
                  </a:lnTo>
                  <a:lnTo>
                    <a:pt x="782" y="764"/>
                  </a:lnTo>
                  <a:close/>
                  <a:moveTo>
                    <a:pt x="0" y="1"/>
                  </a:moveTo>
                  <a:lnTo>
                    <a:pt x="0" y="12787"/>
                  </a:lnTo>
                  <a:lnTo>
                    <a:pt x="18816" y="12787"/>
                  </a:lnTo>
                  <a:lnTo>
                    <a:pt x="1881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406125" y="1738725"/>
              <a:ext cx="46550" cy="261525"/>
            </a:xfrm>
            <a:custGeom>
              <a:avLst/>
              <a:gdLst/>
              <a:ahLst/>
              <a:cxnLst/>
              <a:rect l="l" t="t" r="r" b="b"/>
              <a:pathLst>
                <a:path w="1862" h="10461" extrusionOk="0">
                  <a:moveTo>
                    <a:pt x="1" y="1"/>
                  </a:moveTo>
                  <a:lnTo>
                    <a:pt x="1" y="10460"/>
                  </a:lnTo>
                  <a:lnTo>
                    <a:pt x="1862" y="10460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415900" y="1752225"/>
              <a:ext cx="27025" cy="67500"/>
            </a:xfrm>
            <a:custGeom>
              <a:avLst/>
              <a:gdLst/>
              <a:ahLst/>
              <a:cxnLst/>
              <a:rect l="l" t="t" r="r" b="b"/>
              <a:pathLst>
                <a:path w="1081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1080" y="269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616425" y="1788975"/>
              <a:ext cx="87500" cy="211275"/>
            </a:xfrm>
            <a:custGeom>
              <a:avLst/>
              <a:gdLst/>
              <a:ahLst/>
              <a:cxnLst/>
              <a:rect l="l" t="t" r="r" b="b"/>
              <a:pathLst>
                <a:path w="3500" h="8451" extrusionOk="0">
                  <a:moveTo>
                    <a:pt x="1806" y="1"/>
                  </a:moveTo>
                  <a:lnTo>
                    <a:pt x="1" y="392"/>
                  </a:lnTo>
                  <a:lnTo>
                    <a:pt x="1695" y="8450"/>
                  </a:lnTo>
                  <a:lnTo>
                    <a:pt x="3500" y="8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628075" y="1801550"/>
              <a:ext cx="37250" cy="57725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1042" y="0"/>
                  </a:moveTo>
                  <a:lnTo>
                    <a:pt x="0" y="224"/>
                  </a:lnTo>
                  <a:lnTo>
                    <a:pt x="447" y="2308"/>
                  </a:lnTo>
                  <a:lnTo>
                    <a:pt x="1489" y="208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481975" y="1757825"/>
              <a:ext cx="60500" cy="242425"/>
            </a:xfrm>
            <a:custGeom>
              <a:avLst/>
              <a:gdLst/>
              <a:ahLst/>
              <a:cxnLst/>
              <a:rect l="l" t="t" r="r" b="b"/>
              <a:pathLst>
                <a:path w="2420" h="9697" extrusionOk="0">
                  <a:moveTo>
                    <a:pt x="0" y="0"/>
                  </a:moveTo>
                  <a:lnTo>
                    <a:pt x="0" y="9696"/>
                  </a:lnTo>
                  <a:lnTo>
                    <a:pt x="2420" y="9696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4E8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494525" y="1770375"/>
              <a:ext cx="34925" cy="62375"/>
            </a:xfrm>
            <a:custGeom>
              <a:avLst/>
              <a:gdLst/>
              <a:ahLst/>
              <a:cxnLst/>
              <a:rect l="l" t="t" r="r" b="b"/>
              <a:pathLst>
                <a:path w="1397" h="2495" extrusionOk="0">
                  <a:moveTo>
                    <a:pt x="1" y="1"/>
                  </a:moveTo>
                  <a:lnTo>
                    <a:pt x="1" y="2494"/>
                  </a:lnTo>
                  <a:lnTo>
                    <a:pt x="1397" y="2494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494525" y="1963000"/>
              <a:ext cx="34925" cy="21425"/>
            </a:xfrm>
            <a:custGeom>
              <a:avLst/>
              <a:gdLst/>
              <a:ahLst/>
              <a:cxnLst/>
              <a:rect l="l" t="t" r="r" b="b"/>
              <a:pathLst>
                <a:path w="1397" h="857" extrusionOk="0">
                  <a:moveTo>
                    <a:pt x="1" y="0"/>
                  </a:moveTo>
                  <a:lnTo>
                    <a:pt x="1" y="856"/>
                  </a:lnTo>
                  <a:lnTo>
                    <a:pt x="1397" y="856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452650" y="1768050"/>
              <a:ext cx="29350" cy="232200"/>
            </a:xfrm>
            <a:custGeom>
              <a:avLst/>
              <a:gdLst/>
              <a:ahLst/>
              <a:cxnLst/>
              <a:rect l="l" t="t" r="r" b="b"/>
              <a:pathLst>
                <a:path w="117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173" y="9287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458700" y="1780150"/>
              <a:ext cx="17250" cy="204275"/>
            </a:xfrm>
            <a:custGeom>
              <a:avLst/>
              <a:gdLst/>
              <a:ahLst/>
              <a:cxnLst/>
              <a:rect l="l" t="t" r="r" b="b"/>
              <a:pathLst>
                <a:path w="690" h="8171" extrusionOk="0">
                  <a:moveTo>
                    <a:pt x="1" y="0"/>
                  </a:moveTo>
                  <a:lnTo>
                    <a:pt x="1" y="8170"/>
                  </a:lnTo>
                  <a:lnTo>
                    <a:pt x="689" y="8170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71300" y="1768050"/>
              <a:ext cx="46100" cy="232200"/>
            </a:xfrm>
            <a:custGeom>
              <a:avLst/>
              <a:gdLst/>
              <a:ahLst/>
              <a:cxnLst/>
              <a:rect l="l" t="t" r="r" b="b"/>
              <a:pathLst>
                <a:path w="1844" h="9288" extrusionOk="0">
                  <a:moveTo>
                    <a:pt x="1" y="0"/>
                  </a:moveTo>
                  <a:lnTo>
                    <a:pt x="1" y="9287"/>
                  </a:lnTo>
                  <a:lnTo>
                    <a:pt x="1843" y="9287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FF4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77825" y="1798300"/>
              <a:ext cx="32575" cy="171225"/>
            </a:xfrm>
            <a:custGeom>
              <a:avLst/>
              <a:gdLst/>
              <a:ahLst/>
              <a:cxnLst/>
              <a:rect l="l" t="t" r="r" b="b"/>
              <a:pathLst>
                <a:path w="1303" h="6849" extrusionOk="0">
                  <a:moveTo>
                    <a:pt x="0" y="0"/>
                  </a:moveTo>
                  <a:lnTo>
                    <a:pt x="0" y="6849"/>
                  </a:lnTo>
                  <a:lnTo>
                    <a:pt x="1303" y="6849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42450" y="1711750"/>
              <a:ext cx="28875" cy="288500"/>
            </a:xfrm>
            <a:custGeom>
              <a:avLst/>
              <a:gdLst/>
              <a:ahLst/>
              <a:cxnLst/>
              <a:rect l="l" t="t" r="r" b="b"/>
              <a:pathLst>
                <a:path w="1155" h="11540" extrusionOk="0">
                  <a:moveTo>
                    <a:pt x="1" y="1"/>
                  </a:moveTo>
                  <a:lnTo>
                    <a:pt x="1" y="11539"/>
                  </a:lnTo>
                  <a:lnTo>
                    <a:pt x="1155" y="1153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C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548500" y="1913675"/>
              <a:ext cx="16775" cy="64700"/>
            </a:xfrm>
            <a:custGeom>
              <a:avLst/>
              <a:gdLst/>
              <a:ahLst/>
              <a:cxnLst/>
              <a:rect l="l" t="t" r="r" b="b"/>
              <a:pathLst>
                <a:path w="671" h="2588" extrusionOk="0">
                  <a:moveTo>
                    <a:pt x="1" y="1"/>
                  </a:moveTo>
                  <a:lnTo>
                    <a:pt x="1" y="2588"/>
                  </a:lnTo>
                  <a:lnTo>
                    <a:pt x="671" y="258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548500" y="1733625"/>
              <a:ext cx="16775" cy="64225"/>
            </a:xfrm>
            <a:custGeom>
              <a:avLst/>
              <a:gdLst/>
              <a:ahLst/>
              <a:cxnLst/>
              <a:rect l="l" t="t" r="r" b="b"/>
              <a:pathLst>
                <a:path w="671" h="2569" extrusionOk="0">
                  <a:moveTo>
                    <a:pt x="1" y="0"/>
                  </a:moveTo>
                  <a:lnTo>
                    <a:pt x="1" y="2569"/>
                  </a:lnTo>
                  <a:lnTo>
                    <a:pt x="671" y="256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394500" y="1802025"/>
              <a:ext cx="346650" cy="209850"/>
            </a:xfrm>
            <a:custGeom>
              <a:avLst/>
              <a:gdLst/>
              <a:ahLst/>
              <a:cxnLst/>
              <a:rect l="l" t="t" r="r" b="b"/>
              <a:pathLst>
                <a:path w="13866" h="8394" extrusionOk="0">
                  <a:moveTo>
                    <a:pt x="1" y="0"/>
                  </a:moveTo>
                  <a:lnTo>
                    <a:pt x="1" y="8393"/>
                  </a:lnTo>
                  <a:lnTo>
                    <a:pt x="13866" y="8393"/>
                  </a:lnTo>
                  <a:lnTo>
                    <a:pt x="13866" y="7928"/>
                  </a:lnTo>
                  <a:lnTo>
                    <a:pt x="466" y="7928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800675" y="1750825"/>
              <a:ext cx="45175" cy="251275"/>
            </a:xfrm>
            <a:custGeom>
              <a:avLst/>
              <a:gdLst/>
              <a:ahLst/>
              <a:cxnLst/>
              <a:rect l="l" t="t" r="r" b="b"/>
              <a:pathLst>
                <a:path w="1807" h="10051" extrusionOk="0">
                  <a:moveTo>
                    <a:pt x="1" y="1"/>
                  </a:moveTo>
                  <a:lnTo>
                    <a:pt x="1" y="9139"/>
                  </a:lnTo>
                  <a:cubicBezTo>
                    <a:pt x="1" y="9176"/>
                    <a:pt x="1" y="9232"/>
                    <a:pt x="19" y="9269"/>
                  </a:cubicBezTo>
                  <a:cubicBezTo>
                    <a:pt x="75" y="9697"/>
                    <a:pt x="447" y="10051"/>
                    <a:pt x="894" y="10051"/>
                  </a:cubicBezTo>
                  <a:cubicBezTo>
                    <a:pt x="1397" y="10051"/>
                    <a:pt x="1806" y="9641"/>
                    <a:pt x="1806" y="9139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792775" y="1742925"/>
              <a:ext cx="60975" cy="7925"/>
            </a:xfrm>
            <a:custGeom>
              <a:avLst/>
              <a:gdLst/>
              <a:ahLst/>
              <a:cxnLst/>
              <a:rect l="l" t="t" r="r" b="b"/>
              <a:pathLst>
                <a:path w="2439" h="317" extrusionOk="0">
                  <a:moveTo>
                    <a:pt x="131" y="0"/>
                  </a:moveTo>
                  <a:cubicBezTo>
                    <a:pt x="56" y="0"/>
                    <a:pt x="0" y="56"/>
                    <a:pt x="0" y="131"/>
                  </a:cubicBezTo>
                  <a:lnTo>
                    <a:pt x="0" y="187"/>
                  </a:lnTo>
                  <a:cubicBezTo>
                    <a:pt x="0" y="261"/>
                    <a:pt x="56" y="317"/>
                    <a:pt x="131" y="317"/>
                  </a:cubicBezTo>
                  <a:lnTo>
                    <a:pt x="2308" y="317"/>
                  </a:lnTo>
                  <a:cubicBezTo>
                    <a:pt x="2383" y="317"/>
                    <a:pt x="2438" y="261"/>
                    <a:pt x="2438" y="187"/>
                  </a:cubicBezTo>
                  <a:lnTo>
                    <a:pt x="2438" y="131"/>
                  </a:lnTo>
                  <a:cubicBezTo>
                    <a:pt x="2438" y="56"/>
                    <a:pt x="2383" y="0"/>
                    <a:pt x="2308" y="0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3803950" y="1997900"/>
              <a:ext cx="38175" cy="6525"/>
            </a:xfrm>
            <a:custGeom>
              <a:avLst/>
              <a:gdLst/>
              <a:ahLst/>
              <a:cxnLst/>
              <a:rect l="l" t="t" r="r" b="b"/>
              <a:pathLst>
                <a:path w="152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526" y="261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3783475" y="2004400"/>
              <a:ext cx="79575" cy="7475"/>
            </a:xfrm>
            <a:custGeom>
              <a:avLst/>
              <a:gdLst/>
              <a:ahLst/>
              <a:cxnLst/>
              <a:rect l="l" t="t" r="r" b="b"/>
              <a:pathLst>
                <a:path w="3183" h="299" extrusionOk="0">
                  <a:moveTo>
                    <a:pt x="242" y="1"/>
                  </a:moveTo>
                  <a:cubicBezTo>
                    <a:pt x="112" y="1"/>
                    <a:pt x="0" y="112"/>
                    <a:pt x="0" y="243"/>
                  </a:cubicBezTo>
                  <a:lnTo>
                    <a:pt x="0" y="298"/>
                  </a:lnTo>
                  <a:lnTo>
                    <a:pt x="3183" y="298"/>
                  </a:lnTo>
                  <a:lnTo>
                    <a:pt x="3183" y="243"/>
                  </a:lnTo>
                  <a:cubicBezTo>
                    <a:pt x="3183" y="112"/>
                    <a:pt x="3071" y="1"/>
                    <a:pt x="2941" y="1"/>
                  </a:cubicBezTo>
                  <a:close/>
                </a:path>
              </a:pathLst>
            </a:custGeom>
            <a:solidFill>
              <a:srgbClr val="BD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TEM Activities for Elementary by Slidesgo">
  <a:themeElements>
    <a:clrScheme name="Simple Light">
      <a:dk1>
        <a:srgbClr val="0B3A87"/>
      </a:dk1>
      <a:lt1>
        <a:srgbClr val="4E89C0"/>
      </a:lt1>
      <a:dk2>
        <a:srgbClr val="00A3F9"/>
      </a:dk2>
      <a:lt2>
        <a:srgbClr val="BDEFF9"/>
      </a:lt2>
      <a:accent1>
        <a:srgbClr val="A3ADEC"/>
      </a:accent1>
      <a:accent2>
        <a:srgbClr val="DBDAFF"/>
      </a:accent2>
      <a:accent3>
        <a:srgbClr val="FFC74E"/>
      </a:accent3>
      <a:accent4>
        <a:srgbClr val="FF4B7C"/>
      </a:accent4>
      <a:accent5>
        <a:srgbClr val="FFE3A6"/>
      </a:accent5>
      <a:accent6>
        <a:srgbClr val="E2FAFF"/>
      </a:accent6>
      <a:hlink>
        <a:srgbClr val="2A1A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1325</Words>
  <Application>Microsoft Office PowerPoint</Application>
  <PresentationFormat>On-screen Show (16:9)</PresentationFormat>
  <Paragraphs>183</Paragraphs>
  <Slides>52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Alata</vt:lpstr>
      <vt:lpstr>Montserrat</vt:lpstr>
      <vt:lpstr>Luckiest Guy</vt:lpstr>
      <vt:lpstr>Anaheim</vt:lpstr>
      <vt:lpstr>Black Han Sans</vt:lpstr>
      <vt:lpstr>Hind Madurai</vt:lpstr>
      <vt:lpstr>STEM Activities for Elementary by Slidesgo</vt:lpstr>
      <vt:lpstr>STREAM ДЕЙНОСТИ в предучилищна възраст</vt:lpstr>
      <vt:lpstr>Създаване на връзки</vt:lpstr>
      <vt:lpstr>Предимство </vt:lpstr>
      <vt:lpstr>02</vt:lpstr>
      <vt:lpstr>ЛИЧНОСТНИ КАЧЕСТВА</vt:lpstr>
      <vt:lpstr>Развитие на четирите К:</vt:lpstr>
      <vt:lpstr>Интегриране/ връзки</vt:lpstr>
      <vt:lpstr>Създаване на връзки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ПОЛЗИ ОТ STREAM ОБУЧЕНИЕТО В ПРЕДУЧИЛИЩНА ВЪЗРАСТ</vt:lpstr>
      <vt:lpstr>Математически дейности</vt:lpstr>
      <vt:lpstr>Математическите дейности в STREAM</vt:lpstr>
      <vt:lpstr>Математическите дейности в STREAM</vt:lpstr>
      <vt:lpstr>Как се структурира?</vt:lpstr>
      <vt:lpstr>Приложение на съвременни  ИКТ </vt:lpstr>
      <vt:lpstr>Важни качества на учителя:</vt:lpstr>
      <vt:lpstr>Защо STREAM е важен в ПУВ?</vt:lpstr>
      <vt:lpstr>Препоръки</vt:lpstr>
      <vt:lpstr>STREAM в детската градина</vt:lpstr>
      <vt:lpstr>STREAM в детската градина</vt:lpstr>
      <vt:lpstr>STREAM в детската градина</vt:lpstr>
      <vt:lpstr>STREAM в детската градина</vt:lpstr>
      <vt:lpstr>Примерни идеи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Снежинки от маршмелоу/ пластилин</vt:lpstr>
      <vt:lpstr>Примерни идеи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ДЕЙНОСТИ в предучилищна възраст</dc:title>
  <dc:creator>Galina</dc:creator>
  <cp:lastModifiedBy>Radka</cp:lastModifiedBy>
  <cp:revision>12</cp:revision>
  <dcterms:modified xsi:type="dcterms:W3CDTF">2023-12-15T13:53:18Z</dcterms:modified>
</cp:coreProperties>
</file>